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67" r:id="rId2"/>
  </p:sldMasterIdLst>
  <p:notesMasterIdLst>
    <p:notesMasterId r:id="rId43"/>
  </p:notesMasterIdLst>
  <p:sldIdLst>
    <p:sldId id="256" r:id="rId3"/>
    <p:sldId id="305" r:id="rId4"/>
    <p:sldId id="257" r:id="rId5"/>
    <p:sldId id="258" r:id="rId6"/>
    <p:sldId id="259" r:id="rId7"/>
    <p:sldId id="300" r:id="rId8"/>
    <p:sldId id="261" r:id="rId9"/>
    <p:sldId id="301" r:id="rId10"/>
    <p:sldId id="264" r:id="rId11"/>
    <p:sldId id="271" r:id="rId12"/>
    <p:sldId id="278" r:id="rId13"/>
    <p:sldId id="272" r:id="rId14"/>
    <p:sldId id="302" r:id="rId15"/>
    <p:sldId id="274" r:id="rId16"/>
    <p:sldId id="310" r:id="rId17"/>
    <p:sldId id="309" r:id="rId18"/>
    <p:sldId id="308" r:id="rId19"/>
    <p:sldId id="307" r:id="rId20"/>
    <p:sldId id="306" r:id="rId21"/>
    <p:sldId id="275" r:id="rId22"/>
    <p:sldId id="276" r:id="rId23"/>
    <p:sldId id="277" r:id="rId24"/>
    <p:sldId id="303" r:id="rId25"/>
    <p:sldId id="304" r:id="rId26"/>
    <p:sldId id="287" r:id="rId27"/>
    <p:sldId id="289" r:id="rId28"/>
    <p:sldId id="329" r:id="rId29"/>
    <p:sldId id="328" r:id="rId30"/>
    <p:sldId id="327" r:id="rId31"/>
    <p:sldId id="326" r:id="rId32"/>
    <p:sldId id="325" r:id="rId33"/>
    <p:sldId id="324" r:id="rId34"/>
    <p:sldId id="323" r:id="rId35"/>
    <p:sldId id="322" r:id="rId36"/>
    <p:sldId id="321" r:id="rId37"/>
    <p:sldId id="320" r:id="rId38"/>
    <p:sldId id="319" r:id="rId39"/>
    <p:sldId id="318" r:id="rId40"/>
    <p:sldId id="314" r:id="rId41"/>
    <p:sldId id="311" r:id="rId4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6FE3B7-D190-4687-B318-4C52CD54CC88}" v="3" dt="2024-04-01T03:29:12.59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guide orient="horz" pos="288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raj Sharma" userId="e2ac9427-934a-4679-9d2a-b77fd6c0bbbc" providerId="ADAL" clId="{02DC41BC-393C-4A39-9269-B7EB3BDD60D8}"/>
    <pc:docChg chg="undo custSel addSld delSld modSld modMainMaster modNotesMaster">
      <pc:chgData name="Shivraj Sharma" userId="e2ac9427-934a-4679-9d2a-b77fd6c0bbbc" providerId="ADAL" clId="{02DC41BC-393C-4A39-9269-B7EB3BDD60D8}" dt="2023-07-09T04:37:32.916" v="12"/>
      <pc:docMkLst>
        <pc:docMk/>
      </pc:docMkLst>
      <pc:sldChg chg="modSp">
        <pc:chgData name="Shivraj Sharma" userId="e2ac9427-934a-4679-9d2a-b77fd6c0bbbc" providerId="ADAL" clId="{02DC41BC-393C-4A39-9269-B7EB3BDD60D8}" dt="2023-07-09T04:37:32.916" v="12"/>
        <pc:sldMkLst>
          <pc:docMk/>
          <pc:sldMk cId="0" sldId="256"/>
        </pc:sldMkLst>
        <pc:spChg chg="mod">
          <ac:chgData name="Shivraj Sharma" userId="e2ac9427-934a-4679-9d2a-b77fd6c0bbbc" providerId="ADAL" clId="{02DC41BC-393C-4A39-9269-B7EB3BDD60D8}" dt="2023-07-09T04:37:32.916" v="12"/>
          <ac:spMkLst>
            <pc:docMk/>
            <pc:sldMk cId="0" sldId="256"/>
            <ac:spMk id="3" creationId="{00000000-0000-0000-0000-000000000000}"/>
          </ac:spMkLst>
        </pc:spChg>
        <pc:picChg chg="mod">
          <ac:chgData name="Shivraj Sharma" userId="e2ac9427-934a-4679-9d2a-b77fd6c0bbbc" providerId="ADAL" clId="{02DC41BC-393C-4A39-9269-B7EB3BDD60D8}" dt="2023-07-09T04:37:32.916" v="12"/>
          <ac:picMkLst>
            <pc:docMk/>
            <pc:sldMk cId="0" sldId="256"/>
            <ac:picMk id="2" creationId="{00000000-0000-0000-0000-000000000000}"/>
          </ac:picMkLst>
        </pc:picChg>
      </pc:sldChg>
      <pc:sldChg chg="modSp">
        <pc:chgData name="Shivraj Sharma" userId="e2ac9427-934a-4679-9d2a-b77fd6c0bbbc" providerId="ADAL" clId="{02DC41BC-393C-4A39-9269-B7EB3BDD60D8}" dt="2023-07-09T04:37:32.916" v="12"/>
        <pc:sldMkLst>
          <pc:docMk/>
          <pc:sldMk cId="0" sldId="257"/>
        </pc:sldMkLst>
        <pc:spChg chg="mod">
          <ac:chgData name="Shivraj Sharma" userId="e2ac9427-934a-4679-9d2a-b77fd6c0bbbc" providerId="ADAL" clId="{02DC41BC-393C-4A39-9269-B7EB3BDD60D8}" dt="2023-07-09T04:37:32.916" v="12"/>
          <ac:spMkLst>
            <pc:docMk/>
            <pc:sldMk cId="0" sldId="257"/>
            <ac:spMk id="2" creationId="{00000000-0000-0000-0000-000000000000}"/>
          </ac:spMkLst>
        </pc:spChg>
        <pc:spChg chg="mod">
          <ac:chgData name="Shivraj Sharma" userId="e2ac9427-934a-4679-9d2a-b77fd6c0bbbc" providerId="ADAL" clId="{02DC41BC-393C-4A39-9269-B7EB3BDD60D8}" dt="2023-07-09T04:37:32.916" v="12"/>
          <ac:spMkLst>
            <pc:docMk/>
            <pc:sldMk cId="0" sldId="257"/>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58"/>
        </pc:sldMkLst>
        <pc:spChg chg="mod">
          <ac:chgData name="Shivraj Sharma" userId="e2ac9427-934a-4679-9d2a-b77fd6c0bbbc" providerId="ADAL" clId="{02DC41BC-393C-4A39-9269-B7EB3BDD60D8}" dt="2023-07-09T04:37:32.916" v="12"/>
          <ac:spMkLst>
            <pc:docMk/>
            <pc:sldMk cId="0" sldId="258"/>
            <ac:spMk id="2" creationId="{00000000-0000-0000-0000-000000000000}"/>
          </ac:spMkLst>
        </pc:spChg>
        <pc:spChg chg="mod">
          <ac:chgData name="Shivraj Sharma" userId="e2ac9427-934a-4679-9d2a-b77fd6c0bbbc" providerId="ADAL" clId="{02DC41BC-393C-4A39-9269-B7EB3BDD60D8}" dt="2023-07-09T04:37:32.916" v="12"/>
          <ac:spMkLst>
            <pc:docMk/>
            <pc:sldMk cId="0" sldId="258"/>
            <ac:spMk id="3" creationId="{00000000-0000-0000-0000-000000000000}"/>
          </ac:spMkLst>
        </pc:spChg>
        <pc:spChg chg="mod">
          <ac:chgData name="Shivraj Sharma" userId="e2ac9427-934a-4679-9d2a-b77fd6c0bbbc" providerId="ADAL" clId="{02DC41BC-393C-4A39-9269-B7EB3BDD60D8}" dt="2023-07-09T04:37:32.916" v="12"/>
          <ac:spMkLst>
            <pc:docMk/>
            <pc:sldMk cId="0" sldId="258"/>
            <ac:spMk id="4" creationId="{00000000-0000-0000-0000-000000000000}"/>
          </ac:spMkLst>
        </pc:spChg>
        <pc:spChg chg="mod">
          <ac:chgData name="Shivraj Sharma" userId="e2ac9427-934a-4679-9d2a-b77fd6c0bbbc" providerId="ADAL" clId="{02DC41BC-393C-4A39-9269-B7EB3BDD60D8}" dt="2023-07-09T04:37:32.916" v="12"/>
          <ac:spMkLst>
            <pc:docMk/>
            <pc:sldMk cId="0" sldId="258"/>
            <ac:spMk id="5" creationId="{00000000-0000-0000-0000-000000000000}"/>
          </ac:spMkLst>
        </pc:spChg>
        <pc:spChg chg="mod">
          <ac:chgData name="Shivraj Sharma" userId="e2ac9427-934a-4679-9d2a-b77fd6c0bbbc" providerId="ADAL" clId="{02DC41BC-393C-4A39-9269-B7EB3BDD60D8}" dt="2023-07-09T04:37:32.916" v="12"/>
          <ac:spMkLst>
            <pc:docMk/>
            <pc:sldMk cId="0" sldId="258"/>
            <ac:spMk id="6" creationId="{00000000-0000-0000-0000-000000000000}"/>
          </ac:spMkLst>
        </pc:spChg>
        <pc:spChg chg="mod">
          <ac:chgData name="Shivraj Sharma" userId="e2ac9427-934a-4679-9d2a-b77fd6c0bbbc" providerId="ADAL" clId="{02DC41BC-393C-4A39-9269-B7EB3BDD60D8}" dt="2023-07-09T04:37:32.916" v="12"/>
          <ac:spMkLst>
            <pc:docMk/>
            <pc:sldMk cId="0" sldId="258"/>
            <ac:spMk id="7" creationId="{00000000-0000-0000-0000-000000000000}"/>
          </ac:spMkLst>
        </pc:spChg>
        <pc:spChg chg="mod">
          <ac:chgData name="Shivraj Sharma" userId="e2ac9427-934a-4679-9d2a-b77fd6c0bbbc" providerId="ADAL" clId="{02DC41BC-393C-4A39-9269-B7EB3BDD60D8}" dt="2023-07-09T04:37:32.916" v="12"/>
          <ac:spMkLst>
            <pc:docMk/>
            <pc:sldMk cId="0" sldId="258"/>
            <ac:spMk id="8" creationId="{00000000-0000-0000-0000-000000000000}"/>
          </ac:spMkLst>
        </pc:spChg>
        <pc:spChg chg="mod">
          <ac:chgData name="Shivraj Sharma" userId="e2ac9427-934a-4679-9d2a-b77fd6c0bbbc" providerId="ADAL" clId="{02DC41BC-393C-4A39-9269-B7EB3BDD60D8}" dt="2023-07-09T04:37:32.916" v="12"/>
          <ac:spMkLst>
            <pc:docMk/>
            <pc:sldMk cId="0" sldId="258"/>
            <ac:spMk id="9" creationId="{00000000-0000-0000-0000-000000000000}"/>
          </ac:spMkLst>
        </pc:spChg>
        <pc:spChg chg="mod">
          <ac:chgData name="Shivraj Sharma" userId="e2ac9427-934a-4679-9d2a-b77fd6c0bbbc" providerId="ADAL" clId="{02DC41BC-393C-4A39-9269-B7EB3BDD60D8}" dt="2023-07-09T04:37:32.916" v="12"/>
          <ac:spMkLst>
            <pc:docMk/>
            <pc:sldMk cId="0" sldId="258"/>
            <ac:spMk id="10" creationId="{00000000-0000-0000-0000-000000000000}"/>
          </ac:spMkLst>
        </pc:spChg>
        <pc:spChg chg="mod">
          <ac:chgData name="Shivraj Sharma" userId="e2ac9427-934a-4679-9d2a-b77fd6c0bbbc" providerId="ADAL" clId="{02DC41BC-393C-4A39-9269-B7EB3BDD60D8}" dt="2023-07-09T04:37:32.916" v="12"/>
          <ac:spMkLst>
            <pc:docMk/>
            <pc:sldMk cId="0" sldId="258"/>
            <ac:spMk id="11" creationId="{00000000-0000-0000-0000-000000000000}"/>
          </ac:spMkLst>
        </pc:spChg>
        <pc:spChg chg="mod">
          <ac:chgData name="Shivraj Sharma" userId="e2ac9427-934a-4679-9d2a-b77fd6c0bbbc" providerId="ADAL" clId="{02DC41BC-393C-4A39-9269-B7EB3BDD60D8}" dt="2023-07-09T04:37:32.916" v="12"/>
          <ac:spMkLst>
            <pc:docMk/>
            <pc:sldMk cId="0" sldId="258"/>
            <ac:spMk id="12" creationId="{00000000-0000-0000-0000-000000000000}"/>
          </ac:spMkLst>
        </pc:spChg>
        <pc:spChg chg="mod">
          <ac:chgData name="Shivraj Sharma" userId="e2ac9427-934a-4679-9d2a-b77fd6c0bbbc" providerId="ADAL" clId="{02DC41BC-393C-4A39-9269-B7EB3BDD60D8}" dt="2023-07-09T04:37:32.916" v="12"/>
          <ac:spMkLst>
            <pc:docMk/>
            <pc:sldMk cId="0" sldId="258"/>
            <ac:spMk id="13" creationId="{00000000-0000-0000-0000-000000000000}"/>
          </ac:spMkLst>
        </pc:spChg>
        <pc:spChg chg="mod">
          <ac:chgData name="Shivraj Sharma" userId="e2ac9427-934a-4679-9d2a-b77fd6c0bbbc" providerId="ADAL" clId="{02DC41BC-393C-4A39-9269-B7EB3BDD60D8}" dt="2023-07-09T04:37:32.916" v="12"/>
          <ac:spMkLst>
            <pc:docMk/>
            <pc:sldMk cId="0" sldId="258"/>
            <ac:spMk id="14" creationId="{00000000-0000-0000-0000-000000000000}"/>
          </ac:spMkLst>
        </pc:spChg>
        <pc:spChg chg="mod">
          <ac:chgData name="Shivraj Sharma" userId="e2ac9427-934a-4679-9d2a-b77fd6c0bbbc" providerId="ADAL" clId="{02DC41BC-393C-4A39-9269-B7EB3BDD60D8}" dt="2023-07-09T04:37:32.916" v="12"/>
          <ac:spMkLst>
            <pc:docMk/>
            <pc:sldMk cId="0" sldId="258"/>
            <ac:spMk id="15" creationId="{00000000-0000-0000-0000-000000000000}"/>
          </ac:spMkLst>
        </pc:spChg>
        <pc:spChg chg="mod">
          <ac:chgData name="Shivraj Sharma" userId="e2ac9427-934a-4679-9d2a-b77fd6c0bbbc" providerId="ADAL" clId="{02DC41BC-393C-4A39-9269-B7EB3BDD60D8}" dt="2023-07-09T04:37:32.916" v="12"/>
          <ac:spMkLst>
            <pc:docMk/>
            <pc:sldMk cId="0" sldId="258"/>
            <ac:spMk id="17" creationId="{00000000-0000-0000-0000-000000000000}"/>
          </ac:spMkLst>
        </pc:spChg>
      </pc:sldChg>
      <pc:sldChg chg="modSp">
        <pc:chgData name="Shivraj Sharma" userId="e2ac9427-934a-4679-9d2a-b77fd6c0bbbc" providerId="ADAL" clId="{02DC41BC-393C-4A39-9269-B7EB3BDD60D8}" dt="2023-07-09T04:37:32.916" v="12"/>
        <pc:sldMkLst>
          <pc:docMk/>
          <pc:sldMk cId="0" sldId="259"/>
        </pc:sldMkLst>
        <pc:spChg chg="mod">
          <ac:chgData name="Shivraj Sharma" userId="e2ac9427-934a-4679-9d2a-b77fd6c0bbbc" providerId="ADAL" clId="{02DC41BC-393C-4A39-9269-B7EB3BDD60D8}" dt="2023-07-09T04:37:32.916" v="12"/>
          <ac:spMkLst>
            <pc:docMk/>
            <pc:sldMk cId="0" sldId="259"/>
            <ac:spMk id="2" creationId="{00000000-0000-0000-0000-000000000000}"/>
          </ac:spMkLst>
        </pc:spChg>
        <pc:spChg chg="mod">
          <ac:chgData name="Shivraj Sharma" userId="e2ac9427-934a-4679-9d2a-b77fd6c0bbbc" providerId="ADAL" clId="{02DC41BC-393C-4A39-9269-B7EB3BDD60D8}" dt="2023-07-09T04:37:32.916" v="12"/>
          <ac:spMkLst>
            <pc:docMk/>
            <pc:sldMk cId="0" sldId="259"/>
            <ac:spMk id="3" creationId="{00000000-0000-0000-0000-000000000000}"/>
          </ac:spMkLst>
        </pc:spChg>
        <pc:spChg chg="mod">
          <ac:chgData name="Shivraj Sharma" userId="e2ac9427-934a-4679-9d2a-b77fd6c0bbbc" providerId="ADAL" clId="{02DC41BC-393C-4A39-9269-B7EB3BDD60D8}" dt="2023-07-09T04:37:32.916" v="12"/>
          <ac:spMkLst>
            <pc:docMk/>
            <pc:sldMk cId="0" sldId="259"/>
            <ac:spMk id="4" creationId="{00000000-0000-0000-0000-000000000000}"/>
          </ac:spMkLst>
        </pc:spChg>
        <pc:spChg chg="mod">
          <ac:chgData name="Shivraj Sharma" userId="e2ac9427-934a-4679-9d2a-b77fd6c0bbbc" providerId="ADAL" clId="{02DC41BC-393C-4A39-9269-B7EB3BDD60D8}" dt="2023-07-09T04:37:32.916" v="12"/>
          <ac:spMkLst>
            <pc:docMk/>
            <pc:sldMk cId="0" sldId="259"/>
            <ac:spMk id="9" creationId="{00000000-0000-0000-0000-000000000000}"/>
          </ac:spMkLst>
        </pc:spChg>
        <pc:picChg chg="mod">
          <ac:chgData name="Shivraj Sharma" userId="e2ac9427-934a-4679-9d2a-b77fd6c0bbbc" providerId="ADAL" clId="{02DC41BC-393C-4A39-9269-B7EB3BDD60D8}" dt="2023-07-09T04:37:32.916" v="12"/>
          <ac:picMkLst>
            <pc:docMk/>
            <pc:sldMk cId="0" sldId="259"/>
            <ac:picMk id="5" creationId="{00000000-0000-0000-0000-000000000000}"/>
          </ac:picMkLst>
        </pc:picChg>
        <pc:picChg chg="mod">
          <ac:chgData name="Shivraj Sharma" userId="e2ac9427-934a-4679-9d2a-b77fd6c0bbbc" providerId="ADAL" clId="{02DC41BC-393C-4A39-9269-B7EB3BDD60D8}" dt="2023-07-09T04:37:32.916" v="12"/>
          <ac:picMkLst>
            <pc:docMk/>
            <pc:sldMk cId="0" sldId="259"/>
            <ac:picMk id="6" creationId="{00000000-0000-0000-0000-000000000000}"/>
          </ac:picMkLst>
        </pc:picChg>
        <pc:picChg chg="mod">
          <ac:chgData name="Shivraj Sharma" userId="e2ac9427-934a-4679-9d2a-b77fd6c0bbbc" providerId="ADAL" clId="{02DC41BC-393C-4A39-9269-B7EB3BDD60D8}" dt="2023-07-09T04:37:32.916" v="12"/>
          <ac:picMkLst>
            <pc:docMk/>
            <pc:sldMk cId="0" sldId="259"/>
            <ac:picMk id="7" creationId="{00000000-0000-0000-0000-000000000000}"/>
          </ac:picMkLst>
        </pc:picChg>
        <pc:picChg chg="mod">
          <ac:chgData name="Shivraj Sharma" userId="e2ac9427-934a-4679-9d2a-b77fd6c0bbbc" providerId="ADAL" clId="{02DC41BC-393C-4A39-9269-B7EB3BDD60D8}" dt="2023-07-09T04:37:32.916" v="12"/>
          <ac:picMkLst>
            <pc:docMk/>
            <pc:sldMk cId="0" sldId="259"/>
            <ac:picMk id="8" creationId="{00000000-0000-0000-0000-000000000000}"/>
          </ac:picMkLst>
        </pc:picChg>
      </pc:sldChg>
      <pc:sldChg chg="modSp">
        <pc:chgData name="Shivraj Sharma" userId="e2ac9427-934a-4679-9d2a-b77fd6c0bbbc" providerId="ADAL" clId="{02DC41BC-393C-4A39-9269-B7EB3BDD60D8}" dt="2023-07-09T04:37:32.916" v="12"/>
        <pc:sldMkLst>
          <pc:docMk/>
          <pc:sldMk cId="0" sldId="261"/>
        </pc:sldMkLst>
        <pc:spChg chg="mod">
          <ac:chgData name="Shivraj Sharma" userId="e2ac9427-934a-4679-9d2a-b77fd6c0bbbc" providerId="ADAL" clId="{02DC41BC-393C-4A39-9269-B7EB3BDD60D8}" dt="2023-07-09T04:37:32.916" v="12"/>
          <ac:spMkLst>
            <pc:docMk/>
            <pc:sldMk cId="0" sldId="261"/>
            <ac:spMk id="2" creationId="{00000000-0000-0000-0000-000000000000}"/>
          </ac:spMkLst>
        </pc:spChg>
        <pc:spChg chg="mod">
          <ac:chgData name="Shivraj Sharma" userId="e2ac9427-934a-4679-9d2a-b77fd6c0bbbc" providerId="ADAL" clId="{02DC41BC-393C-4A39-9269-B7EB3BDD60D8}" dt="2023-07-09T04:37:32.916" v="12"/>
          <ac:spMkLst>
            <pc:docMk/>
            <pc:sldMk cId="0" sldId="261"/>
            <ac:spMk id="3" creationId="{00000000-0000-0000-0000-000000000000}"/>
          </ac:spMkLst>
        </pc:spChg>
        <pc:spChg chg="mod">
          <ac:chgData name="Shivraj Sharma" userId="e2ac9427-934a-4679-9d2a-b77fd6c0bbbc" providerId="ADAL" clId="{02DC41BC-393C-4A39-9269-B7EB3BDD60D8}" dt="2023-07-09T04:37:32.916" v="12"/>
          <ac:spMkLst>
            <pc:docMk/>
            <pc:sldMk cId="0" sldId="261"/>
            <ac:spMk id="4" creationId="{00000000-0000-0000-0000-000000000000}"/>
          </ac:spMkLst>
        </pc:spChg>
      </pc:sldChg>
      <pc:sldChg chg="modSp">
        <pc:chgData name="Shivraj Sharma" userId="e2ac9427-934a-4679-9d2a-b77fd6c0bbbc" providerId="ADAL" clId="{02DC41BC-393C-4A39-9269-B7EB3BDD60D8}" dt="2023-07-09T04:37:32.916" v="12"/>
        <pc:sldMkLst>
          <pc:docMk/>
          <pc:sldMk cId="0" sldId="264"/>
        </pc:sldMkLst>
        <pc:spChg chg="mod">
          <ac:chgData name="Shivraj Sharma" userId="e2ac9427-934a-4679-9d2a-b77fd6c0bbbc" providerId="ADAL" clId="{02DC41BC-393C-4A39-9269-B7EB3BDD60D8}" dt="2023-07-09T04:37:32.916" v="12"/>
          <ac:spMkLst>
            <pc:docMk/>
            <pc:sldMk cId="0" sldId="264"/>
            <ac:spMk id="2" creationId="{00000000-0000-0000-0000-000000000000}"/>
          </ac:spMkLst>
        </pc:spChg>
        <pc:spChg chg="mod">
          <ac:chgData name="Shivraj Sharma" userId="e2ac9427-934a-4679-9d2a-b77fd6c0bbbc" providerId="ADAL" clId="{02DC41BC-393C-4A39-9269-B7EB3BDD60D8}" dt="2023-07-09T04:37:32.916" v="12"/>
          <ac:spMkLst>
            <pc:docMk/>
            <pc:sldMk cId="0" sldId="264"/>
            <ac:spMk id="3" creationId="{00000000-0000-0000-0000-000000000000}"/>
          </ac:spMkLst>
        </pc:spChg>
        <pc:spChg chg="mod">
          <ac:chgData name="Shivraj Sharma" userId="e2ac9427-934a-4679-9d2a-b77fd6c0bbbc" providerId="ADAL" clId="{02DC41BC-393C-4A39-9269-B7EB3BDD60D8}" dt="2023-07-09T04:37:32.916" v="12"/>
          <ac:spMkLst>
            <pc:docMk/>
            <pc:sldMk cId="0" sldId="264"/>
            <ac:spMk id="5" creationId="{00000000-0000-0000-0000-000000000000}"/>
          </ac:spMkLst>
        </pc:spChg>
      </pc:sldChg>
      <pc:sldChg chg="modSp">
        <pc:chgData name="Shivraj Sharma" userId="e2ac9427-934a-4679-9d2a-b77fd6c0bbbc" providerId="ADAL" clId="{02DC41BC-393C-4A39-9269-B7EB3BDD60D8}" dt="2023-07-09T04:37:32.916" v="12"/>
        <pc:sldMkLst>
          <pc:docMk/>
          <pc:sldMk cId="3261286394" sldId="271"/>
        </pc:sldMkLst>
        <pc:spChg chg="mod">
          <ac:chgData name="Shivraj Sharma" userId="e2ac9427-934a-4679-9d2a-b77fd6c0bbbc" providerId="ADAL" clId="{02DC41BC-393C-4A39-9269-B7EB3BDD60D8}" dt="2023-07-09T04:37:32.916" v="12"/>
          <ac:spMkLst>
            <pc:docMk/>
            <pc:sldMk cId="3261286394" sldId="271"/>
            <ac:spMk id="2" creationId="{00000000-0000-0000-0000-000000000000}"/>
          </ac:spMkLst>
        </pc:spChg>
        <pc:picChg chg="mod">
          <ac:chgData name="Shivraj Sharma" userId="e2ac9427-934a-4679-9d2a-b77fd6c0bbbc" providerId="ADAL" clId="{02DC41BC-393C-4A39-9269-B7EB3BDD60D8}" dt="2023-07-09T04:37:32.916" v="12"/>
          <ac:picMkLst>
            <pc:docMk/>
            <pc:sldMk cId="3261286394" sldId="271"/>
            <ac:picMk id="7170" creationId="{00000000-0000-0000-0000-000000000000}"/>
          </ac:picMkLst>
        </pc:picChg>
      </pc:sldChg>
      <pc:sldChg chg="modSp">
        <pc:chgData name="Shivraj Sharma" userId="e2ac9427-934a-4679-9d2a-b77fd6c0bbbc" providerId="ADAL" clId="{02DC41BC-393C-4A39-9269-B7EB3BDD60D8}" dt="2023-07-09T04:37:32.916" v="12"/>
        <pc:sldMkLst>
          <pc:docMk/>
          <pc:sldMk cId="3616109490" sldId="272"/>
        </pc:sldMkLst>
        <pc:spChg chg="mod">
          <ac:chgData name="Shivraj Sharma" userId="e2ac9427-934a-4679-9d2a-b77fd6c0bbbc" providerId="ADAL" clId="{02DC41BC-393C-4A39-9269-B7EB3BDD60D8}" dt="2023-07-09T04:37:32.916" v="12"/>
          <ac:spMkLst>
            <pc:docMk/>
            <pc:sldMk cId="3616109490" sldId="272"/>
            <ac:spMk id="2" creationId="{00000000-0000-0000-0000-000000000000}"/>
          </ac:spMkLst>
        </pc:spChg>
        <pc:spChg chg="mod">
          <ac:chgData name="Shivraj Sharma" userId="e2ac9427-934a-4679-9d2a-b77fd6c0bbbc" providerId="ADAL" clId="{02DC41BC-393C-4A39-9269-B7EB3BDD60D8}" dt="2023-07-09T04:37:32.916" v="12"/>
          <ac:spMkLst>
            <pc:docMk/>
            <pc:sldMk cId="3616109490" sldId="272"/>
            <ac:spMk id="3" creationId="{00000000-0000-0000-0000-000000000000}"/>
          </ac:spMkLst>
        </pc:spChg>
      </pc:sldChg>
      <pc:sldChg chg="modSp">
        <pc:chgData name="Shivraj Sharma" userId="e2ac9427-934a-4679-9d2a-b77fd6c0bbbc" providerId="ADAL" clId="{02DC41BC-393C-4A39-9269-B7EB3BDD60D8}" dt="2023-07-09T04:37:32.916" v="12"/>
        <pc:sldMkLst>
          <pc:docMk/>
          <pc:sldMk cId="4148723002" sldId="274"/>
        </pc:sldMkLst>
        <pc:spChg chg="mod">
          <ac:chgData name="Shivraj Sharma" userId="e2ac9427-934a-4679-9d2a-b77fd6c0bbbc" providerId="ADAL" clId="{02DC41BC-393C-4A39-9269-B7EB3BDD60D8}" dt="2023-07-09T04:37:32.916" v="12"/>
          <ac:spMkLst>
            <pc:docMk/>
            <pc:sldMk cId="4148723002" sldId="274"/>
            <ac:spMk id="5" creationId="{00000000-0000-0000-0000-000000000000}"/>
          </ac:spMkLst>
        </pc:spChg>
        <pc:spChg chg="mod">
          <ac:chgData name="Shivraj Sharma" userId="e2ac9427-934a-4679-9d2a-b77fd6c0bbbc" providerId="ADAL" clId="{02DC41BC-393C-4A39-9269-B7EB3BDD60D8}" dt="2023-07-09T04:37:32.916" v="12"/>
          <ac:spMkLst>
            <pc:docMk/>
            <pc:sldMk cId="4148723002" sldId="274"/>
            <ac:spMk id="6" creationId="{00000000-0000-0000-0000-000000000000}"/>
          </ac:spMkLst>
        </pc:spChg>
        <pc:spChg chg="mod">
          <ac:chgData name="Shivraj Sharma" userId="e2ac9427-934a-4679-9d2a-b77fd6c0bbbc" providerId="ADAL" clId="{02DC41BC-393C-4A39-9269-B7EB3BDD60D8}" dt="2023-07-09T04:37:32.916" v="12"/>
          <ac:spMkLst>
            <pc:docMk/>
            <pc:sldMk cId="4148723002" sldId="274"/>
            <ac:spMk id="7" creationId="{00000000-0000-0000-0000-000000000000}"/>
          </ac:spMkLst>
        </pc:spChg>
        <pc:picChg chg="mod">
          <ac:chgData name="Shivraj Sharma" userId="e2ac9427-934a-4679-9d2a-b77fd6c0bbbc" providerId="ADAL" clId="{02DC41BC-393C-4A39-9269-B7EB3BDD60D8}" dt="2023-07-09T04:37:32.916" v="12"/>
          <ac:picMkLst>
            <pc:docMk/>
            <pc:sldMk cId="4148723002" sldId="274"/>
            <ac:picMk id="9220" creationId="{00000000-0000-0000-0000-000000000000}"/>
          </ac:picMkLst>
        </pc:picChg>
      </pc:sldChg>
      <pc:sldChg chg="modSp">
        <pc:chgData name="Shivraj Sharma" userId="e2ac9427-934a-4679-9d2a-b77fd6c0bbbc" providerId="ADAL" clId="{02DC41BC-393C-4A39-9269-B7EB3BDD60D8}" dt="2023-07-09T04:37:32.916" v="12"/>
        <pc:sldMkLst>
          <pc:docMk/>
          <pc:sldMk cId="2423663052" sldId="275"/>
        </pc:sldMkLst>
        <pc:spChg chg="mod">
          <ac:chgData name="Shivraj Sharma" userId="e2ac9427-934a-4679-9d2a-b77fd6c0bbbc" providerId="ADAL" clId="{02DC41BC-393C-4A39-9269-B7EB3BDD60D8}" dt="2023-07-09T04:37:32.916" v="12"/>
          <ac:spMkLst>
            <pc:docMk/>
            <pc:sldMk cId="2423663052" sldId="275"/>
            <ac:spMk id="2" creationId="{00000000-0000-0000-0000-000000000000}"/>
          </ac:spMkLst>
        </pc:spChg>
        <pc:spChg chg="mod">
          <ac:chgData name="Shivraj Sharma" userId="e2ac9427-934a-4679-9d2a-b77fd6c0bbbc" providerId="ADAL" clId="{02DC41BC-393C-4A39-9269-B7EB3BDD60D8}" dt="2023-07-09T04:37:32.916" v="12"/>
          <ac:spMkLst>
            <pc:docMk/>
            <pc:sldMk cId="2423663052" sldId="275"/>
            <ac:spMk id="3" creationId="{00000000-0000-0000-0000-000000000000}"/>
          </ac:spMkLst>
        </pc:spChg>
        <pc:spChg chg="mod">
          <ac:chgData name="Shivraj Sharma" userId="e2ac9427-934a-4679-9d2a-b77fd6c0bbbc" providerId="ADAL" clId="{02DC41BC-393C-4A39-9269-B7EB3BDD60D8}" dt="2023-07-09T04:37:32.916" v="12"/>
          <ac:spMkLst>
            <pc:docMk/>
            <pc:sldMk cId="2423663052" sldId="275"/>
            <ac:spMk id="4" creationId="{00000000-0000-0000-0000-000000000000}"/>
          </ac:spMkLst>
        </pc:spChg>
      </pc:sldChg>
      <pc:sldChg chg="modSp">
        <pc:chgData name="Shivraj Sharma" userId="e2ac9427-934a-4679-9d2a-b77fd6c0bbbc" providerId="ADAL" clId="{02DC41BC-393C-4A39-9269-B7EB3BDD60D8}" dt="2023-07-09T04:37:32.916" v="12"/>
        <pc:sldMkLst>
          <pc:docMk/>
          <pc:sldMk cId="980525711" sldId="276"/>
        </pc:sldMkLst>
        <pc:spChg chg="mod">
          <ac:chgData name="Shivraj Sharma" userId="e2ac9427-934a-4679-9d2a-b77fd6c0bbbc" providerId="ADAL" clId="{02DC41BC-393C-4A39-9269-B7EB3BDD60D8}" dt="2023-07-09T04:37:32.916" v="12"/>
          <ac:spMkLst>
            <pc:docMk/>
            <pc:sldMk cId="980525711" sldId="276"/>
            <ac:spMk id="2" creationId="{00000000-0000-0000-0000-000000000000}"/>
          </ac:spMkLst>
        </pc:spChg>
        <pc:picChg chg="mod">
          <ac:chgData name="Shivraj Sharma" userId="e2ac9427-934a-4679-9d2a-b77fd6c0bbbc" providerId="ADAL" clId="{02DC41BC-393C-4A39-9269-B7EB3BDD60D8}" dt="2023-07-09T04:37:32.916" v="12"/>
          <ac:picMkLst>
            <pc:docMk/>
            <pc:sldMk cId="980525711" sldId="276"/>
            <ac:picMk id="10242" creationId="{00000000-0000-0000-0000-000000000000}"/>
          </ac:picMkLst>
        </pc:picChg>
      </pc:sldChg>
      <pc:sldChg chg="modSp">
        <pc:chgData name="Shivraj Sharma" userId="e2ac9427-934a-4679-9d2a-b77fd6c0bbbc" providerId="ADAL" clId="{02DC41BC-393C-4A39-9269-B7EB3BDD60D8}" dt="2023-07-09T04:37:32.916" v="12"/>
        <pc:sldMkLst>
          <pc:docMk/>
          <pc:sldMk cId="1400327254" sldId="277"/>
        </pc:sldMkLst>
        <pc:spChg chg="mod">
          <ac:chgData name="Shivraj Sharma" userId="e2ac9427-934a-4679-9d2a-b77fd6c0bbbc" providerId="ADAL" clId="{02DC41BC-393C-4A39-9269-B7EB3BDD60D8}" dt="2023-07-09T04:37:32.916" v="12"/>
          <ac:spMkLst>
            <pc:docMk/>
            <pc:sldMk cId="1400327254" sldId="277"/>
            <ac:spMk id="2" creationId="{00000000-0000-0000-0000-000000000000}"/>
          </ac:spMkLst>
        </pc:spChg>
        <pc:spChg chg="mod">
          <ac:chgData name="Shivraj Sharma" userId="e2ac9427-934a-4679-9d2a-b77fd6c0bbbc" providerId="ADAL" clId="{02DC41BC-393C-4A39-9269-B7EB3BDD60D8}" dt="2023-07-09T04:37:32.916" v="12"/>
          <ac:spMkLst>
            <pc:docMk/>
            <pc:sldMk cId="1400327254" sldId="277"/>
            <ac:spMk id="4" creationId="{00000000-0000-0000-0000-000000000000}"/>
          </ac:spMkLst>
        </pc:spChg>
        <pc:picChg chg="mod">
          <ac:chgData name="Shivraj Sharma" userId="e2ac9427-934a-4679-9d2a-b77fd6c0bbbc" providerId="ADAL" clId="{02DC41BC-393C-4A39-9269-B7EB3BDD60D8}" dt="2023-07-09T04:37:32.916" v="12"/>
          <ac:picMkLst>
            <pc:docMk/>
            <pc:sldMk cId="1400327254" sldId="277"/>
            <ac:picMk id="11266" creationId="{00000000-0000-0000-0000-000000000000}"/>
          </ac:picMkLst>
        </pc:picChg>
      </pc:sldChg>
      <pc:sldChg chg="modSp">
        <pc:chgData name="Shivraj Sharma" userId="e2ac9427-934a-4679-9d2a-b77fd6c0bbbc" providerId="ADAL" clId="{02DC41BC-393C-4A39-9269-B7EB3BDD60D8}" dt="2023-07-09T04:37:32.916" v="12"/>
        <pc:sldMkLst>
          <pc:docMk/>
          <pc:sldMk cId="0" sldId="278"/>
        </pc:sldMkLst>
        <pc:spChg chg="mod">
          <ac:chgData name="Shivraj Sharma" userId="e2ac9427-934a-4679-9d2a-b77fd6c0bbbc" providerId="ADAL" clId="{02DC41BC-393C-4A39-9269-B7EB3BDD60D8}" dt="2023-07-09T04:37:32.916" v="12"/>
          <ac:spMkLst>
            <pc:docMk/>
            <pc:sldMk cId="0" sldId="278"/>
            <ac:spMk id="2" creationId="{00000000-0000-0000-0000-000000000000}"/>
          </ac:spMkLst>
        </pc:spChg>
        <pc:spChg chg="mod">
          <ac:chgData name="Shivraj Sharma" userId="e2ac9427-934a-4679-9d2a-b77fd6c0bbbc" providerId="ADAL" clId="{02DC41BC-393C-4A39-9269-B7EB3BDD60D8}" dt="2023-07-09T04:37:32.916" v="12"/>
          <ac:spMkLst>
            <pc:docMk/>
            <pc:sldMk cId="0" sldId="278"/>
            <ac:spMk id="3" creationId="{00000000-0000-0000-0000-000000000000}"/>
          </ac:spMkLst>
        </pc:spChg>
        <pc:spChg chg="mod">
          <ac:chgData name="Shivraj Sharma" userId="e2ac9427-934a-4679-9d2a-b77fd6c0bbbc" providerId="ADAL" clId="{02DC41BC-393C-4A39-9269-B7EB3BDD60D8}" dt="2023-07-09T04:37:32.916" v="12"/>
          <ac:spMkLst>
            <pc:docMk/>
            <pc:sldMk cId="0" sldId="278"/>
            <ac:spMk id="5" creationId="{00000000-0000-0000-0000-000000000000}"/>
          </ac:spMkLst>
        </pc:spChg>
      </pc:sldChg>
      <pc:sldChg chg="modSp">
        <pc:chgData name="Shivraj Sharma" userId="e2ac9427-934a-4679-9d2a-b77fd6c0bbbc" providerId="ADAL" clId="{02DC41BC-393C-4A39-9269-B7EB3BDD60D8}" dt="2023-07-09T04:37:32.916" v="12"/>
        <pc:sldMkLst>
          <pc:docMk/>
          <pc:sldMk cId="0" sldId="284"/>
        </pc:sldMkLst>
        <pc:spChg chg="mod">
          <ac:chgData name="Shivraj Sharma" userId="e2ac9427-934a-4679-9d2a-b77fd6c0bbbc" providerId="ADAL" clId="{02DC41BC-393C-4A39-9269-B7EB3BDD60D8}" dt="2023-07-09T04:37:32.916" v="12"/>
          <ac:spMkLst>
            <pc:docMk/>
            <pc:sldMk cId="0" sldId="284"/>
            <ac:spMk id="3" creationId="{00000000-0000-0000-0000-000000000000}"/>
          </ac:spMkLst>
        </pc:spChg>
        <pc:spChg chg="mod">
          <ac:chgData name="Shivraj Sharma" userId="e2ac9427-934a-4679-9d2a-b77fd6c0bbbc" providerId="ADAL" clId="{02DC41BC-393C-4A39-9269-B7EB3BDD60D8}" dt="2023-07-09T04:37:32.916" v="12"/>
          <ac:spMkLst>
            <pc:docMk/>
            <pc:sldMk cId="0" sldId="284"/>
            <ac:spMk id="5" creationId="{00000000-0000-0000-0000-000000000000}"/>
          </ac:spMkLst>
        </pc:spChg>
        <pc:spChg chg="mod">
          <ac:chgData name="Shivraj Sharma" userId="e2ac9427-934a-4679-9d2a-b77fd6c0bbbc" providerId="ADAL" clId="{02DC41BC-393C-4A39-9269-B7EB3BDD60D8}" dt="2023-07-09T04:37:32.916" v="12"/>
          <ac:spMkLst>
            <pc:docMk/>
            <pc:sldMk cId="0" sldId="284"/>
            <ac:spMk id="9" creationId="{00000000-0000-0000-0000-000000000000}"/>
          </ac:spMkLst>
        </pc:spChg>
        <pc:spChg chg="mod">
          <ac:chgData name="Shivraj Sharma" userId="e2ac9427-934a-4679-9d2a-b77fd6c0bbbc" providerId="ADAL" clId="{02DC41BC-393C-4A39-9269-B7EB3BDD60D8}" dt="2023-07-09T04:37:32.916" v="12"/>
          <ac:spMkLst>
            <pc:docMk/>
            <pc:sldMk cId="0" sldId="284"/>
            <ac:spMk id="10" creationId="{00000000-0000-0000-0000-000000000000}"/>
          </ac:spMkLst>
        </pc:spChg>
        <pc:spChg chg="mod">
          <ac:chgData name="Shivraj Sharma" userId="e2ac9427-934a-4679-9d2a-b77fd6c0bbbc" providerId="ADAL" clId="{02DC41BC-393C-4A39-9269-B7EB3BDD60D8}" dt="2023-07-09T04:37:32.916" v="12"/>
          <ac:spMkLst>
            <pc:docMk/>
            <pc:sldMk cId="0" sldId="284"/>
            <ac:spMk id="12" creationId="{00000000-0000-0000-0000-000000000000}"/>
          </ac:spMkLst>
        </pc:spChg>
        <pc:spChg chg="mod">
          <ac:chgData name="Shivraj Sharma" userId="e2ac9427-934a-4679-9d2a-b77fd6c0bbbc" providerId="ADAL" clId="{02DC41BC-393C-4A39-9269-B7EB3BDD60D8}" dt="2023-07-09T04:37:32.916" v="12"/>
          <ac:spMkLst>
            <pc:docMk/>
            <pc:sldMk cId="0" sldId="284"/>
            <ac:spMk id="13" creationId="{00000000-0000-0000-0000-000000000000}"/>
          </ac:spMkLst>
        </pc:spChg>
        <pc:spChg chg="mod">
          <ac:chgData name="Shivraj Sharma" userId="e2ac9427-934a-4679-9d2a-b77fd6c0bbbc" providerId="ADAL" clId="{02DC41BC-393C-4A39-9269-B7EB3BDD60D8}" dt="2023-07-09T04:37:32.916" v="12"/>
          <ac:spMkLst>
            <pc:docMk/>
            <pc:sldMk cId="0" sldId="284"/>
            <ac:spMk id="15" creationId="{00000000-0000-0000-0000-000000000000}"/>
          </ac:spMkLst>
        </pc:spChg>
        <pc:spChg chg="mod">
          <ac:chgData name="Shivraj Sharma" userId="e2ac9427-934a-4679-9d2a-b77fd6c0bbbc" providerId="ADAL" clId="{02DC41BC-393C-4A39-9269-B7EB3BDD60D8}" dt="2023-07-09T04:37:32.916" v="12"/>
          <ac:spMkLst>
            <pc:docMk/>
            <pc:sldMk cId="0" sldId="284"/>
            <ac:spMk id="16" creationId="{00000000-0000-0000-0000-000000000000}"/>
          </ac:spMkLst>
        </pc:spChg>
        <pc:spChg chg="mod">
          <ac:chgData name="Shivraj Sharma" userId="e2ac9427-934a-4679-9d2a-b77fd6c0bbbc" providerId="ADAL" clId="{02DC41BC-393C-4A39-9269-B7EB3BDD60D8}" dt="2023-07-09T04:37:32.916" v="12"/>
          <ac:spMkLst>
            <pc:docMk/>
            <pc:sldMk cId="0" sldId="284"/>
            <ac:spMk id="24" creationId="{00000000-0000-0000-0000-000000000000}"/>
          </ac:spMkLst>
        </pc:spChg>
        <pc:spChg chg="mod">
          <ac:chgData name="Shivraj Sharma" userId="e2ac9427-934a-4679-9d2a-b77fd6c0bbbc" providerId="ADAL" clId="{02DC41BC-393C-4A39-9269-B7EB3BDD60D8}" dt="2023-07-09T04:37:32.916" v="12"/>
          <ac:spMkLst>
            <pc:docMk/>
            <pc:sldMk cId="0" sldId="284"/>
            <ac:spMk id="25" creationId="{00000000-0000-0000-0000-000000000000}"/>
          </ac:spMkLst>
        </pc:spChg>
        <pc:spChg chg="mod">
          <ac:chgData name="Shivraj Sharma" userId="e2ac9427-934a-4679-9d2a-b77fd6c0bbbc" providerId="ADAL" clId="{02DC41BC-393C-4A39-9269-B7EB3BDD60D8}" dt="2023-07-09T04:37:32.916" v="12"/>
          <ac:spMkLst>
            <pc:docMk/>
            <pc:sldMk cId="0" sldId="284"/>
            <ac:spMk id="35" creationId="{00000000-0000-0000-0000-000000000000}"/>
          </ac:spMkLst>
        </pc:spChg>
        <pc:spChg chg="mod">
          <ac:chgData name="Shivraj Sharma" userId="e2ac9427-934a-4679-9d2a-b77fd6c0bbbc" providerId="ADAL" clId="{02DC41BC-393C-4A39-9269-B7EB3BDD60D8}" dt="2023-07-09T04:37:32.916" v="12"/>
          <ac:spMkLst>
            <pc:docMk/>
            <pc:sldMk cId="0" sldId="284"/>
            <ac:spMk id="36" creationId="{00000000-0000-0000-0000-000000000000}"/>
          </ac:spMkLst>
        </pc:spChg>
        <pc:spChg chg="mod">
          <ac:chgData name="Shivraj Sharma" userId="e2ac9427-934a-4679-9d2a-b77fd6c0bbbc" providerId="ADAL" clId="{02DC41BC-393C-4A39-9269-B7EB3BDD60D8}" dt="2023-07-09T04:37:32.916" v="12"/>
          <ac:spMkLst>
            <pc:docMk/>
            <pc:sldMk cId="0" sldId="284"/>
            <ac:spMk id="38" creationId="{00000000-0000-0000-0000-000000000000}"/>
          </ac:spMkLst>
        </pc:spChg>
        <pc:spChg chg="mod">
          <ac:chgData name="Shivraj Sharma" userId="e2ac9427-934a-4679-9d2a-b77fd6c0bbbc" providerId="ADAL" clId="{02DC41BC-393C-4A39-9269-B7EB3BDD60D8}" dt="2023-07-09T04:37:32.916" v="12"/>
          <ac:spMkLst>
            <pc:docMk/>
            <pc:sldMk cId="0" sldId="284"/>
            <ac:spMk id="39" creationId="{00000000-0000-0000-0000-000000000000}"/>
          </ac:spMkLst>
        </pc:spChg>
        <pc:spChg chg="mod">
          <ac:chgData name="Shivraj Sharma" userId="e2ac9427-934a-4679-9d2a-b77fd6c0bbbc" providerId="ADAL" clId="{02DC41BC-393C-4A39-9269-B7EB3BDD60D8}" dt="2023-07-09T04:37:32.916" v="12"/>
          <ac:spMkLst>
            <pc:docMk/>
            <pc:sldMk cId="0" sldId="284"/>
            <ac:spMk id="40" creationId="{00000000-0000-0000-0000-000000000000}"/>
          </ac:spMkLst>
        </pc:spChg>
        <pc:spChg chg="mod">
          <ac:chgData name="Shivraj Sharma" userId="e2ac9427-934a-4679-9d2a-b77fd6c0bbbc" providerId="ADAL" clId="{02DC41BC-393C-4A39-9269-B7EB3BDD60D8}" dt="2023-07-09T04:37:32.916" v="12"/>
          <ac:spMkLst>
            <pc:docMk/>
            <pc:sldMk cId="0" sldId="284"/>
            <ac:spMk id="46" creationId="{00000000-0000-0000-0000-000000000000}"/>
          </ac:spMkLst>
        </pc:spChg>
        <pc:spChg chg="mod">
          <ac:chgData name="Shivraj Sharma" userId="e2ac9427-934a-4679-9d2a-b77fd6c0bbbc" providerId="ADAL" clId="{02DC41BC-393C-4A39-9269-B7EB3BDD60D8}" dt="2023-07-09T04:37:32.916" v="12"/>
          <ac:spMkLst>
            <pc:docMk/>
            <pc:sldMk cId="0" sldId="284"/>
            <ac:spMk id="49" creationId="{00000000-0000-0000-0000-000000000000}"/>
          </ac:spMkLst>
        </pc:spChg>
        <pc:spChg chg="mod">
          <ac:chgData name="Shivraj Sharma" userId="e2ac9427-934a-4679-9d2a-b77fd6c0bbbc" providerId="ADAL" clId="{02DC41BC-393C-4A39-9269-B7EB3BDD60D8}" dt="2023-07-09T04:37:32.916" v="12"/>
          <ac:spMkLst>
            <pc:docMk/>
            <pc:sldMk cId="0" sldId="284"/>
            <ac:spMk id="52" creationId="{00000000-0000-0000-0000-000000000000}"/>
          </ac:spMkLst>
        </pc:spChg>
        <pc:spChg chg="mod">
          <ac:chgData name="Shivraj Sharma" userId="e2ac9427-934a-4679-9d2a-b77fd6c0bbbc" providerId="ADAL" clId="{02DC41BC-393C-4A39-9269-B7EB3BDD60D8}" dt="2023-07-09T04:37:32.916" v="12"/>
          <ac:spMkLst>
            <pc:docMk/>
            <pc:sldMk cId="0" sldId="284"/>
            <ac:spMk id="60" creationId="{00000000-0000-0000-0000-000000000000}"/>
          </ac:spMkLst>
        </pc:spChg>
        <pc:spChg chg="mod">
          <ac:chgData name="Shivraj Sharma" userId="e2ac9427-934a-4679-9d2a-b77fd6c0bbbc" providerId="ADAL" clId="{02DC41BC-393C-4A39-9269-B7EB3BDD60D8}" dt="2023-07-09T04:37:32.916" v="12"/>
          <ac:spMkLst>
            <pc:docMk/>
            <pc:sldMk cId="0" sldId="284"/>
            <ac:spMk id="61" creationId="{00000000-0000-0000-0000-000000000000}"/>
          </ac:spMkLst>
        </pc:spChg>
        <pc:spChg chg="mod">
          <ac:chgData name="Shivraj Sharma" userId="e2ac9427-934a-4679-9d2a-b77fd6c0bbbc" providerId="ADAL" clId="{02DC41BC-393C-4A39-9269-B7EB3BDD60D8}" dt="2023-07-09T04:37:32.916" v="12"/>
          <ac:spMkLst>
            <pc:docMk/>
            <pc:sldMk cId="0" sldId="284"/>
            <ac:spMk id="72" creationId="{00000000-0000-0000-0000-000000000000}"/>
          </ac:spMkLst>
        </pc:spChg>
        <pc:spChg chg="mod">
          <ac:chgData name="Shivraj Sharma" userId="e2ac9427-934a-4679-9d2a-b77fd6c0bbbc" providerId="ADAL" clId="{02DC41BC-393C-4A39-9269-B7EB3BDD60D8}" dt="2023-07-09T04:37:32.916" v="12"/>
          <ac:spMkLst>
            <pc:docMk/>
            <pc:sldMk cId="0" sldId="284"/>
            <ac:spMk id="74" creationId="{00000000-0000-0000-0000-000000000000}"/>
          </ac:spMkLst>
        </pc:spChg>
        <pc:spChg chg="mod">
          <ac:chgData name="Shivraj Sharma" userId="e2ac9427-934a-4679-9d2a-b77fd6c0bbbc" providerId="ADAL" clId="{02DC41BC-393C-4A39-9269-B7EB3BDD60D8}" dt="2023-07-09T04:37:32.916" v="12"/>
          <ac:spMkLst>
            <pc:docMk/>
            <pc:sldMk cId="0" sldId="284"/>
            <ac:spMk id="75" creationId="{00000000-0000-0000-0000-000000000000}"/>
          </ac:spMkLst>
        </pc:spChg>
        <pc:spChg chg="mod">
          <ac:chgData name="Shivraj Sharma" userId="e2ac9427-934a-4679-9d2a-b77fd6c0bbbc" providerId="ADAL" clId="{02DC41BC-393C-4A39-9269-B7EB3BDD60D8}" dt="2023-07-09T04:37:32.916" v="12"/>
          <ac:spMkLst>
            <pc:docMk/>
            <pc:sldMk cId="0" sldId="284"/>
            <ac:spMk id="78" creationId="{00000000-0000-0000-0000-000000000000}"/>
          </ac:spMkLst>
        </pc:spChg>
        <pc:grpChg chg="mod">
          <ac:chgData name="Shivraj Sharma" userId="e2ac9427-934a-4679-9d2a-b77fd6c0bbbc" providerId="ADAL" clId="{02DC41BC-393C-4A39-9269-B7EB3BDD60D8}" dt="2023-07-09T04:37:32.916" v="12"/>
          <ac:grpSpMkLst>
            <pc:docMk/>
            <pc:sldMk cId="0" sldId="284"/>
            <ac:grpSpMk id="4" creationId="{00000000-0000-0000-0000-000000000000}"/>
          </ac:grpSpMkLst>
        </pc:grpChg>
        <pc:picChg chg="mod">
          <ac:chgData name="Shivraj Sharma" userId="e2ac9427-934a-4679-9d2a-b77fd6c0bbbc" providerId="ADAL" clId="{02DC41BC-393C-4A39-9269-B7EB3BDD60D8}" dt="2023-07-09T04:37:32.916" v="12"/>
          <ac:picMkLst>
            <pc:docMk/>
            <pc:sldMk cId="0" sldId="284"/>
            <ac:picMk id="6" creationId="{00000000-0000-0000-0000-000000000000}"/>
          </ac:picMkLst>
        </pc:picChg>
        <pc:picChg chg="mod">
          <ac:chgData name="Shivraj Sharma" userId="e2ac9427-934a-4679-9d2a-b77fd6c0bbbc" providerId="ADAL" clId="{02DC41BC-393C-4A39-9269-B7EB3BDD60D8}" dt="2023-07-09T04:37:32.916" v="12"/>
          <ac:picMkLst>
            <pc:docMk/>
            <pc:sldMk cId="0" sldId="284"/>
            <ac:picMk id="7" creationId="{00000000-0000-0000-0000-000000000000}"/>
          </ac:picMkLst>
        </pc:picChg>
        <pc:picChg chg="mod">
          <ac:chgData name="Shivraj Sharma" userId="e2ac9427-934a-4679-9d2a-b77fd6c0bbbc" providerId="ADAL" clId="{02DC41BC-393C-4A39-9269-B7EB3BDD60D8}" dt="2023-07-09T04:37:32.916" v="12"/>
          <ac:picMkLst>
            <pc:docMk/>
            <pc:sldMk cId="0" sldId="284"/>
            <ac:picMk id="8" creationId="{00000000-0000-0000-0000-000000000000}"/>
          </ac:picMkLst>
        </pc:picChg>
        <pc:picChg chg="mod">
          <ac:chgData name="Shivraj Sharma" userId="e2ac9427-934a-4679-9d2a-b77fd6c0bbbc" providerId="ADAL" clId="{02DC41BC-393C-4A39-9269-B7EB3BDD60D8}" dt="2023-07-09T04:37:32.916" v="12"/>
          <ac:picMkLst>
            <pc:docMk/>
            <pc:sldMk cId="0" sldId="284"/>
            <ac:picMk id="11" creationId="{00000000-0000-0000-0000-000000000000}"/>
          </ac:picMkLst>
        </pc:picChg>
        <pc:picChg chg="mod">
          <ac:chgData name="Shivraj Sharma" userId="e2ac9427-934a-4679-9d2a-b77fd6c0bbbc" providerId="ADAL" clId="{02DC41BC-393C-4A39-9269-B7EB3BDD60D8}" dt="2023-07-09T04:37:32.916" v="12"/>
          <ac:picMkLst>
            <pc:docMk/>
            <pc:sldMk cId="0" sldId="284"/>
            <ac:picMk id="14" creationId="{00000000-0000-0000-0000-000000000000}"/>
          </ac:picMkLst>
        </pc:picChg>
        <pc:picChg chg="mod">
          <ac:chgData name="Shivraj Sharma" userId="e2ac9427-934a-4679-9d2a-b77fd6c0bbbc" providerId="ADAL" clId="{02DC41BC-393C-4A39-9269-B7EB3BDD60D8}" dt="2023-07-09T04:37:32.916" v="12"/>
          <ac:picMkLst>
            <pc:docMk/>
            <pc:sldMk cId="0" sldId="284"/>
            <ac:picMk id="17" creationId="{00000000-0000-0000-0000-000000000000}"/>
          </ac:picMkLst>
        </pc:picChg>
        <pc:picChg chg="mod">
          <ac:chgData name="Shivraj Sharma" userId="e2ac9427-934a-4679-9d2a-b77fd6c0bbbc" providerId="ADAL" clId="{02DC41BC-393C-4A39-9269-B7EB3BDD60D8}" dt="2023-07-09T04:37:32.916" v="12"/>
          <ac:picMkLst>
            <pc:docMk/>
            <pc:sldMk cId="0" sldId="284"/>
            <ac:picMk id="18" creationId="{00000000-0000-0000-0000-000000000000}"/>
          </ac:picMkLst>
        </pc:picChg>
        <pc:picChg chg="mod">
          <ac:chgData name="Shivraj Sharma" userId="e2ac9427-934a-4679-9d2a-b77fd6c0bbbc" providerId="ADAL" clId="{02DC41BC-393C-4A39-9269-B7EB3BDD60D8}" dt="2023-07-09T04:37:32.916" v="12"/>
          <ac:picMkLst>
            <pc:docMk/>
            <pc:sldMk cId="0" sldId="284"/>
            <ac:picMk id="19" creationId="{00000000-0000-0000-0000-000000000000}"/>
          </ac:picMkLst>
        </pc:picChg>
        <pc:picChg chg="mod">
          <ac:chgData name="Shivraj Sharma" userId="e2ac9427-934a-4679-9d2a-b77fd6c0bbbc" providerId="ADAL" clId="{02DC41BC-393C-4A39-9269-B7EB3BDD60D8}" dt="2023-07-09T04:37:32.916" v="12"/>
          <ac:picMkLst>
            <pc:docMk/>
            <pc:sldMk cId="0" sldId="284"/>
            <ac:picMk id="20" creationId="{00000000-0000-0000-0000-000000000000}"/>
          </ac:picMkLst>
        </pc:picChg>
        <pc:picChg chg="mod">
          <ac:chgData name="Shivraj Sharma" userId="e2ac9427-934a-4679-9d2a-b77fd6c0bbbc" providerId="ADAL" clId="{02DC41BC-393C-4A39-9269-B7EB3BDD60D8}" dt="2023-07-09T04:37:32.916" v="12"/>
          <ac:picMkLst>
            <pc:docMk/>
            <pc:sldMk cId="0" sldId="284"/>
            <ac:picMk id="21" creationId="{00000000-0000-0000-0000-000000000000}"/>
          </ac:picMkLst>
        </pc:picChg>
        <pc:picChg chg="mod">
          <ac:chgData name="Shivraj Sharma" userId="e2ac9427-934a-4679-9d2a-b77fd6c0bbbc" providerId="ADAL" clId="{02DC41BC-393C-4A39-9269-B7EB3BDD60D8}" dt="2023-07-09T04:37:32.916" v="12"/>
          <ac:picMkLst>
            <pc:docMk/>
            <pc:sldMk cId="0" sldId="284"/>
            <ac:picMk id="22" creationId="{00000000-0000-0000-0000-000000000000}"/>
          </ac:picMkLst>
        </pc:picChg>
        <pc:picChg chg="mod">
          <ac:chgData name="Shivraj Sharma" userId="e2ac9427-934a-4679-9d2a-b77fd6c0bbbc" providerId="ADAL" clId="{02DC41BC-393C-4A39-9269-B7EB3BDD60D8}" dt="2023-07-09T04:37:32.916" v="12"/>
          <ac:picMkLst>
            <pc:docMk/>
            <pc:sldMk cId="0" sldId="284"/>
            <ac:picMk id="23" creationId="{00000000-0000-0000-0000-000000000000}"/>
          </ac:picMkLst>
        </pc:picChg>
        <pc:picChg chg="mod">
          <ac:chgData name="Shivraj Sharma" userId="e2ac9427-934a-4679-9d2a-b77fd6c0bbbc" providerId="ADAL" clId="{02DC41BC-393C-4A39-9269-B7EB3BDD60D8}" dt="2023-07-09T04:37:32.916" v="12"/>
          <ac:picMkLst>
            <pc:docMk/>
            <pc:sldMk cId="0" sldId="284"/>
            <ac:picMk id="26" creationId="{00000000-0000-0000-0000-000000000000}"/>
          </ac:picMkLst>
        </pc:picChg>
        <pc:picChg chg="mod">
          <ac:chgData name="Shivraj Sharma" userId="e2ac9427-934a-4679-9d2a-b77fd6c0bbbc" providerId="ADAL" clId="{02DC41BC-393C-4A39-9269-B7EB3BDD60D8}" dt="2023-07-09T04:37:32.916" v="12"/>
          <ac:picMkLst>
            <pc:docMk/>
            <pc:sldMk cId="0" sldId="284"/>
            <ac:picMk id="27" creationId="{00000000-0000-0000-0000-000000000000}"/>
          </ac:picMkLst>
        </pc:picChg>
        <pc:picChg chg="mod">
          <ac:chgData name="Shivraj Sharma" userId="e2ac9427-934a-4679-9d2a-b77fd6c0bbbc" providerId="ADAL" clId="{02DC41BC-393C-4A39-9269-B7EB3BDD60D8}" dt="2023-07-09T04:37:32.916" v="12"/>
          <ac:picMkLst>
            <pc:docMk/>
            <pc:sldMk cId="0" sldId="284"/>
            <ac:picMk id="28" creationId="{00000000-0000-0000-0000-000000000000}"/>
          </ac:picMkLst>
        </pc:picChg>
        <pc:picChg chg="mod">
          <ac:chgData name="Shivraj Sharma" userId="e2ac9427-934a-4679-9d2a-b77fd6c0bbbc" providerId="ADAL" clId="{02DC41BC-393C-4A39-9269-B7EB3BDD60D8}" dt="2023-07-09T04:37:32.916" v="12"/>
          <ac:picMkLst>
            <pc:docMk/>
            <pc:sldMk cId="0" sldId="284"/>
            <ac:picMk id="29" creationId="{00000000-0000-0000-0000-000000000000}"/>
          </ac:picMkLst>
        </pc:picChg>
        <pc:picChg chg="mod">
          <ac:chgData name="Shivraj Sharma" userId="e2ac9427-934a-4679-9d2a-b77fd6c0bbbc" providerId="ADAL" clId="{02DC41BC-393C-4A39-9269-B7EB3BDD60D8}" dt="2023-07-09T04:37:32.916" v="12"/>
          <ac:picMkLst>
            <pc:docMk/>
            <pc:sldMk cId="0" sldId="284"/>
            <ac:picMk id="30" creationId="{00000000-0000-0000-0000-000000000000}"/>
          </ac:picMkLst>
        </pc:picChg>
        <pc:picChg chg="mod">
          <ac:chgData name="Shivraj Sharma" userId="e2ac9427-934a-4679-9d2a-b77fd6c0bbbc" providerId="ADAL" clId="{02DC41BC-393C-4A39-9269-B7EB3BDD60D8}" dt="2023-07-09T04:37:32.916" v="12"/>
          <ac:picMkLst>
            <pc:docMk/>
            <pc:sldMk cId="0" sldId="284"/>
            <ac:picMk id="31" creationId="{00000000-0000-0000-0000-000000000000}"/>
          </ac:picMkLst>
        </pc:picChg>
        <pc:picChg chg="mod">
          <ac:chgData name="Shivraj Sharma" userId="e2ac9427-934a-4679-9d2a-b77fd6c0bbbc" providerId="ADAL" clId="{02DC41BC-393C-4A39-9269-B7EB3BDD60D8}" dt="2023-07-09T04:37:32.916" v="12"/>
          <ac:picMkLst>
            <pc:docMk/>
            <pc:sldMk cId="0" sldId="284"/>
            <ac:picMk id="32" creationId="{00000000-0000-0000-0000-000000000000}"/>
          </ac:picMkLst>
        </pc:picChg>
        <pc:picChg chg="mod">
          <ac:chgData name="Shivraj Sharma" userId="e2ac9427-934a-4679-9d2a-b77fd6c0bbbc" providerId="ADAL" clId="{02DC41BC-393C-4A39-9269-B7EB3BDD60D8}" dt="2023-07-09T04:37:32.916" v="12"/>
          <ac:picMkLst>
            <pc:docMk/>
            <pc:sldMk cId="0" sldId="284"/>
            <ac:picMk id="33" creationId="{00000000-0000-0000-0000-000000000000}"/>
          </ac:picMkLst>
        </pc:picChg>
        <pc:picChg chg="mod">
          <ac:chgData name="Shivraj Sharma" userId="e2ac9427-934a-4679-9d2a-b77fd6c0bbbc" providerId="ADAL" clId="{02DC41BC-393C-4A39-9269-B7EB3BDD60D8}" dt="2023-07-09T04:37:32.916" v="12"/>
          <ac:picMkLst>
            <pc:docMk/>
            <pc:sldMk cId="0" sldId="284"/>
            <ac:picMk id="34" creationId="{00000000-0000-0000-0000-000000000000}"/>
          </ac:picMkLst>
        </pc:picChg>
        <pc:picChg chg="mod">
          <ac:chgData name="Shivraj Sharma" userId="e2ac9427-934a-4679-9d2a-b77fd6c0bbbc" providerId="ADAL" clId="{02DC41BC-393C-4A39-9269-B7EB3BDD60D8}" dt="2023-07-09T04:37:32.916" v="12"/>
          <ac:picMkLst>
            <pc:docMk/>
            <pc:sldMk cId="0" sldId="284"/>
            <ac:picMk id="37" creationId="{00000000-0000-0000-0000-000000000000}"/>
          </ac:picMkLst>
        </pc:picChg>
        <pc:picChg chg="mod">
          <ac:chgData name="Shivraj Sharma" userId="e2ac9427-934a-4679-9d2a-b77fd6c0bbbc" providerId="ADAL" clId="{02DC41BC-393C-4A39-9269-B7EB3BDD60D8}" dt="2023-07-09T04:37:32.916" v="12"/>
          <ac:picMkLst>
            <pc:docMk/>
            <pc:sldMk cId="0" sldId="284"/>
            <ac:picMk id="41" creationId="{00000000-0000-0000-0000-000000000000}"/>
          </ac:picMkLst>
        </pc:picChg>
        <pc:picChg chg="mod">
          <ac:chgData name="Shivraj Sharma" userId="e2ac9427-934a-4679-9d2a-b77fd6c0bbbc" providerId="ADAL" clId="{02DC41BC-393C-4A39-9269-B7EB3BDD60D8}" dt="2023-07-09T04:37:32.916" v="12"/>
          <ac:picMkLst>
            <pc:docMk/>
            <pc:sldMk cId="0" sldId="284"/>
            <ac:picMk id="42" creationId="{00000000-0000-0000-0000-000000000000}"/>
          </ac:picMkLst>
        </pc:picChg>
        <pc:picChg chg="mod">
          <ac:chgData name="Shivraj Sharma" userId="e2ac9427-934a-4679-9d2a-b77fd6c0bbbc" providerId="ADAL" clId="{02DC41BC-393C-4A39-9269-B7EB3BDD60D8}" dt="2023-07-09T04:37:32.916" v="12"/>
          <ac:picMkLst>
            <pc:docMk/>
            <pc:sldMk cId="0" sldId="284"/>
            <ac:picMk id="43" creationId="{00000000-0000-0000-0000-000000000000}"/>
          </ac:picMkLst>
        </pc:picChg>
        <pc:picChg chg="mod">
          <ac:chgData name="Shivraj Sharma" userId="e2ac9427-934a-4679-9d2a-b77fd6c0bbbc" providerId="ADAL" clId="{02DC41BC-393C-4A39-9269-B7EB3BDD60D8}" dt="2023-07-09T04:37:32.916" v="12"/>
          <ac:picMkLst>
            <pc:docMk/>
            <pc:sldMk cId="0" sldId="284"/>
            <ac:picMk id="44" creationId="{00000000-0000-0000-0000-000000000000}"/>
          </ac:picMkLst>
        </pc:picChg>
        <pc:picChg chg="mod">
          <ac:chgData name="Shivraj Sharma" userId="e2ac9427-934a-4679-9d2a-b77fd6c0bbbc" providerId="ADAL" clId="{02DC41BC-393C-4A39-9269-B7EB3BDD60D8}" dt="2023-07-09T04:37:32.916" v="12"/>
          <ac:picMkLst>
            <pc:docMk/>
            <pc:sldMk cId="0" sldId="284"/>
            <ac:picMk id="45" creationId="{00000000-0000-0000-0000-000000000000}"/>
          </ac:picMkLst>
        </pc:picChg>
        <pc:picChg chg="mod">
          <ac:chgData name="Shivraj Sharma" userId="e2ac9427-934a-4679-9d2a-b77fd6c0bbbc" providerId="ADAL" clId="{02DC41BC-393C-4A39-9269-B7EB3BDD60D8}" dt="2023-07-09T04:37:32.916" v="12"/>
          <ac:picMkLst>
            <pc:docMk/>
            <pc:sldMk cId="0" sldId="284"/>
            <ac:picMk id="47" creationId="{00000000-0000-0000-0000-000000000000}"/>
          </ac:picMkLst>
        </pc:picChg>
        <pc:picChg chg="mod">
          <ac:chgData name="Shivraj Sharma" userId="e2ac9427-934a-4679-9d2a-b77fd6c0bbbc" providerId="ADAL" clId="{02DC41BC-393C-4A39-9269-B7EB3BDD60D8}" dt="2023-07-09T04:37:32.916" v="12"/>
          <ac:picMkLst>
            <pc:docMk/>
            <pc:sldMk cId="0" sldId="284"/>
            <ac:picMk id="48" creationId="{00000000-0000-0000-0000-000000000000}"/>
          </ac:picMkLst>
        </pc:picChg>
        <pc:picChg chg="mod">
          <ac:chgData name="Shivraj Sharma" userId="e2ac9427-934a-4679-9d2a-b77fd6c0bbbc" providerId="ADAL" clId="{02DC41BC-393C-4A39-9269-B7EB3BDD60D8}" dt="2023-07-09T04:37:32.916" v="12"/>
          <ac:picMkLst>
            <pc:docMk/>
            <pc:sldMk cId="0" sldId="284"/>
            <ac:picMk id="50" creationId="{00000000-0000-0000-0000-000000000000}"/>
          </ac:picMkLst>
        </pc:picChg>
        <pc:picChg chg="mod">
          <ac:chgData name="Shivraj Sharma" userId="e2ac9427-934a-4679-9d2a-b77fd6c0bbbc" providerId="ADAL" clId="{02DC41BC-393C-4A39-9269-B7EB3BDD60D8}" dt="2023-07-09T04:37:32.916" v="12"/>
          <ac:picMkLst>
            <pc:docMk/>
            <pc:sldMk cId="0" sldId="284"/>
            <ac:picMk id="51" creationId="{00000000-0000-0000-0000-000000000000}"/>
          </ac:picMkLst>
        </pc:picChg>
        <pc:picChg chg="mod">
          <ac:chgData name="Shivraj Sharma" userId="e2ac9427-934a-4679-9d2a-b77fd6c0bbbc" providerId="ADAL" clId="{02DC41BC-393C-4A39-9269-B7EB3BDD60D8}" dt="2023-07-09T04:37:32.916" v="12"/>
          <ac:picMkLst>
            <pc:docMk/>
            <pc:sldMk cId="0" sldId="284"/>
            <ac:picMk id="53" creationId="{00000000-0000-0000-0000-000000000000}"/>
          </ac:picMkLst>
        </pc:picChg>
        <pc:picChg chg="mod">
          <ac:chgData name="Shivraj Sharma" userId="e2ac9427-934a-4679-9d2a-b77fd6c0bbbc" providerId="ADAL" clId="{02DC41BC-393C-4A39-9269-B7EB3BDD60D8}" dt="2023-07-09T04:37:32.916" v="12"/>
          <ac:picMkLst>
            <pc:docMk/>
            <pc:sldMk cId="0" sldId="284"/>
            <ac:picMk id="54" creationId="{00000000-0000-0000-0000-000000000000}"/>
          </ac:picMkLst>
        </pc:picChg>
        <pc:picChg chg="mod">
          <ac:chgData name="Shivraj Sharma" userId="e2ac9427-934a-4679-9d2a-b77fd6c0bbbc" providerId="ADAL" clId="{02DC41BC-393C-4A39-9269-B7EB3BDD60D8}" dt="2023-07-09T04:37:32.916" v="12"/>
          <ac:picMkLst>
            <pc:docMk/>
            <pc:sldMk cId="0" sldId="284"/>
            <ac:picMk id="55" creationId="{00000000-0000-0000-0000-000000000000}"/>
          </ac:picMkLst>
        </pc:picChg>
        <pc:picChg chg="mod">
          <ac:chgData name="Shivraj Sharma" userId="e2ac9427-934a-4679-9d2a-b77fd6c0bbbc" providerId="ADAL" clId="{02DC41BC-393C-4A39-9269-B7EB3BDD60D8}" dt="2023-07-09T04:37:32.916" v="12"/>
          <ac:picMkLst>
            <pc:docMk/>
            <pc:sldMk cId="0" sldId="284"/>
            <ac:picMk id="56" creationId="{00000000-0000-0000-0000-000000000000}"/>
          </ac:picMkLst>
        </pc:picChg>
        <pc:picChg chg="mod">
          <ac:chgData name="Shivraj Sharma" userId="e2ac9427-934a-4679-9d2a-b77fd6c0bbbc" providerId="ADAL" clId="{02DC41BC-393C-4A39-9269-B7EB3BDD60D8}" dt="2023-07-09T04:37:32.916" v="12"/>
          <ac:picMkLst>
            <pc:docMk/>
            <pc:sldMk cId="0" sldId="284"/>
            <ac:picMk id="57" creationId="{00000000-0000-0000-0000-000000000000}"/>
          </ac:picMkLst>
        </pc:picChg>
        <pc:picChg chg="mod">
          <ac:chgData name="Shivraj Sharma" userId="e2ac9427-934a-4679-9d2a-b77fd6c0bbbc" providerId="ADAL" clId="{02DC41BC-393C-4A39-9269-B7EB3BDD60D8}" dt="2023-07-09T04:37:32.916" v="12"/>
          <ac:picMkLst>
            <pc:docMk/>
            <pc:sldMk cId="0" sldId="284"/>
            <ac:picMk id="58" creationId="{00000000-0000-0000-0000-000000000000}"/>
          </ac:picMkLst>
        </pc:picChg>
        <pc:picChg chg="mod">
          <ac:chgData name="Shivraj Sharma" userId="e2ac9427-934a-4679-9d2a-b77fd6c0bbbc" providerId="ADAL" clId="{02DC41BC-393C-4A39-9269-B7EB3BDD60D8}" dt="2023-07-09T04:37:32.916" v="12"/>
          <ac:picMkLst>
            <pc:docMk/>
            <pc:sldMk cId="0" sldId="284"/>
            <ac:picMk id="59" creationId="{00000000-0000-0000-0000-000000000000}"/>
          </ac:picMkLst>
        </pc:picChg>
        <pc:picChg chg="mod">
          <ac:chgData name="Shivraj Sharma" userId="e2ac9427-934a-4679-9d2a-b77fd6c0bbbc" providerId="ADAL" clId="{02DC41BC-393C-4A39-9269-B7EB3BDD60D8}" dt="2023-07-09T04:37:32.916" v="12"/>
          <ac:picMkLst>
            <pc:docMk/>
            <pc:sldMk cId="0" sldId="284"/>
            <ac:picMk id="62" creationId="{00000000-0000-0000-0000-000000000000}"/>
          </ac:picMkLst>
        </pc:picChg>
        <pc:picChg chg="mod">
          <ac:chgData name="Shivraj Sharma" userId="e2ac9427-934a-4679-9d2a-b77fd6c0bbbc" providerId="ADAL" clId="{02DC41BC-393C-4A39-9269-B7EB3BDD60D8}" dt="2023-07-09T04:37:32.916" v="12"/>
          <ac:picMkLst>
            <pc:docMk/>
            <pc:sldMk cId="0" sldId="284"/>
            <ac:picMk id="63" creationId="{00000000-0000-0000-0000-000000000000}"/>
          </ac:picMkLst>
        </pc:picChg>
        <pc:picChg chg="mod">
          <ac:chgData name="Shivraj Sharma" userId="e2ac9427-934a-4679-9d2a-b77fd6c0bbbc" providerId="ADAL" clId="{02DC41BC-393C-4A39-9269-B7EB3BDD60D8}" dt="2023-07-09T04:37:32.916" v="12"/>
          <ac:picMkLst>
            <pc:docMk/>
            <pc:sldMk cId="0" sldId="284"/>
            <ac:picMk id="64" creationId="{00000000-0000-0000-0000-000000000000}"/>
          </ac:picMkLst>
        </pc:picChg>
        <pc:picChg chg="mod">
          <ac:chgData name="Shivraj Sharma" userId="e2ac9427-934a-4679-9d2a-b77fd6c0bbbc" providerId="ADAL" clId="{02DC41BC-393C-4A39-9269-B7EB3BDD60D8}" dt="2023-07-09T04:37:32.916" v="12"/>
          <ac:picMkLst>
            <pc:docMk/>
            <pc:sldMk cId="0" sldId="284"/>
            <ac:picMk id="65" creationId="{00000000-0000-0000-0000-000000000000}"/>
          </ac:picMkLst>
        </pc:picChg>
        <pc:picChg chg="mod">
          <ac:chgData name="Shivraj Sharma" userId="e2ac9427-934a-4679-9d2a-b77fd6c0bbbc" providerId="ADAL" clId="{02DC41BC-393C-4A39-9269-B7EB3BDD60D8}" dt="2023-07-09T04:37:32.916" v="12"/>
          <ac:picMkLst>
            <pc:docMk/>
            <pc:sldMk cId="0" sldId="284"/>
            <ac:picMk id="66" creationId="{00000000-0000-0000-0000-000000000000}"/>
          </ac:picMkLst>
        </pc:picChg>
        <pc:picChg chg="mod">
          <ac:chgData name="Shivraj Sharma" userId="e2ac9427-934a-4679-9d2a-b77fd6c0bbbc" providerId="ADAL" clId="{02DC41BC-393C-4A39-9269-B7EB3BDD60D8}" dt="2023-07-09T04:37:32.916" v="12"/>
          <ac:picMkLst>
            <pc:docMk/>
            <pc:sldMk cId="0" sldId="284"/>
            <ac:picMk id="67" creationId="{00000000-0000-0000-0000-000000000000}"/>
          </ac:picMkLst>
        </pc:picChg>
        <pc:picChg chg="mod">
          <ac:chgData name="Shivraj Sharma" userId="e2ac9427-934a-4679-9d2a-b77fd6c0bbbc" providerId="ADAL" clId="{02DC41BC-393C-4A39-9269-B7EB3BDD60D8}" dt="2023-07-09T04:37:32.916" v="12"/>
          <ac:picMkLst>
            <pc:docMk/>
            <pc:sldMk cId="0" sldId="284"/>
            <ac:picMk id="68" creationId="{00000000-0000-0000-0000-000000000000}"/>
          </ac:picMkLst>
        </pc:picChg>
        <pc:picChg chg="mod">
          <ac:chgData name="Shivraj Sharma" userId="e2ac9427-934a-4679-9d2a-b77fd6c0bbbc" providerId="ADAL" clId="{02DC41BC-393C-4A39-9269-B7EB3BDD60D8}" dt="2023-07-09T04:37:32.916" v="12"/>
          <ac:picMkLst>
            <pc:docMk/>
            <pc:sldMk cId="0" sldId="284"/>
            <ac:picMk id="69" creationId="{00000000-0000-0000-0000-000000000000}"/>
          </ac:picMkLst>
        </pc:picChg>
        <pc:picChg chg="mod">
          <ac:chgData name="Shivraj Sharma" userId="e2ac9427-934a-4679-9d2a-b77fd6c0bbbc" providerId="ADAL" clId="{02DC41BC-393C-4A39-9269-B7EB3BDD60D8}" dt="2023-07-09T04:37:32.916" v="12"/>
          <ac:picMkLst>
            <pc:docMk/>
            <pc:sldMk cId="0" sldId="284"/>
            <ac:picMk id="70" creationId="{00000000-0000-0000-0000-000000000000}"/>
          </ac:picMkLst>
        </pc:picChg>
        <pc:picChg chg="mod">
          <ac:chgData name="Shivraj Sharma" userId="e2ac9427-934a-4679-9d2a-b77fd6c0bbbc" providerId="ADAL" clId="{02DC41BC-393C-4A39-9269-B7EB3BDD60D8}" dt="2023-07-09T04:37:32.916" v="12"/>
          <ac:picMkLst>
            <pc:docMk/>
            <pc:sldMk cId="0" sldId="284"/>
            <ac:picMk id="71" creationId="{00000000-0000-0000-0000-000000000000}"/>
          </ac:picMkLst>
        </pc:picChg>
        <pc:picChg chg="mod">
          <ac:chgData name="Shivraj Sharma" userId="e2ac9427-934a-4679-9d2a-b77fd6c0bbbc" providerId="ADAL" clId="{02DC41BC-393C-4A39-9269-B7EB3BDD60D8}" dt="2023-07-09T04:37:32.916" v="12"/>
          <ac:picMkLst>
            <pc:docMk/>
            <pc:sldMk cId="0" sldId="284"/>
            <ac:picMk id="73" creationId="{00000000-0000-0000-0000-000000000000}"/>
          </ac:picMkLst>
        </pc:picChg>
        <pc:picChg chg="mod">
          <ac:chgData name="Shivraj Sharma" userId="e2ac9427-934a-4679-9d2a-b77fd6c0bbbc" providerId="ADAL" clId="{02DC41BC-393C-4A39-9269-B7EB3BDD60D8}" dt="2023-07-09T04:37:32.916" v="12"/>
          <ac:picMkLst>
            <pc:docMk/>
            <pc:sldMk cId="0" sldId="284"/>
            <ac:picMk id="76" creationId="{00000000-0000-0000-0000-000000000000}"/>
          </ac:picMkLst>
        </pc:picChg>
        <pc:picChg chg="mod">
          <ac:chgData name="Shivraj Sharma" userId="e2ac9427-934a-4679-9d2a-b77fd6c0bbbc" providerId="ADAL" clId="{02DC41BC-393C-4A39-9269-B7EB3BDD60D8}" dt="2023-07-09T04:37:32.916" v="12"/>
          <ac:picMkLst>
            <pc:docMk/>
            <pc:sldMk cId="0" sldId="284"/>
            <ac:picMk id="77" creationId="{00000000-0000-0000-0000-000000000000}"/>
          </ac:picMkLst>
        </pc:picChg>
      </pc:sldChg>
      <pc:sldChg chg="modSp">
        <pc:chgData name="Shivraj Sharma" userId="e2ac9427-934a-4679-9d2a-b77fd6c0bbbc" providerId="ADAL" clId="{02DC41BC-393C-4A39-9269-B7EB3BDD60D8}" dt="2023-07-09T04:37:32.916" v="12"/>
        <pc:sldMkLst>
          <pc:docMk/>
          <pc:sldMk cId="0" sldId="286"/>
        </pc:sldMkLst>
        <pc:spChg chg="mod">
          <ac:chgData name="Shivraj Sharma" userId="e2ac9427-934a-4679-9d2a-b77fd6c0bbbc" providerId="ADAL" clId="{02DC41BC-393C-4A39-9269-B7EB3BDD60D8}" dt="2023-07-09T04:37:32.916" v="12"/>
          <ac:spMkLst>
            <pc:docMk/>
            <pc:sldMk cId="0" sldId="286"/>
            <ac:spMk id="4" creationId="{00000000-0000-0000-0000-000000000000}"/>
          </ac:spMkLst>
        </pc:spChg>
        <pc:spChg chg="mod">
          <ac:chgData name="Shivraj Sharma" userId="e2ac9427-934a-4679-9d2a-b77fd6c0bbbc" providerId="ADAL" clId="{02DC41BC-393C-4A39-9269-B7EB3BDD60D8}" dt="2023-07-09T04:37:32.916" v="12"/>
          <ac:spMkLst>
            <pc:docMk/>
            <pc:sldMk cId="0" sldId="286"/>
            <ac:spMk id="5" creationId="{00000000-0000-0000-0000-000000000000}"/>
          </ac:spMkLst>
        </pc:spChg>
        <pc:spChg chg="mod">
          <ac:chgData name="Shivraj Sharma" userId="e2ac9427-934a-4679-9d2a-b77fd6c0bbbc" providerId="ADAL" clId="{02DC41BC-393C-4A39-9269-B7EB3BDD60D8}" dt="2023-07-09T04:37:32.916" v="12"/>
          <ac:spMkLst>
            <pc:docMk/>
            <pc:sldMk cId="0" sldId="286"/>
            <ac:spMk id="8" creationId="{00000000-0000-0000-0000-000000000000}"/>
          </ac:spMkLst>
        </pc:spChg>
        <pc:spChg chg="mod">
          <ac:chgData name="Shivraj Sharma" userId="e2ac9427-934a-4679-9d2a-b77fd6c0bbbc" providerId="ADAL" clId="{02DC41BC-393C-4A39-9269-B7EB3BDD60D8}" dt="2023-07-09T04:37:32.916" v="12"/>
          <ac:spMkLst>
            <pc:docMk/>
            <pc:sldMk cId="0" sldId="286"/>
            <ac:spMk id="9" creationId="{00000000-0000-0000-0000-000000000000}"/>
          </ac:spMkLst>
        </pc:spChg>
        <pc:spChg chg="mod">
          <ac:chgData name="Shivraj Sharma" userId="e2ac9427-934a-4679-9d2a-b77fd6c0bbbc" providerId="ADAL" clId="{02DC41BC-393C-4A39-9269-B7EB3BDD60D8}" dt="2023-07-09T04:37:32.916" v="12"/>
          <ac:spMkLst>
            <pc:docMk/>
            <pc:sldMk cId="0" sldId="286"/>
            <ac:spMk id="10" creationId="{00000000-0000-0000-0000-000000000000}"/>
          </ac:spMkLst>
        </pc:spChg>
        <pc:spChg chg="mod">
          <ac:chgData name="Shivraj Sharma" userId="e2ac9427-934a-4679-9d2a-b77fd6c0bbbc" providerId="ADAL" clId="{02DC41BC-393C-4A39-9269-B7EB3BDD60D8}" dt="2023-07-09T04:37:32.916" v="12"/>
          <ac:spMkLst>
            <pc:docMk/>
            <pc:sldMk cId="0" sldId="286"/>
            <ac:spMk id="28" creationId="{00000000-0000-0000-0000-000000000000}"/>
          </ac:spMkLst>
        </pc:spChg>
        <pc:spChg chg="mod">
          <ac:chgData name="Shivraj Sharma" userId="e2ac9427-934a-4679-9d2a-b77fd6c0bbbc" providerId="ADAL" clId="{02DC41BC-393C-4A39-9269-B7EB3BDD60D8}" dt="2023-07-09T04:37:32.916" v="12"/>
          <ac:spMkLst>
            <pc:docMk/>
            <pc:sldMk cId="0" sldId="286"/>
            <ac:spMk id="32" creationId="{00000000-0000-0000-0000-000000000000}"/>
          </ac:spMkLst>
        </pc:spChg>
        <pc:spChg chg="mod">
          <ac:chgData name="Shivraj Sharma" userId="e2ac9427-934a-4679-9d2a-b77fd6c0bbbc" providerId="ADAL" clId="{02DC41BC-393C-4A39-9269-B7EB3BDD60D8}" dt="2023-07-09T04:37:32.916" v="12"/>
          <ac:spMkLst>
            <pc:docMk/>
            <pc:sldMk cId="0" sldId="286"/>
            <ac:spMk id="34" creationId="{00000000-0000-0000-0000-000000000000}"/>
          </ac:spMkLst>
        </pc:spChg>
        <pc:spChg chg="mod">
          <ac:chgData name="Shivraj Sharma" userId="e2ac9427-934a-4679-9d2a-b77fd6c0bbbc" providerId="ADAL" clId="{02DC41BC-393C-4A39-9269-B7EB3BDD60D8}" dt="2023-07-09T04:37:32.916" v="12"/>
          <ac:spMkLst>
            <pc:docMk/>
            <pc:sldMk cId="0" sldId="286"/>
            <ac:spMk id="40" creationId="{00000000-0000-0000-0000-000000000000}"/>
          </ac:spMkLst>
        </pc:spChg>
        <pc:spChg chg="mod">
          <ac:chgData name="Shivraj Sharma" userId="e2ac9427-934a-4679-9d2a-b77fd6c0bbbc" providerId="ADAL" clId="{02DC41BC-393C-4A39-9269-B7EB3BDD60D8}" dt="2023-07-09T04:37:32.916" v="12"/>
          <ac:spMkLst>
            <pc:docMk/>
            <pc:sldMk cId="0" sldId="286"/>
            <ac:spMk id="42" creationId="{00000000-0000-0000-0000-000000000000}"/>
          </ac:spMkLst>
        </pc:spChg>
        <pc:spChg chg="mod">
          <ac:chgData name="Shivraj Sharma" userId="e2ac9427-934a-4679-9d2a-b77fd6c0bbbc" providerId="ADAL" clId="{02DC41BC-393C-4A39-9269-B7EB3BDD60D8}" dt="2023-07-09T04:37:32.916" v="12"/>
          <ac:spMkLst>
            <pc:docMk/>
            <pc:sldMk cId="0" sldId="286"/>
            <ac:spMk id="45" creationId="{00000000-0000-0000-0000-000000000000}"/>
          </ac:spMkLst>
        </pc:spChg>
        <pc:spChg chg="mod">
          <ac:chgData name="Shivraj Sharma" userId="e2ac9427-934a-4679-9d2a-b77fd6c0bbbc" providerId="ADAL" clId="{02DC41BC-393C-4A39-9269-B7EB3BDD60D8}" dt="2023-07-09T04:37:32.916" v="12"/>
          <ac:spMkLst>
            <pc:docMk/>
            <pc:sldMk cId="0" sldId="286"/>
            <ac:spMk id="48" creationId="{00000000-0000-0000-0000-000000000000}"/>
          </ac:spMkLst>
        </pc:spChg>
        <pc:spChg chg="mod">
          <ac:chgData name="Shivraj Sharma" userId="e2ac9427-934a-4679-9d2a-b77fd6c0bbbc" providerId="ADAL" clId="{02DC41BC-393C-4A39-9269-B7EB3BDD60D8}" dt="2023-07-09T04:37:32.916" v="12"/>
          <ac:spMkLst>
            <pc:docMk/>
            <pc:sldMk cId="0" sldId="286"/>
            <ac:spMk id="51" creationId="{00000000-0000-0000-0000-000000000000}"/>
          </ac:spMkLst>
        </pc:spChg>
        <pc:spChg chg="mod">
          <ac:chgData name="Shivraj Sharma" userId="e2ac9427-934a-4679-9d2a-b77fd6c0bbbc" providerId="ADAL" clId="{02DC41BC-393C-4A39-9269-B7EB3BDD60D8}" dt="2023-07-09T04:37:32.916" v="12"/>
          <ac:spMkLst>
            <pc:docMk/>
            <pc:sldMk cId="0" sldId="286"/>
            <ac:spMk id="54" creationId="{00000000-0000-0000-0000-000000000000}"/>
          </ac:spMkLst>
        </pc:spChg>
        <pc:spChg chg="mod">
          <ac:chgData name="Shivraj Sharma" userId="e2ac9427-934a-4679-9d2a-b77fd6c0bbbc" providerId="ADAL" clId="{02DC41BC-393C-4A39-9269-B7EB3BDD60D8}" dt="2023-07-09T04:37:32.916" v="12"/>
          <ac:spMkLst>
            <pc:docMk/>
            <pc:sldMk cId="0" sldId="286"/>
            <ac:spMk id="56" creationId="{00000000-0000-0000-0000-000000000000}"/>
          </ac:spMkLst>
        </pc:spChg>
        <pc:grpChg chg="mod">
          <ac:chgData name="Shivraj Sharma" userId="e2ac9427-934a-4679-9d2a-b77fd6c0bbbc" providerId="ADAL" clId="{02DC41BC-393C-4A39-9269-B7EB3BDD60D8}" dt="2023-07-09T04:37:32.916" v="12"/>
          <ac:grpSpMkLst>
            <pc:docMk/>
            <pc:sldMk cId="0" sldId="286"/>
            <ac:grpSpMk id="6" creationId="{00000000-0000-0000-0000-000000000000}"/>
          </ac:grpSpMkLst>
        </pc:grpChg>
        <pc:grpChg chg="mod">
          <ac:chgData name="Shivraj Sharma" userId="e2ac9427-934a-4679-9d2a-b77fd6c0bbbc" providerId="ADAL" clId="{02DC41BC-393C-4A39-9269-B7EB3BDD60D8}" dt="2023-07-09T04:37:32.916" v="12"/>
          <ac:grpSpMkLst>
            <pc:docMk/>
            <pc:sldMk cId="0" sldId="286"/>
            <ac:grpSpMk id="11" creationId="{00000000-0000-0000-0000-000000000000}"/>
          </ac:grpSpMkLst>
        </pc:grpChg>
        <pc:grpChg chg="mod">
          <ac:chgData name="Shivraj Sharma" userId="e2ac9427-934a-4679-9d2a-b77fd6c0bbbc" providerId="ADAL" clId="{02DC41BC-393C-4A39-9269-B7EB3BDD60D8}" dt="2023-07-09T04:37:32.916" v="12"/>
          <ac:grpSpMkLst>
            <pc:docMk/>
            <pc:sldMk cId="0" sldId="286"/>
            <ac:grpSpMk id="29" creationId="{00000000-0000-0000-0000-000000000000}"/>
          </ac:grpSpMkLst>
        </pc:grpChg>
        <pc:picChg chg="mod">
          <ac:chgData name="Shivraj Sharma" userId="e2ac9427-934a-4679-9d2a-b77fd6c0bbbc" providerId="ADAL" clId="{02DC41BC-393C-4A39-9269-B7EB3BDD60D8}" dt="2023-07-09T04:37:32.916" v="12"/>
          <ac:picMkLst>
            <pc:docMk/>
            <pc:sldMk cId="0" sldId="286"/>
            <ac:picMk id="2" creationId="{00000000-0000-0000-0000-000000000000}"/>
          </ac:picMkLst>
        </pc:picChg>
        <pc:picChg chg="mod">
          <ac:chgData name="Shivraj Sharma" userId="e2ac9427-934a-4679-9d2a-b77fd6c0bbbc" providerId="ADAL" clId="{02DC41BC-393C-4A39-9269-B7EB3BDD60D8}" dt="2023-07-09T04:37:32.916" v="12"/>
          <ac:picMkLst>
            <pc:docMk/>
            <pc:sldMk cId="0" sldId="286"/>
            <ac:picMk id="3" creationId="{00000000-0000-0000-0000-000000000000}"/>
          </ac:picMkLst>
        </pc:picChg>
        <pc:picChg chg="mod">
          <ac:chgData name="Shivraj Sharma" userId="e2ac9427-934a-4679-9d2a-b77fd6c0bbbc" providerId="ADAL" clId="{02DC41BC-393C-4A39-9269-B7EB3BDD60D8}" dt="2023-07-09T04:37:32.916" v="12"/>
          <ac:picMkLst>
            <pc:docMk/>
            <pc:sldMk cId="0" sldId="286"/>
            <ac:picMk id="7" creationId="{00000000-0000-0000-0000-000000000000}"/>
          </ac:picMkLst>
        </pc:picChg>
        <pc:picChg chg="mod">
          <ac:chgData name="Shivraj Sharma" userId="e2ac9427-934a-4679-9d2a-b77fd6c0bbbc" providerId="ADAL" clId="{02DC41BC-393C-4A39-9269-B7EB3BDD60D8}" dt="2023-07-09T04:37:32.916" v="12"/>
          <ac:picMkLst>
            <pc:docMk/>
            <pc:sldMk cId="0" sldId="286"/>
            <ac:picMk id="12" creationId="{00000000-0000-0000-0000-000000000000}"/>
          </ac:picMkLst>
        </pc:picChg>
        <pc:picChg chg="mod">
          <ac:chgData name="Shivraj Sharma" userId="e2ac9427-934a-4679-9d2a-b77fd6c0bbbc" providerId="ADAL" clId="{02DC41BC-393C-4A39-9269-B7EB3BDD60D8}" dt="2023-07-09T04:37:32.916" v="12"/>
          <ac:picMkLst>
            <pc:docMk/>
            <pc:sldMk cId="0" sldId="286"/>
            <ac:picMk id="13" creationId="{00000000-0000-0000-0000-000000000000}"/>
          </ac:picMkLst>
        </pc:picChg>
        <pc:picChg chg="mod">
          <ac:chgData name="Shivraj Sharma" userId="e2ac9427-934a-4679-9d2a-b77fd6c0bbbc" providerId="ADAL" clId="{02DC41BC-393C-4A39-9269-B7EB3BDD60D8}" dt="2023-07-09T04:37:32.916" v="12"/>
          <ac:picMkLst>
            <pc:docMk/>
            <pc:sldMk cId="0" sldId="286"/>
            <ac:picMk id="14" creationId="{00000000-0000-0000-0000-000000000000}"/>
          </ac:picMkLst>
        </pc:picChg>
        <pc:picChg chg="mod">
          <ac:chgData name="Shivraj Sharma" userId="e2ac9427-934a-4679-9d2a-b77fd6c0bbbc" providerId="ADAL" clId="{02DC41BC-393C-4A39-9269-B7EB3BDD60D8}" dt="2023-07-09T04:37:32.916" v="12"/>
          <ac:picMkLst>
            <pc:docMk/>
            <pc:sldMk cId="0" sldId="286"/>
            <ac:picMk id="15" creationId="{00000000-0000-0000-0000-000000000000}"/>
          </ac:picMkLst>
        </pc:picChg>
        <pc:picChg chg="mod">
          <ac:chgData name="Shivraj Sharma" userId="e2ac9427-934a-4679-9d2a-b77fd6c0bbbc" providerId="ADAL" clId="{02DC41BC-393C-4A39-9269-B7EB3BDD60D8}" dt="2023-07-09T04:37:32.916" v="12"/>
          <ac:picMkLst>
            <pc:docMk/>
            <pc:sldMk cId="0" sldId="286"/>
            <ac:picMk id="16" creationId="{00000000-0000-0000-0000-000000000000}"/>
          </ac:picMkLst>
        </pc:picChg>
        <pc:picChg chg="mod">
          <ac:chgData name="Shivraj Sharma" userId="e2ac9427-934a-4679-9d2a-b77fd6c0bbbc" providerId="ADAL" clId="{02DC41BC-393C-4A39-9269-B7EB3BDD60D8}" dt="2023-07-09T04:37:32.916" v="12"/>
          <ac:picMkLst>
            <pc:docMk/>
            <pc:sldMk cId="0" sldId="286"/>
            <ac:picMk id="17" creationId="{00000000-0000-0000-0000-000000000000}"/>
          </ac:picMkLst>
        </pc:picChg>
        <pc:picChg chg="mod">
          <ac:chgData name="Shivraj Sharma" userId="e2ac9427-934a-4679-9d2a-b77fd6c0bbbc" providerId="ADAL" clId="{02DC41BC-393C-4A39-9269-B7EB3BDD60D8}" dt="2023-07-09T04:37:32.916" v="12"/>
          <ac:picMkLst>
            <pc:docMk/>
            <pc:sldMk cId="0" sldId="286"/>
            <ac:picMk id="18" creationId="{00000000-0000-0000-0000-000000000000}"/>
          </ac:picMkLst>
        </pc:picChg>
        <pc:picChg chg="mod">
          <ac:chgData name="Shivraj Sharma" userId="e2ac9427-934a-4679-9d2a-b77fd6c0bbbc" providerId="ADAL" clId="{02DC41BC-393C-4A39-9269-B7EB3BDD60D8}" dt="2023-07-09T04:37:32.916" v="12"/>
          <ac:picMkLst>
            <pc:docMk/>
            <pc:sldMk cId="0" sldId="286"/>
            <ac:picMk id="19" creationId="{00000000-0000-0000-0000-000000000000}"/>
          </ac:picMkLst>
        </pc:picChg>
        <pc:picChg chg="mod">
          <ac:chgData name="Shivraj Sharma" userId="e2ac9427-934a-4679-9d2a-b77fd6c0bbbc" providerId="ADAL" clId="{02DC41BC-393C-4A39-9269-B7EB3BDD60D8}" dt="2023-07-09T04:37:32.916" v="12"/>
          <ac:picMkLst>
            <pc:docMk/>
            <pc:sldMk cId="0" sldId="286"/>
            <ac:picMk id="20" creationId="{00000000-0000-0000-0000-000000000000}"/>
          </ac:picMkLst>
        </pc:picChg>
        <pc:picChg chg="mod">
          <ac:chgData name="Shivraj Sharma" userId="e2ac9427-934a-4679-9d2a-b77fd6c0bbbc" providerId="ADAL" clId="{02DC41BC-393C-4A39-9269-B7EB3BDD60D8}" dt="2023-07-09T04:37:32.916" v="12"/>
          <ac:picMkLst>
            <pc:docMk/>
            <pc:sldMk cId="0" sldId="286"/>
            <ac:picMk id="21" creationId="{00000000-0000-0000-0000-000000000000}"/>
          </ac:picMkLst>
        </pc:picChg>
        <pc:picChg chg="mod">
          <ac:chgData name="Shivraj Sharma" userId="e2ac9427-934a-4679-9d2a-b77fd6c0bbbc" providerId="ADAL" clId="{02DC41BC-393C-4A39-9269-B7EB3BDD60D8}" dt="2023-07-09T04:37:32.916" v="12"/>
          <ac:picMkLst>
            <pc:docMk/>
            <pc:sldMk cId="0" sldId="286"/>
            <ac:picMk id="22" creationId="{00000000-0000-0000-0000-000000000000}"/>
          </ac:picMkLst>
        </pc:picChg>
        <pc:picChg chg="mod">
          <ac:chgData name="Shivraj Sharma" userId="e2ac9427-934a-4679-9d2a-b77fd6c0bbbc" providerId="ADAL" clId="{02DC41BC-393C-4A39-9269-B7EB3BDD60D8}" dt="2023-07-09T04:37:32.916" v="12"/>
          <ac:picMkLst>
            <pc:docMk/>
            <pc:sldMk cId="0" sldId="286"/>
            <ac:picMk id="23" creationId="{00000000-0000-0000-0000-000000000000}"/>
          </ac:picMkLst>
        </pc:picChg>
        <pc:picChg chg="mod">
          <ac:chgData name="Shivraj Sharma" userId="e2ac9427-934a-4679-9d2a-b77fd6c0bbbc" providerId="ADAL" clId="{02DC41BC-393C-4A39-9269-B7EB3BDD60D8}" dt="2023-07-09T04:37:32.916" v="12"/>
          <ac:picMkLst>
            <pc:docMk/>
            <pc:sldMk cId="0" sldId="286"/>
            <ac:picMk id="24" creationId="{00000000-0000-0000-0000-000000000000}"/>
          </ac:picMkLst>
        </pc:picChg>
        <pc:picChg chg="mod">
          <ac:chgData name="Shivraj Sharma" userId="e2ac9427-934a-4679-9d2a-b77fd6c0bbbc" providerId="ADAL" clId="{02DC41BC-393C-4A39-9269-B7EB3BDD60D8}" dt="2023-07-09T04:37:32.916" v="12"/>
          <ac:picMkLst>
            <pc:docMk/>
            <pc:sldMk cId="0" sldId="286"/>
            <ac:picMk id="25" creationId="{00000000-0000-0000-0000-000000000000}"/>
          </ac:picMkLst>
        </pc:picChg>
        <pc:picChg chg="mod">
          <ac:chgData name="Shivraj Sharma" userId="e2ac9427-934a-4679-9d2a-b77fd6c0bbbc" providerId="ADAL" clId="{02DC41BC-393C-4A39-9269-B7EB3BDD60D8}" dt="2023-07-09T04:37:32.916" v="12"/>
          <ac:picMkLst>
            <pc:docMk/>
            <pc:sldMk cId="0" sldId="286"/>
            <ac:picMk id="26" creationId="{00000000-0000-0000-0000-000000000000}"/>
          </ac:picMkLst>
        </pc:picChg>
        <pc:picChg chg="mod">
          <ac:chgData name="Shivraj Sharma" userId="e2ac9427-934a-4679-9d2a-b77fd6c0bbbc" providerId="ADAL" clId="{02DC41BC-393C-4A39-9269-B7EB3BDD60D8}" dt="2023-07-09T04:37:32.916" v="12"/>
          <ac:picMkLst>
            <pc:docMk/>
            <pc:sldMk cId="0" sldId="286"/>
            <ac:picMk id="27" creationId="{00000000-0000-0000-0000-000000000000}"/>
          </ac:picMkLst>
        </pc:picChg>
        <pc:picChg chg="mod">
          <ac:chgData name="Shivraj Sharma" userId="e2ac9427-934a-4679-9d2a-b77fd6c0bbbc" providerId="ADAL" clId="{02DC41BC-393C-4A39-9269-B7EB3BDD60D8}" dt="2023-07-09T04:37:32.916" v="12"/>
          <ac:picMkLst>
            <pc:docMk/>
            <pc:sldMk cId="0" sldId="286"/>
            <ac:picMk id="30" creationId="{00000000-0000-0000-0000-000000000000}"/>
          </ac:picMkLst>
        </pc:picChg>
        <pc:picChg chg="mod">
          <ac:chgData name="Shivraj Sharma" userId="e2ac9427-934a-4679-9d2a-b77fd6c0bbbc" providerId="ADAL" clId="{02DC41BC-393C-4A39-9269-B7EB3BDD60D8}" dt="2023-07-09T04:37:32.916" v="12"/>
          <ac:picMkLst>
            <pc:docMk/>
            <pc:sldMk cId="0" sldId="286"/>
            <ac:picMk id="31" creationId="{00000000-0000-0000-0000-000000000000}"/>
          </ac:picMkLst>
        </pc:picChg>
        <pc:picChg chg="mod">
          <ac:chgData name="Shivraj Sharma" userId="e2ac9427-934a-4679-9d2a-b77fd6c0bbbc" providerId="ADAL" clId="{02DC41BC-393C-4A39-9269-B7EB3BDD60D8}" dt="2023-07-09T04:37:32.916" v="12"/>
          <ac:picMkLst>
            <pc:docMk/>
            <pc:sldMk cId="0" sldId="286"/>
            <ac:picMk id="33" creationId="{00000000-0000-0000-0000-000000000000}"/>
          </ac:picMkLst>
        </pc:picChg>
        <pc:picChg chg="mod">
          <ac:chgData name="Shivraj Sharma" userId="e2ac9427-934a-4679-9d2a-b77fd6c0bbbc" providerId="ADAL" clId="{02DC41BC-393C-4A39-9269-B7EB3BDD60D8}" dt="2023-07-09T04:37:32.916" v="12"/>
          <ac:picMkLst>
            <pc:docMk/>
            <pc:sldMk cId="0" sldId="286"/>
            <ac:picMk id="35" creationId="{00000000-0000-0000-0000-000000000000}"/>
          </ac:picMkLst>
        </pc:picChg>
        <pc:picChg chg="mod">
          <ac:chgData name="Shivraj Sharma" userId="e2ac9427-934a-4679-9d2a-b77fd6c0bbbc" providerId="ADAL" clId="{02DC41BC-393C-4A39-9269-B7EB3BDD60D8}" dt="2023-07-09T04:37:32.916" v="12"/>
          <ac:picMkLst>
            <pc:docMk/>
            <pc:sldMk cId="0" sldId="286"/>
            <ac:picMk id="36" creationId="{00000000-0000-0000-0000-000000000000}"/>
          </ac:picMkLst>
        </pc:picChg>
        <pc:picChg chg="mod">
          <ac:chgData name="Shivraj Sharma" userId="e2ac9427-934a-4679-9d2a-b77fd6c0bbbc" providerId="ADAL" clId="{02DC41BC-393C-4A39-9269-B7EB3BDD60D8}" dt="2023-07-09T04:37:32.916" v="12"/>
          <ac:picMkLst>
            <pc:docMk/>
            <pc:sldMk cId="0" sldId="286"/>
            <ac:picMk id="37" creationId="{00000000-0000-0000-0000-000000000000}"/>
          </ac:picMkLst>
        </pc:picChg>
        <pc:picChg chg="mod">
          <ac:chgData name="Shivraj Sharma" userId="e2ac9427-934a-4679-9d2a-b77fd6c0bbbc" providerId="ADAL" clId="{02DC41BC-393C-4A39-9269-B7EB3BDD60D8}" dt="2023-07-09T04:37:32.916" v="12"/>
          <ac:picMkLst>
            <pc:docMk/>
            <pc:sldMk cId="0" sldId="286"/>
            <ac:picMk id="38" creationId="{00000000-0000-0000-0000-000000000000}"/>
          </ac:picMkLst>
        </pc:picChg>
        <pc:picChg chg="mod">
          <ac:chgData name="Shivraj Sharma" userId="e2ac9427-934a-4679-9d2a-b77fd6c0bbbc" providerId="ADAL" clId="{02DC41BC-393C-4A39-9269-B7EB3BDD60D8}" dt="2023-07-09T04:37:32.916" v="12"/>
          <ac:picMkLst>
            <pc:docMk/>
            <pc:sldMk cId="0" sldId="286"/>
            <ac:picMk id="39" creationId="{00000000-0000-0000-0000-000000000000}"/>
          </ac:picMkLst>
        </pc:picChg>
        <pc:picChg chg="mod">
          <ac:chgData name="Shivraj Sharma" userId="e2ac9427-934a-4679-9d2a-b77fd6c0bbbc" providerId="ADAL" clId="{02DC41BC-393C-4A39-9269-B7EB3BDD60D8}" dt="2023-07-09T04:37:32.916" v="12"/>
          <ac:picMkLst>
            <pc:docMk/>
            <pc:sldMk cId="0" sldId="286"/>
            <ac:picMk id="41" creationId="{00000000-0000-0000-0000-000000000000}"/>
          </ac:picMkLst>
        </pc:picChg>
        <pc:picChg chg="mod">
          <ac:chgData name="Shivraj Sharma" userId="e2ac9427-934a-4679-9d2a-b77fd6c0bbbc" providerId="ADAL" clId="{02DC41BC-393C-4A39-9269-B7EB3BDD60D8}" dt="2023-07-09T04:37:32.916" v="12"/>
          <ac:picMkLst>
            <pc:docMk/>
            <pc:sldMk cId="0" sldId="286"/>
            <ac:picMk id="43" creationId="{00000000-0000-0000-0000-000000000000}"/>
          </ac:picMkLst>
        </pc:picChg>
        <pc:picChg chg="mod">
          <ac:chgData name="Shivraj Sharma" userId="e2ac9427-934a-4679-9d2a-b77fd6c0bbbc" providerId="ADAL" clId="{02DC41BC-393C-4A39-9269-B7EB3BDD60D8}" dt="2023-07-09T04:37:32.916" v="12"/>
          <ac:picMkLst>
            <pc:docMk/>
            <pc:sldMk cId="0" sldId="286"/>
            <ac:picMk id="44" creationId="{00000000-0000-0000-0000-000000000000}"/>
          </ac:picMkLst>
        </pc:picChg>
        <pc:picChg chg="mod">
          <ac:chgData name="Shivraj Sharma" userId="e2ac9427-934a-4679-9d2a-b77fd6c0bbbc" providerId="ADAL" clId="{02DC41BC-393C-4A39-9269-B7EB3BDD60D8}" dt="2023-07-09T04:37:32.916" v="12"/>
          <ac:picMkLst>
            <pc:docMk/>
            <pc:sldMk cId="0" sldId="286"/>
            <ac:picMk id="46" creationId="{00000000-0000-0000-0000-000000000000}"/>
          </ac:picMkLst>
        </pc:picChg>
        <pc:picChg chg="mod">
          <ac:chgData name="Shivraj Sharma" userId="e2ac9427-934a-4679-9d2a-b77fd6c0bbbc" providerId="ADAL" clId="{02DC41BC-393C-4A39-9269-B7EB3BDD60D8}" dt="2023-07-09T04:37:32.916" v="12"/>
          <ac:picMkLst>
            <pc:docMk/>
            <pc:sldMk cId="0" sldId="286"/>
            <ac:picMk id="47" creationId="{00000000-0000-0000-0000-000000000000}"/>
          </ac:picMkLst>
        </pc:picChg>
        <pc:picChg chg="mod">
          <ac:chgData name="Shivraj Sharma" userId="e2ac9427-934a-4679-9d2a-b77fd6c0bbbc" providerId="ADAL" clId="{02DC41BC-393C-4A39-9269-B7EB3BDD60D8}" dt="2023-07-09T04:37:32.916" v="12"/>
          <ac:picMkLst>
            <pc:docMk/>
            <pc:sldMk cId="0" sldId="286"/>
            <ac:picMk id="49" creationId="{00000000-0000-0000-0000-000000000000}"/>
          </ac:picMkLst>
        </pc:picChg>
        <pc:picChg chg="mod">
          <ac:chgData name="Shivraj Sharma" userId="e2ac9427-934a-4679-9d2a-b77fd6c0bbbc" providerId="ADAL" clId="{02DC41BC-393C-4A39-9269-B7EB3BDD60D8}" dt="2023-07-09T04:37:32.916" v="12"/>
          <ac:picMkLst>
            <pc:docMk/>
            <pc:sldMk cId="0" sldId="286"/>
            <ac:picMk id="50" creationId="{00000000-0000-0000-0000-000000000000}"/>
          </ac:picMkLst>
        </pc:picChg>
        <pc:picChg chg="mod">
          <ac:chgData name="Shivraj Sharma" userId="e2ac9427-934a-4679-9d2a-b77fd6c0bbbc" providerId="ADAL" clId="{02DC41BC-393C-4A39-9269-B7EB3BDD60D8}" dt="2023-07-09T04:37:32.916" v="12"/>
          <ac:picMkLst>
            <pc:docMk/>
            <pc:sldMk cId="0" sldId="286"/>
            <ac:picMk id="52" creationId="{00000000-0000-0000-0000-000000000000}"/>
          </ac:picMkLst>
        </pc:picChg>
        <pc:picChg chg="mod">
          <ac:chgData name="Shivraj Sharma" userId="e2ac9427-934a-4679-9d2a-b77fd6c0bbbc" providerId="ADAL" clId="{02DC41BC-393C-4A39-9269-B7EB3BDD60D8}" dt="2023-07-09T04:37:32.916" v="12"/>
          <ac:picMkLst>
            <pc:docMk/>
            <pc:sldMk cId="0" sldId="286"/>
            <ac:picMk id="53" creationId="{00000000-0000-0000-0000-000000000000}"/>
          </ac:picMkLst>
        </pc:picChg>
        <pc:picChg chg="mod">
          <ac:chgData name="Shivraj Sharma" userId="e2ac9427-934a-4679-9d2a-b77fd6c0bbbc" providerId="ADAL" clId="{02DC41BC-393C-4A39-9269-B7EB3BDD60D8}" dt="2023-07-09T04:37:32.916" v="12"/>
          <ac:picMkLst>
            <pc:docMk/>
            <pc:sldMk cId="0" sldId="286"/>
            <ac:picMk id="55" creationId="{00000000-0000-0000-0000-000000000000}"/>
          </ac:picMkLst>
        </pc:picChg>
      </pc:sldChg>
      <pc:sldChg chg="modSp">
        <pc:chgData name="Shivraj Sharma" userId="e2ac9427-934a-4679-9d2a-b77fd6c0bbbc" providerId="ADAL" clId="{02DC41BC-393C-4A39-9269-B7EB3BDD60D8}" dt="2023-07-09T04:37:32.916" v="12"/>
        <pc:sldMkLst>
          <pc:docMk/>
          <pc:sldMk cId="0" sldId="287"/>
        </pc:sldMkLst>
        <pc:spChg chg="mod">
          <ac:chgData name="Shivraj Sharma" userId="e2ac9427-934a-4679-9d2a-b77fd6c0bbbc" providerId="ADAL" clId="{02DC41BC-393C-4A39-9269-B7EB3BDD60D8}" dt="2023-07-09T04:37:32.916" v="12"/>
          <ac:spMkLst>
            <pc:docMk/>
            <pc:sldMk cId="0" sldId="287"/>
            <ac:spMk id="6" creationId="{00000000-0000-0000-0000-000000000000}"/>
          </ac:spMkLst>
        </pc:spChg>
        <pc:grpChg chg="mod">
          <ac:chgData name="Shivraj Sharma" userId="e2ac9427-934a-4679-9d2a-b77fd6c0bbbc" providerId="ADAL" clId="{02DC41BC-393C-4A39-9269-B7EB3BDD60D8}" dt="2023-07-09T04:37:32.916" v="12"/>
          <ac:grpSpMkLst>
            <pc:docMk/>
            <pc:sldMk cId="0" sldId="287"/>
            <ac:grpSpMk id="3" creationId="{00000000-0000-0000-0000-000000000000}"/>
          </ac:grpSpMkLst>
        </pc:grpChg>
        <pc:picChg chg="mod">
          <ac:chgData name="Shivraj Sharma" userId="e2ac9427-934a-4679-9d2a-b77fd6c0bbbc" providerId="ADAL" clId="{02DC41BC-393C-4A39-9269-B7EB3BDD60D8}" dt="2023-07-09T04:37:32.916" v="12"/>
          <ac:picMkLst>
            <pc:docMk/>
            <pc:sldMk cId="0" sldId="287"/>
            <ac:picMk id="4" creationId="{00000000-0000-0000-0000-000000000000}"/>
          </ac:picMkLst>
        </pc:picChg>
        <pc:picChg chg="mod">
          <ac:chgData name="Shivraj Sharma" userId="e2ac9427-934a-4679-9d2a-b77fd6c0bbbc" providerId="ADAL" clId="{02DC41BC-393C-4A39-9269-B7EB3BDD60D8}" dt="2023-07-09T04:37:32.916" v="12"/>
          <ac:picMkLst>
            <pc:docMk/>
            <pc:sldMk cId="0" sldId="287"/>
            <ac:picMk id="5" creationId="{00000000-0000-0000-0000-000000000000}"/>
          </ac:picMkLst>
        </pc:picChg>
        <pc:picChg chg="mod">
          <ac:chgData name="Shivraj Sharma" userId="e2ac9427-934a-4679-9d2a-b77fd6c0bbbc" providerId="ADAL" clId="{02DC41BC-393C-4A39-9269-B7EB3BDD60D8}" dt="2023-07-09T04:37:32.916" v="12"/>
          <ac:picMkLst>
            <pc:docMk/>
            <pc:sldMk cId="0" sldId="287"/>
            <ac:picMk id="7" creationId="{00000000-0000-0000-0000-000000000000}"/>
          </ac:picMkLst>
        </pc:picChg>
        <pc:picChg chg="mod">
          <ac:chgData name="Shivraj Sharma" userId="e2ac9427-934a-4679-9d2a-b77fd6c0bbbc" providerId="ADAL" clId="{02DC41BC-393C-4A39-9269-B7EB3BDD60D8}" dt="2023-07-09T04:37:32.916" v="12"/>
          <ac:picMkLst>
            <pc:docMk/>
            <pc:sldMk cId="0" sldId="287"/>
            <ac:picMk id="8" creationId="{00000000-0000-0000-0000-000000000000}"/>
          </ac:picMkLst>
        </pc:picChg>
      </pc:sldChg>
      <pc:sldChg chg="modSp">
        <pc:chgData name="Shivraj Sharma" userId="e2ac9427-934a-4679-9d2a-b77fd6c0bbbc" providerId="ADAL" clId="{02DC41BC-393C-4A39-9269-B7EB3BDD60D8}" dt="2023-07-09T04:37:32.916" v="12"/>
        <pc:sldMkLst>
          <pc:docMk/>
          <pc:sldMk cId="0" sldId="289"/>
        </pc:sldMkLst>
        <pc:spChg chg="mod">
          <ac:chgData name="Shivraj Sharma" userId="e2ac9427-934a-4679-9d2a-b77fd6c0bbbc" providerId="ADAL" clId="{02DC41BC-393C-4A39-9269-B7EB3BDD60D8}" dt="2023-07-09T04:37:32.916" v="12"/>
          <ac:spMkLst>
            <pc:docMk/>
            <pc:sldMk cId="0" sldId="289"/>
            <ac:spMk id="2" creationId="{00000000-0000-0000-0000-000000000000}"/>
          </ac:spMkLst>
        </pc:spChg>
        <pc:spChg chg="mod">
          <ac:chgData name="Shivraj Sharma" userId="e2ac9427-934a-4679-9d2a-b77fd6c0bbbc" providerId="ADAL" clId="{02DC41BC-393C-4A39-9269-B7EB3BDD60D8}" dt="2023-07-09T04:37:32.916" v="12"/>
          <ac:spMkLst>
            <pc:docMk/>
            <pc:sldMk cId="0" sldId="289"/>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93"/>
        </pc:sldMkLst>
        <pc:spChg chg="mod">
          <ac:chgData name="Shivraj Sharma" userId="e2ac9427-934a-4679-9d2a-b77fd6c0bbbc" providerId="ADAL" clId="{02DC41BC-393C-4A39-9269-B7EB3BDD60D8}" dt="2023-07-09T04:37:32.916" v="12"/>
          <ac:spMkLst>
            <pc:docMk/>
            <pc:sldMk cId="0" sldId="293"/>
            <ac:spMk id="2" creationId="{00000000-0000-0000-0000-000000000000}"/>
          </ac:spMkLst>
        </pc:spChg>
      </pc:sldChg>
      <pc:sldChg chg="modSp">
        <pc:chgData name="Shivraj Sharma" userId="e2ac9427-934a-4679-9d2a-b77fd6c0bbbc" providerId="ADAL" clId="{02DC41BC-393C-4A39-9269-B7EB3BDD60D8}" dt="2023-07-09T04:37:32.916" v="12"/>
        <pc:sldMkLst>
          <pc:docMk/>
          <pc:sldMk cId="0" sldId="294"/>
        </pc:sldMkLst>
        <pc:spChg chg="mod">
          <ac:chgData name="Shivraj Sharma" userId="e2ac9427-934a-4679-9d2a-b77fd6c0bbbc" providerId="ADAL" clId="{02DC41BC-393C-4A39-9269-B7EB3BDD60D8}" dt="2023-07-09T04:37:32.916" v="12"/>
          <ac:spMkLst>
            <pc:docMk/>
            <pc:sldMk cId="0" sldId="294"/>
            <ac:spMk id="2" creationId="{00000000-0000-0000-0000-000000000000}"/>
          </ac:spMkLst>
        </pc:spChg>
        <pc:spChg chg="mod">
          <ac:chgData name="Shivraj Sharma" userId="e2ac9427-934a-4679-9d2a-b77fd6c0bbbc" providerId="ADAL" clId="{02DC41BC-393C-4A39-9269-B7EB3BDD60D8}" dt="2023-07-09T04:37:32.916" v="12"/>
          <ac:spMkLst>
            <pc:docMk/>
            <pc:sldMk cId="0" sldId="294"/>
            <ac:spMk id="3" creationId="{00000000-0000-0000-0000-000000000000}"/>
          </ac:spMkLst>
        </pc:spChg>
        <pc:spChg chg="mod">
          <ac:chgData name="Shivraj Sharma" userId="e2ac9427-934a-4679-9d2a-b77fd6c0bbbc" providerId="ADAL" clId="{02DC41BC-393C-4A39-9269-B7EB3BDD60D8}" dt="2023-07-09T04:37:32.916" v="12"/>
          <ac:spMkLst>
            <pc:docMk/>
            <pc:sldMk cId="0" sldId="294"/>
            <ac:spMk id="5" creationId="{00000000-0000-0000-0000-000000000000}"/>
          </ac:spMkLst>
        </pc:spChg>
        <pc:spChg chg="mod">
          <ac:chgData name="Shivraj Sharma" userId="e2ac9427-934a-4679-9d2a-b77fd6c0bbbc" providerId="ADAL" clId="{02DC41BC-393C-4A39-9269-B7EB3BDD60D8}" dt="2023-07-09T04:37:32.916" v="12"/>
          <ac:spMkLst>
            <pc:docMk/>
            <pc:sldMk cId="0" sldId="294"/>
            <ac:spMk id="6" creationId="{00000000-0000-0000-0000-000000000000}"/>
          </ac:spMkLst>
        </pc:spChg>
        <pc:spChg chg="mod">
          <ac:chgData name="Shivraj Sharma" userId="e2ac9427-934a-4679-9d2a-b77fd6c0bbbc" providerId="ADAL" clId="{02DC41BC-393C-4A39-9269-B7EB3BDD60D8}" dt="2023-07-09T04:37:32.916" v="12"/>
          <ac:spMkLst>
            <pc:docMk/>
            <pc:sldMk cId="0" sldId="294"/>
            <ac:spMk id="7" creationId="{00000000-0000-0000-0000-000000000000}"/>
          </ac:spMkLst>
        </pc:spChg>
        <pc:spChg chg="mod">
          <ac:chgData name="Shivraj Sharma" userId="e2ac9427-934a-4679-9d2a-b77fd6c0bbbc" providerId="ADAL" clId="{02DC41BC-393C-4A39-9269-B7EB3BDD60D8}" dt="2023-07-09T04:37:32.916" v="12"/>
          <ac:spMkLst>
            <pc:docMk/>
            <pc:sldMk cId="0" sldId="294"/>
            <ac:spMk id="12" creationId="{00000000-0000-0000-0000-000000000000}"/>
          </ac:spMkLst>
        </pc:spChg>
        <pc:spChg chg="mod">
          <ac:chgData name="Shivraj Sharma" userId="e2ac9427-934a-4679-9d2a-b77fd6c0bbbc" providerId="ADAL" clId="{02DC41BC-393C-4A39-9269-B7EB3BDD60D8}" dt="2023-07-09T04:37:32.916" v="12"/>
          <ac:spMkLst>
            <pc:docMk/>
            <pc:sldMk cId="0" sldId="294"/>
            <ac:spMk id="14" creationId="{00000000-0000-0000-0000-000000000000}"/>
          </ac:spMkLst>
        </pc:spChg>
        <pc:spChg chg="mod">
          <ac:chgData name="Shivraj Sharma" userId="e2ac9427-934a-4679-9d2a-b77fd6c0bbbc" providerId="ADAL" clId="{02DC41BC-393C-4A39-9269-B7EB3BDD60D8}" dt="2023-07-09T04:37:32.916" v="12"/>
          <ac:spMkLst>
            <pc:docMk/>
            <pc:sldMk cId="0" sldId="294"/>
            <ac:spMk id="15" creationId="{00000000-0000-0000-0000-000000000000}"/>
          </ac:spMkLst>
        </pc:spChg>
        <pc:spChg chg="mod">
          <ac:chgData name="Shivraj Sharma" userId="e2ac9427-934a-4679-9d2a-b77fd6c0bbbc" providerId="ADAL" clId="{02DC41BC-393C-4A39-9269-B7EB3BDD60D8}" dt="2023-07-09T04:37:32.916" v="12"/>
          <ac:spMkLst>
            <pc:docMk/>
            <pc:sldMk cId="0" sldId="294"/>
            <ac:spMk id="16" creationId="{00000000-0000-0000-0000-000000000000}"/>
          </ac:spMkLst>
        </pc:spChg>
        <pc:spChg chg="mod">
          <ac:chgData name="Shivraj Sharma" userId="e2ac9427-934a-4679-9d2a-b77fd6c0bbbc" providerId="ADAL" clId="{02DC41BC-393C-4A39-9269-B7EB3BDD60D8}" dt="2023-07-09T04:37:32.916" v="12"/>
          <ac:spMkLst>
            <pc:docMk/>
            <pc:sldMk cId="0" sldId="294"/>
            <ac:spMk id="17" creationId="{00000000-0000-0000-0000-000000000000}"/>
          </ac:spMkLst>
        </pc:spChg>
        <pc:spChg chg="mod">
          <ac:chgData name="Shivraj Sharma" userId="e2ac9427-934a-4679-9d2a-b77fd6c0bbbc" providerId="ADAL" clId="{02DC41BC-393C-4A39-9269-B7EB3BDD60D8}" dt="2023-07-09T04:37:32.916" v="12"/>
          <ac:spMkLst>
            <pc:docMk/>
            <pc:sldMk cId="0" sldId="294"/>
            <ac:spMk id="22" creationId="{00000000-0000-0000-0000-000000000000}"/>
          </ac:spMkLst>
        </pc:spChg>
        <pc:spChg chg="mod">
          <ac:chgData name="Shivraj Sharma" userId="e2ac9427-934a-4679-9d2a-b77fd6c0bbbc" providerId="ADAL" clId="{02DC41BC-393C-4A39-9269-B7EB3BDD60D8}" dt="2023-07-09T04:37:32.916" v="12"/>
          <ac:spMkLst>
            <pc:docMk/>
            <pc:sldMk cId="0" sldId="294"/>
            <ac:spMk id="23" creationId="{00000000-0000-0000-0000-000000000000}"/>
          </ac:spMkLst>
        </pc:spChg>
        <pc:spChg chg="mod">
          <ac:chgData name="Shivraj Sharma" userId="e2ac9427-934a-4679-9d2a-b77fd6c0bbbc" providerId="ADAL" clId="{02DC41BC-393C-4A39-9269-B7EB3BDD60D8}" dt="2023-07-09T04:37:32.916" v="12"/>
          <ac:spMkLst>
            <pc:docMk/>
            <pc:sldMk cId="0" sldId="294"/>
            <ac:spMk id="25" creationId="{00000000-0000-0000-0000-000000000000}"/>
          </ac:spMkLst>
        </pc:spChg>
        <pc:spChg chg="mod">
          <ac:chgData name="Shivraj Sharma" userId="e2ac9427-934a-4679-9d2a-b77fd6c0bbbc" providerId="ADAL" clId="{02DC41BC-393C-4A39-9269-B7EB3BDD60D8}" dt="2023-07-09T04:37:32.916" v="12"/>
          <ac:spMkLst>
            <pc:docMk/>
            <pc:sldMk cId="0" sldId="294"/>
            <ac:spMk id="26" creationId="{00000000-0000-0000-0000-000000000000}"/>
          </ac:spMkLst>
        </pc:spChg>
        <pc:grpChg chg="mod">
          <ac:chgData name="Shivraj Sharma" userId="e2ac9427-934a-4679-9d2a-b77fd6c0bbbc" providerId="ADAL" clId="{02DC41BC-393C-4A39-9269-B7EB3BDD60D8}" dt="2023-07-09T04:37:32.916" v="12"/>
          <ac:grpSpMkLst>
            <pc:docMk/>
            <pc:sldMk cId="0" sldId="294"/>
            <ac:grpSpMk id="4" creationId="{00000000-0000-0000-0000-000000000000}"/>
          </ac:grpSpMkLst>
        </pc:grpChg>
        <pc:grpChg chg="mod">
          <ac:chgData name="Shivraj Sharma" userId="e2ac9427-934a-4679-9d2a-b77fd6c0bbbc" providerId="ADAL" clId="{02DC41BC-393C-4A39-9269-B7EB3BDD60D8}" dt="2023-07-09T04:37:32.916" v="12"/>
          <ac:grpSpMkLst>
            <pc:docMk/>
            <pc:sldMk cId="0" sldId="294"/>
            <ac:grpSpMk id="8" creationId="{00000000-0000-0000-0000-000000000000}"/>
          </ac:grpSpMkLst>
        </pc:grpChg>
        <pc:grpChg chg="mod">
          <ac:chgData name="Shivraj Sharma" userId="e2ac9427-934a-4679-9d2a-b77fd6c0bbbc" providerId="ADAL" clId="{02DC41BC-393C-4A39-9269-B7EB3BDD60D8}" dt="2023-07-09T04:37:32.916" v="12"/>
          <ac:grpSpMkLst>
            <pc:docMk/>
            <pc:sldMk cId="0" sldId="294"/>
            <ac:grpSpMk id="13" creationId="{00000000-0000-0000-0000-000000000000}"/>
          </ac:grpSpMkLst>
        </pc:grpChg>
        <pc:grpChg chg="mod">
          <ac:chgData name="Shivraj Sharma" userId="e2ac9427-934a-4679-9d2a-b77fd6c0bbbc" providerId="ADAL" clId="{02DC41BC-393C-4A39-9269-B7EB3BDD60D8}" dt="2023-07-09T04:37:32.916" v="12"/>
          <ac:grpSpMkLst>
            <pc:docMk/>
            <pc:sldMk cId="0" sldId="294"/>
            <ac:grpSpMk id="18" creationId="{00000000-0000-0000-0000-000000000000}"/>
          </ac:grpSpMkLst>
        </pc:grpChg>
        <pc:picChg chg="mod">
          <ac:chgData name="Shivraj Sharma" userId="e2ac9427-934a-4679-9d2a-b77fd6c0bbbc" providerId="ADAL" clId="{02DC41BC-393C-4A39-9269-B7EB3BDD60D8}" dt="2023-07-09T04:37:32.916" v="12"/>
          <ac:picMkLst>
            <pc:docMk/>
            <pc:sldMk cId="0" sldId="294"/>
            <ac:picMk id="9" creationId="{00000000-0000-0000-0000-000000000000}"/>
          </ac:picMkLst>
        </pc:picChg>
        <pc:picChg chg="mod">
          <ac:chgData name="Shivraj Sharma" userId="e2ac9427-934a-4679-9d2a-b77fd6c0bbbc" providerId="ADAL" clId="{02DC41BC-393C-4A39-9269-B7EB3BDD60D8}" dt="2023-07-09T04:37:32.916" v="12"/>
          <ac:picMkLst>
            <pc:docMk/>
            <pc:sldMk cId="0" sldId="294"/>
            <ac:picMk id="10" creationId="{00000000-0000-0000-0000-000000000000}"/>
          </ac:picMkLst>
        </pc:picChg>
        <pc:picChg chg="mod">
          <ac:chgData name="Shivraj Sharma" userId="e2ac9427-934a-4679-9d2a-b77fd6c0bbbc" providerId="ADAL" clId="{02DC41BC-393C-4A39-9269-B7EB3BDD60D8}" dt="2023-07-09T04:37:32.916" v="12"/>
          <ac:picMkLst>
            <pc:docMk/>
            <pc:sldMk cId="0" sldId="294"/>
            <ac:picMk id="11" creationId="{00000000-0000-0000-0000-000000000000}"/>
          </ac:picMkLst>
        </pc:picChg>
        <pc:picChg chg="mod">
          <ac:chgData name="Shivraj Sharma" userId="e2ac9427-934a-4679-9d2a-b77fd6c0bbbc" providerId="ADAL" clId="{02DC41BC-393C-4A39-9269-B7EB3BDD60D8}" dt="2023-07-09T04:37:32.916" v="12"/>
          <ac:picMkLst>
            <pc:docMk/>
            <pc:sldMk cId="0" sldId="294"/>
            <ac:picMk id="19" creationId="{00000000-0000-0000-0000-000000000000}"/>
          </ac:picMkLst>
        </pc:picChg>
        <pc:picChg chg="mod">
          <ac:chgData name="Shivraj Sharma" userId="e2ac9427-934a-4679-9d2a-b77fd6c0bbbc" providerId="ADAL" clId="{02DC41BC-393C-4A39-9269-B7EB3BDD60D8}" dt="2023-07-09T04:37:32.916" v="12"/>
          <ac:picMkLst>
            <pc:docMk/>
            <pc:sldMk cId="0" sldId="294"/>
            <ac:picMk id="20" creationId="{00000000-0000-0000-0000-000000000000}"/>
          </ac:picMkLst>
        </pc:picChg>
        <pc:picChg chg="mod">
          <ac:chgData name="Shivraj Sharma" userId="e2ac9427-934a-4679-9d2a-b77fd6c0bbbc" providerId="ADAL" clId="{02DC41BC-393C-4A39-9269-B7EB3BDD60D8}" dt="2023-07-09T04:37:32.916" v="12"/>
          <ac:picMkLst>
            <pc:docMk/>
            <pc:sldMk cId="0" sldId="294"/>
            <ac:picMk id="21" creationId="{00000000-0000-0000-0000-000000000000}"/>
          </ac:picMkLst>
        </pc:picChg>
      </pc:sldChg>
      <pc:sldChg chg="modSp">
        <pc:chgData name="Shivraj Sharma" userId="e2ac9427-934a-4679-9d2a-b77fd6c0bbbc" providerId="ADAL" clId="{02DC41BC-393C-4A39-9269-B7EB3BDD60D8}" dt="2023-07-09T04:37:32.916" v="12"/>
        <pc:sldMkLst>
          <pc:docMk/>
          <pc:sldMk cId="0" sldId="295"/>
        </pc:sldMkLst>
        <pc:spChg chg="mod">
          <ac:chgData name="Shivraj Sharma" userId="e2ac9427-934a-4679-9d2a-b77fd6c0bbbc" providerId="ADAL" clId="{02DC41BC-393C-4A39-9269-B7EB3BDD60D8}" dt="2023-07-09T04:37:32.916" v="12"/>
          <ac:spMkLst>
            <pc:docMk/>
            <pc:sldMk cId="0" sldId="295"/>
            <ac:spMk id="2" creationId="{00000000-0000-0000-0000-000000000000}"/>
          </ac:spMkLst>
        </pc:spChg>
        <pc:spChg chg="mod">
          <ac:chgData name="Shivraj Sharma" userId="e2ac9427-934a-4679-9d2a-b77fd6c0bbbc" providerId="ADAL" clId="{02DC41BC-393C-4A39-9269-B7EB3BDD60D8}" dt="2023-07-09T04:37:32.916" v="12"/>
          <ac:spMkLst>
            <pc:docMk/>
            <pc:sldMk cId="0" sldId="295"/>
            <ac:spMk id="3" creationId="{00000000-0000-0000-0000-000000000000}"/>
          </ac:spMkLst>
        </pc:spChg>
        <pc:spChg chg="mod">
          <ac:chgData name="Shivraj Sharma" userId="e2ac9427-934a-4679-9d2a-b77fd6c0bbbc" providerId="ADAL" clId="{02DC41BC-393C-4A39-9269-B7EB3BDD60D8}" dt="2023-07-09T04:37:32.916" v="12"/>
          <ac:spMkLst>
            <pc:docMk/>
            <pc:sldMk cId="0" sldId="295"/>
            <ac:spMk id="4" creationId="{00000000-0000-0000-0000-000000000000}"/>
          </ac:spMkLst>
        </pc:spChg>
      </pc:sldChg>
      <pc:sldChg chg="modSp">
        <pc:chgData name="Shivraj Sharma" userId="e2ac9427-934a-4679-9d2a-b77fd6c0bbbc" providerId="ADAL" clId="{02DC41BC-393C-4A39-9269-B7EB3BDD60D8}" dt="2023-07-09T04:37:32.916" v="12"/>
        <pc:sldMkLst>
          <pc:docMk/>
          <pc:sldMk cId="0" sldId="296"/>
        </pc:sldMkLst>
        <pc:spChg chg="mod">
          <ac:chgData name="Shivraj Sharma" userId="e2ac9427-934a-4679-9d2a-b77fd6c0bbbc" providerId="ADAL" clId="{02DC41BC-393C-4A39-9269-B7EB3BDD60D8}" dt="2023-07-09T04:37:32.916" v="12"/>
          <ac:spMkLst>
            <pc:docMk/>
            <pc:sldMk cId="0" sldId="296"/>
            <ac:spMk id="2" creationId="{00000000-0000-0000-0000-000000000000}"/>
          </ac:spMkLst>
        </pc:spChg>
        <pc:spChg chg="mod">
          <ac:chgData name="Shivraj Sharma" userId="e2ac9427-934a-4679-9d2a-b77fd6c0bbbc" providerId="ADAL" clId="{02DC41BC-393C-4A39-9269-B7EB3BDD60D8}" dt="2023-07-09T04:37:32.916" v="12"/>
          <ac:spMkLst>
            <pc:docMk/>
            <pc:sldMk cId="0" sldId="296"/>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97"/>
        </pc:sldMkLst>
        <pc:spChg chg="mod">
          <ac:chgData name="Shivraj Sharma" userId="e2ac9427-934a-4679-9d2a-b77fd6c0bbbc" providerId="ADAL" clId="{02DC41BC-393C-4A39-9269-B7EB3BDD60D8}" dt="2023-07-09T04:37:32.916" v="12"/>
          <ac:spMkLst>
            <pc:docMk/>
            <pc:sldMk cId="0" sldId="297"/>
            <ac:spMk id="2" creationId="{00000000-0000-0000-0000-000000000000}"/>
          </ac:spMkLst>
        </pc:spChg>
        <pc:spChg chg="mod">
          <ac:chgData name="Shivraj Sharma" userId="e2ac9427-934a-4679-9d2a-b77fd6c0bbbc" providerId="ADAL" clId="{02DC41BC-393C-4A39-9269-B7EB3BDD60D8}" dt="2023-07-09T04:37:32.916" v="12"/>
          <ac:spMkLst>
            <pc:docMk/>
            <pc:sldMk cId="0" sldId="297"/>
            <ac:spMk id="3" creationId="{00000000-0000-0000-0000-000000000000}"/>
          </ac:spMkLst>
        </pc:spChg>
      </pc:sldChg>
      <pc:sldChg chg="modSp">
        <pc:chgData name="Shivraj Sharma" userId="e2ac9427-934a-4679-9d2a-b77fd6c0bbbc" providerId="ADAL" clId="{02DC41BC-393C-4A39-9269-B7EB3BDD60D8}" dt="2023-07-09T04:37:32.916" v="12"/>
        <pc:sldMkLst>
          <pc:docMk/>
          <pc:sldMk cId="0" sldId="298"/>
        </pc:sldMkLst>
        <pc:spChg chg="mod">
          <ac:chgData name="Shivraj Sharma" userId="e2ac9427-934a-4679-9d2a-b77fd6c0bbbc" providerId="ADAL" clId="{02DC41BC-393C-4A39-9269-B7EB3BDD60D8}" dt="2023-07-09T04:37:32.916" v="12"/>
          <ac:spMkLst>
            <pc:docMk/>
            <pc:sldMk cId="0" sldId="298"/>
            <ac:spMk id="2" creationId="{00000000-0000-0000-0000-000000000000}"/>
          </ac:spMkLst>
        </pc:spChg>
        <pc:spChg chg="mod">
          <ac:chgData name="Shivraj Sharma" userId="e2ac9427-934a-4679-9d2a-b77fd6c0bbbc" providerId="ADAL" clId="{02DC41BC-393C-4A39-9269-B7EB3BDD60D8}" dt="2023-07-09T04:37:32.916" v="12"/>
          <ac:spMkLst>
            <pc:docMk/>
            <pc:sldMk cId="0" sldId="298"/>
            <ac:spMk id="3" creationId="{00000000-0000-0000-0000-000000000000}"/>
          </ac:spMkLst>
        </pc:spChg>
      </pc:sldChg>
      <pc:sldChg chg="modSp">
        <pc:chgData name="Shivraj Sharma" userId="e2ac9427-934a-4679-9d2a-b77fd6c0bbbc" providerId="ADAL" clId="{02DC41BC-393C-4A39-9269-B7EB3BDD60D8}" dt="2023-07-09T04:37:32.916" v="12"/>
        <pc:sldMkLst>
          <pc:docMk/>
          <pc:sldMk cId="27048074" sldId="300"/>
        </pc:sldMkLst>
        <pc:spChg chg="mod">
          <ac:chgData name="Shivraj Sharma" userId="e2ac9427-934a-4679-9d2a-b77fd6c0bbbc" providerId="ADAL" clId="{02DC41BC-393C-4A39-9269-B7EB3BDD60D8}" dt="2023-07-09T04:37:32.916" v="12"/>
          <ac:spMkLst>
            <pc:docMk/>
            <pc:sldMk cId="27048074" sldId="300"/>
            <ac:spMk id="2" creationId="{00000000-0000-0000-0000-000000000000}"/>
          </ac:spMkLst>
        </pc:spChg>
        <pc:spChg chg="mod">
          <ac:chgData name="Shivraj Sharma" userId="e2ac9427-934a-4679-9d2a-b77fd6c0bbbc" providerId="ADAL" clId="{02DC41BC-393C-4A39-9269-B7EB3BDD60D8}" dt="2023-07-09T04:37:32.916" v="12"/>
          <ac:spMkLst>
            <pc:docMk/>
            <pc:sldMk cId="27048074" sldId="300"/>
            <ac:spMk id="9" creationId="{00000000-0000-0000-0000-000000000000}"/>
          </ac:spMkLst>
        </pc:spChg>
        <pc:picChg chg="mod">
          <ac:chgData name="Shivraj Sharma" userId="e2ac9427-934a-4679-9d2a-b77fd6c0bbbc" providerId="ADAL" clId="{02DC41BC-393C-4A39-9269-B7EB3BDD60D8}" dt="2023-07-09T04:37:32.916" v="12"/>
          <ac:picMkLst>
            <pc:docMk/>
            <pc:sldMk cId="27048074" sldId="300"/>
            <ac:picMk id="10" creationId="{6C257EF0-9264-15F4-C36C-BB6719CBA06C}"/>
          </ac:picMkLst>
        </pc:picChg>
      </pc:sldChg>
      <pc:sldChg chg="modSp">
        <pc:chgData name="Shivraj Sharma" userId="e2ac9427-934a-4679-9d2a-b77fd6c0bbbc" providerId="ADAL" clId="{02DC41BC-393C-4A39-9269-B7EB3BDD60D8}" dt="2023-07-09T04:37:32.916" v="12"/>
        <pc:sldMkLst>
          <pc:docMk/>
          <pc:sldMk cId="1023287470" sldId="301"/>
        </pc:sldMkLst>
        <pc:picChg chg="mod">
          <ac:chgData name="Shivraj Sharma" userId="e2ac9427-934a-4679-9d2a-b77fd6c0bbbc" providerId="ADAL" clId="{02DC41BC-393C-4A39-9269-B7EB3BDD60D8}" dt="2023-07-09T04:37:32.916" v="12"/>
          <ac:picMkLst>
            <pc:docMk/>
            <pc:sldMk cId="1023287470" sldId="301"/>
            <ac:picMk id="4" creationId="{AC3D81A9-4F57-06E4-662C-FE1CC5CCBE94}"/>
          </ac:picMkLst>
        </pc:picChg>
      </pc:sldChg>
      <pc:sldChg chg="modSp">
        <pc:chgData name="Shivraj Sharma" userId="e2ac9427-934a-4679-9d2a-b77fd6c0bbbc" providerId="ADAL" clId="{02DC41BC-393C-4A39-9269-B7EB3BDD60D8}" dt="2023-07-09T04:37:32.916" v="12"/>
        <pc:sldMkLst>
          <pc:docMk/>
          <pc:sldMk cId="872034782" sldId="302"/>
        </pc:sldMkLst>
        <pc:spChg chg="mod">
          <ac:chgData name="Shivraj Sharma" userId="e2ac9427-934a-4679-9d2a-b77fd6c0bbbc" providerId="ADAL" clId="{02DC41BC-393C-4A39-9269-B7EB3BDD60D8}" dt="2023-07-09T04:37:32.916" v="12"/>
          <ac:spMkLst>
            <pc:docMk/>
            <pc:sldMk cId="872034782" sldId="302"/>
            <ac:spMk id="2" creationId="{00000000-0000-0000-0000-000000000000}"/>
          </ac:spMkLst>
        </pc:spChg>
        <pc:picChg chg="mod">
          <ac:chgData name="Shivraj Sharma" userId="e2ac9427-934a-4679-9d2a-b77fd6c0bbbc" providerId="ADAL" clId="{02DC41BC-393C-4A39-9269-B7EB3BDD60D8}" dt="2023-07-09T04:37:32.916" v="12"/>
          <ac:picMkLst>
            <pc:docMk/>
            <pc:sldMk cId="872034782" sldId="302"/>
            <ac:picMk id="8194" creationId="{00000000-0000-0000-0000-000000000000}"/>
          </ac:picMkLst>
        </pc:picChg>
      </pc:sldChg>
      <pc:sldChg chg="modSp">
        <pc:chgData name="Shivraj Sharma" userId="e2ac9427-934a-4679-9d2a-b77fd6c0bbbc" providerId="ADAL" clId="{02DC41BC-393C-4A39-9269-B7EB3BDD60D8}" dt="2023-07-09T04:37:32.916" v="12"/>
        <pc:sldMkLst>
          <pc:docMk/>
          <pc:sldMk cId="3651330674" sldId="303"/>
        </pc:sldMkLst>
        <pc:spChg chg="mod">
          <ac:chgData name="Shivraj Sharma" userId="e2ac9427-934a-4679-9d2a-b77fd6c0bbbc" providerId="ADAL" clId="{02DC41BC-393C-4A39-9269-B7EB3BDD60D8}" dt="2023-07-09T04:37:32.916" v="12"/>
          <ac:spMkLst>
            <pc:docMk/>
            <pc:sldMk cId="3651330674" sldId="303"/>
            <ac:spMk id="2" creationId="{00000000-0000-0000-0000-000000000000}"/>
          </ac:spMkLst>
        </pc:spChg>
        <pc:spChg chg="mod">
          <ac:chgData name="Shivraj Sharma" userId="e2ac9427-934a-4679-9d2a-b77fd6c0bbbc" providerId="ADAL" clId="{02DC41BC-393C-4A39-9269-B7EB3BDD60D8}" dt="2023-07-09T04:37:32.916" v="12"/>
          <ac:spMkLst>
            <pc:docMk/>
            <pc:sldMk cId="3651330674" sldId="303"/>
            <ac:spMk id="3" creationId="{00000000-0000-0000-0000-000000000000}"/>
          </ac:spMkLst>
        </pc:spChg>
        <pc:picChg chg="mod">
          <ac:chgData name="Shivraj Sharma" userId="e2ac9427-934a-4679-9d2a-b77fd6c0bbbc" providerId="ADAL" clId="{02DC41BC-393C-4A39-9269-B7EB3BDD60D8}" dt="2023-07-09T04:37:32.916" v="12"/>
          <ac:picMkLst>
            <pc:docMk/>
            <pc:sldMk cId="3651330674" sldId="303"/>
            <ac:picMk id="12290" creationId="{00000000-0000-0000-0000-000000000000}"/>
          </ac:picMkLst>
        </pc:picChg>
      </pc:sldChg>
      <pc:sldChg chg="modSp">
        <pc:chgData name="Shivraj Sharma" userId="e2ac9427-934a-4679-9d2a-b77fd6c0bbbc" providerId="ADAL" clId="{02DC41BC-393C-4A39-9269-B7EB3BDD60D8}" dt="2023-07-09T04:37:32.916" v="12"/>
        <pc:sldMkLst>
          <pc:docMk/>
          <pc:sldMk cId="2916860457" sldId="304"/>
        </pc:sldMkLst>
        <pc:picChg chg="mod">
          <ac:chgData name="Shivraj Sharma" userId="e2ac9427-934a-4679-9d2a-b77fd6c0bbbc" providerId="ADAL" clId="{02DC41BC-393C-4A39-9269-B7EB3BDD60D8}" dt="2023-07-09T04:37:32.916" v="12"/>
          <ac:picMkLst>
            <pc:docMk/>
            <pc:sldMk cId="2916860457" sldId="304"/>
            <ac:picMk id="13316" creationId="{00000000-0000-0000-0000-000000000000}"/>
          </ac:picMkLst>
        </pc:picChg>
        <pc:picChg chg="mod">
          <ac:chgData name="Shivraj Sharma" userId="e2ac9427-934a-4679-9d2a-b77fd6c0bbbc" providerId="ADAL" clId="{02DC41BC-393C-4A39-9269-B7EB3BDD60D8}" dt="2023-07-09T04:37:32.916" v="12"/>
          <ac:picMkLst>
            <pc:docMk/>
            <pc:sldMk cId="2916860457" sldId="304"/>
            <ac:picMk id="13337" creationId="{00000000-0000-0000-0000-000000000000}"/>
          </ac:picMkLst>
        </pc:picChg>
      </pc:sldChg>
      <pc:sldChg chg="modSp">
        <pc:chgData name="Shivraj Sharma" userId="e2ac9427-934a-4679-9d2a-b77fd6c0bbbc" providerId="ADAL" clId="{02DC41BC-393C-4A39-9269-B7EB3BDD60D8}" dt="2023-07-09T04:37:32.916" v="12"/>
        <pc:sldMkLst>
          <pc:docMk/>
          <pc:sldMk cId="3451459085" sldId="305"/>
        </pc:sldMkLst>
        <pc:spChg chg="mod">
          <ac:chgData name="Shivraj Sharma" userId="e2ac9427-934a-4679-9d2a-b77fd6c0bbbc" providerId="ADAL" clId="{02DC41BC-393C-4A39-9269-B7EB3BDD60D8}" dt="2023-07-09T04:37:32.916" v="12"/>
          <ac:spMkLst>
            <pc:docMk/>
            <pc:sldMk cId="3451459085" sldId="305"/>
            <ac:spMk id="2" creationId="{116FD9B2-D14F-948C-E4C6-979D5C333D1F}"/>
          </ac:spMkLst>
        </pc:spChg>
        <pc:graphicFrameChg chg="mod">
          <ac:chgData name="Shivraj Sharma" userId="e2ac9427-934a-4679-9d2a-b77fd6c0bbbc" providerId="ADAL" clId="{02DC41BC-393C-4A39-9269-B7EB3BDD60D8}" dt="2023-07-09T04:37:32.916" v="12"/>
          <ac:graphicFrameMkLst>
            <pc:docMk/>
            <pc:sldMk cId="3451459085" sldId="305"/>
            <ac:graphicFrameMk id="4" creationId="{D1DF5ED1-78AD-3506-2452-380D2BFD0652}"/>
          </ac:graphicFrameMkLst>
        </pc:graphicFrameChg>
      </pc:sldChg>
      <pc:sldChg chg="modSp">
        <pc:chgData name="Shivraj Sharma" userId="e2ac9427-934a-4679-9d2a-b77fd6c0bbbc" providerId="ADAL" clId="{02DC41BC-393C-4A39-9269-B7EB3BDD60D8}" dt="2023-07-09T04:37:32.916" v="12"/>
        <pc:sldMkLst>
          <pc:docMk/>
          <pc:sldMk cId="1967350633" sldId="306"/>
        </pc:sldMkLst>
        <pc:spChg chg="mod">
          <ac:chgData name="Shivraj Sharma" userId="e2ac9427-934a-4679-9d2a-b77fd6c0bbbc" providerId="ADAL" clId="{02DC41BC-393C-4A39-9269-B7EB3BDD60D8}" dt="2023-07-09T04:37:32.916" v="12"/>
          <ac:spMkLst>
            <pc:docMk/>
            <pc:sldMk cId="1967350633" sldId="306"/>
            <ac:spMk id="2"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4"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1"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2"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3"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4"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5" creationId="{00000000-0000-0000-0000-000000000000}"/>
          </ac:spMkLst>
        </pc:spChg>
        <pc:spChg chg="mod">
          <ac:chgData name="Shivraj Sharma" userId="e2ac9427-934a-4679-9d2a-b77fd6c0bbbc" providerId="ADAL" clId="{02DC41BC-393C-4A39-9269-B7EB3BDD60D8}" dt="2023-07-09T04:37:32.916" v="12"/>
          <ac:spMkLst>
            <pc:docMk/>
            <pc:sldMk cId="1967350633" sldId="306"/>
            <ac:spMk id="37" creationId="{00000000-0000-0000-0000-000000000000}"/>
          </ac:spMkLst>
        </pc:spChg>
        <pc:grpChg chg="mod">
          <ac:chgData name="Shivraj Sharma" userId="e2ac9427-934a-4679-9d2a-b77fd6c0bbbc" providerId="ADAL" clId="{02DC41BC-393C-4A39-9269-B7EB3BDD60D8}" dt="2023-07-09T04:37:32.916" v="12"/>
          <ac:grpSpMkLst>
            <pc:docMk/>
            <pc:sldMk cId="1967350633" sldId="306"/>
            <ac:grpSpMk id="3" creationId="{00000000-0000-0000-0000-000000000000}"/>
          </ac:grpSpMkLst>
        </pc:grpChg>
        <pc:picChg chg="mod">
          <ac:chgData name="Shivraj Sharma" userId="e2ac9427-934a-4679-9d2a-b77fd6c0bbbc" providerId="ADAL" clId="{02DC41BC-393C-4A39-9269-B7EB3BDD60D8}" dt="2023-07-09T04:37:32.916" v="12"/>
          <ac:picMkLst>
            <pc:docMk/>
            <pc:sldMk cId="1967350633" sldId="306"/>
            <ac:picMk id="5"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6"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7"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8"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9"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0"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1"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2"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3"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4"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5"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6"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7"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8"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19"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0"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1"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2"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3"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4"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5"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6"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7"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8"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29" creationId="{00000000-0000-0000-0000-000000000000}"/>
          </ac:picMkLst>
        </pc:picChg>
        <pc:picChg chg="mod">
          <ac:chgData name="Shivraj Sharma" userId="e2ac9427-934a-4679-9d2a-b77fd6c0bbbc" providerId="ADAL" clId="{02DC41BC-393C-4A39-9269-B7EB3BDD60D8}" dt="2023-07-09T04:37:32.916" v="12"/>
          <ac:picMkLst>
            <pc:docMk/>
            <pc:sldMk cId="1967350633" sldId="306"/>
            <ac:picMk id="30" creationId="{00000000-0000-0000-0000-000000000000}"/>
          </ac:picMkLst>
        </pc:picChg>
      </pc:sldChg>
      <pc:sldChg chg="modSp">
        <pc:chgData name="Shivraj Sharma" userId="e2ac9427-934a-4679-9d2a-b77fd6c0bbbc" providerId="ADAL" clId="{02DC41BC-393C-4A39-9269-B7EB3BDD60D8}" dt="2023-07-09T04:37:32.916" v="12"/>
        <pc:sldMkLst>
          <pc:docMk/>
          <pc:sldMk cId="2850609560" sldId="307"/>
        </pc:sldMkLst>
        <pc:spChg chg="mod">
          <ac:chgData name="Shivraj Sharma" userId="e2ac9427-934a-4679-9d2a-b77fd6c0bbbc" providerId="ADAL" clId="{02DC41BC-393C-4A39-9269-B7EB3BDD60D8}" dt="2023-07-09T04:37:32.916" v="12"/>
          <ac:spMkLst>
            <pc:docMk/>
            <pc:sldMk cId="2850609560" sldId="307"/>
            <ac:spMk id="2"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4"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5"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13"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1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37"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43"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4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52"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55"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3"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4"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6"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7"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69"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70"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71" creationId="{00000000-0000-0000-0000-000000000000}"/>
          </ac:spMkLst>
        </pc:spChg>
        <pc:spChg chg="mod">
          <ac:chgData name="Shivraj Sharma" userId="e2ac9427-934a-4679-9d2a-b77fd6c0bbbc" providerId="ADAL" clId="{02DC41BC-393C-4A39-9269-B7EB3BDD60D8}" dt="2023-07-09T04:37:32.916" v="12"/>
          <ac:spMkLst>
            <pc:docMk/>
            <pc:sldMk cId="2850609560" sldId="307"/>
            <ac:spMk id="72" creationId="{00000000-0000-0000-0000-000000000000}"/>
          </ac:spMkLst>
        </pc:spChg>
        <pc:grpChg chg="mod">
          <ac:chgData name="Shivraj Sharma" userId="e2ac9427-934a-4679-9d2a-b77fd6c0bbbc" providerId="ADAL" clId="{02DC41BC-393C-4A39-9269-B7EB3BDD60D8}" dt="2023-07-09T04:37:32.916" v="12"/>
          <ac:grpSpMkLst>
            <pc:docMk/>
            <pc:sldMk cId="2850609560" sldId="307"/>
            <ac:grpSpMk id="3" creationId="{00000000-0000-0000-0000-000000000000}"/>
          </ac:grpSpMkLst>
        </pc:grpChg>
        <pc:grpChg chg="mod">
          <ac:chgData name="Shivraj Sharma" userId="e2ac9427-934a-4679-9d2a-b77fd6c0bbbc" providerId="ADAL" clId="{02DC41BC-393C-4A39-9269-B7EB3BDD60D8}" dt="2023-07-09T04:37:32.916" v="12"/>
          <ac:grpSpMkLst>
            <pc:docMk/>
            <pc:sldMk cId="2850609560" sldId="307"/>
            <ac:grpSpMk id="7" creationId="{00000000-0000-0000-0000-000000000000}"/>
          </ac:grpSpMkLst>
        </pc:grpChg>
        <pc:grpChg chg="mod">
          <ac:chgData name="Shivraj Sharma" userId="e2ac9427-934a-4679-9d2a-b77fd6c0bbbc" providerId="ADAL" clId="{02DC41BC-393C-4A39-9269-B7EB3BDD60D8}" dt="2023-07-09T04:37:32.916" v="12"/>
          <ac:grpSpMkLst>
            <pc:docMk/>
            <pc:sldMk cId="2850609560" sldId="307"/>
            <ac:grpSpMk id="36" creationId="{00000000-0000-0000-0000-000000000000}"/>
          </ac:grpSpMkLst>
        </pc:grpChg>
        <pc:picChg chg="mod">
          <ac:chgData name="Shivraj Sharma" userId="e2ac9427-934a-4679-9d2a-b77fd6c0bbbc" providerId="ADAL" clId="{02DC41BC-393C-4A39-9269-B7EB3BDD60D8}" dt="2023-07-09T04:37:32.916" v="12"/>
          <ac:picMkLst>
            <pc:docMk/>
            <pc:sldMk cId="2850609560" sldId="307"/>
            <ac:picMk id="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1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3"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6"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2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3"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3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4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3"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4"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6"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7"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8"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59"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0"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1"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2"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5" creationId="{00000000-0000-0000-0000-000000000000}"/>
          </ac:picMkLst>
        </pc:picChg>
        <pc:picChg chg="mod">
          <ac:chgData name="Shivraj Sharma" userId="e2ac9427-934a-4679-9d2a-b77fd6c0bbbc" providerId="ADAL" clId="{02DC41BC-393C-4A39-9269-B7EB3BDD60D8}" dt="2023-07-09T04:37:32.916" v="12"/>
          <ac:picMkLst>
            <pc:docMk/>
            <pc:sldMk cId="2850609560" sldId="307"/>
            <ac:picMk id="68" creationId="{00000000-0000-0000-0000-000000000000}"/>
          </ac:picMkLst>
        </pc:picChg>
      </pc:sldChg>
      <pc:sldChg chg="modSp">
        <pc:chgData name="Shivraj Sharma" userId="e2ac9427-934a-4679-9d2a-b77fd6c0bbbc" providerId="ADAL" clId="{02DC41BC-393C-4A39-9269-B7EB3BDD60D8}" dt="2023-07-09T04:37:32.916" v="12"/>
        <pc:sldMkLst>
          <pc:docMk/>
          <pc:sldMk cId="2782913628" sldId="308"/>
        </pc:sldMkLst>
        <pc:spChg chg="mod">
          <ac:chgData name="Shivraj Sharma" userId="e2ac9427-934a-4679-9d2a-b77fd6c0bbbc" providerId="ADAL" clId="{02DC41BC-393C-4A39-9269-B7EB3BDD60D8}" dt="2023-07-09T04:37:32.916" v="12"/>
          <ac:spMkLst>
            <pc:docMk/>
            <pc:sldMk cId="2782913628" sldId="308"/>
            <ac:spMk id="2"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4"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5"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13"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16"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41"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44"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4"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5" creationId="{00000000-0000-0000-0000-000000000000}"/>
          </ac:spMkLst>
        </pc:spChg>
        <pc:spChg chg="mod">
          <ac:chgData name="Shivraj Sharma" userId="e2ac9427-934a-4679-9d2a-b77fd6c0bbbc" providerId="ADAL" clId="{02DC41BC-393C-4A39-9269-B7EB3BDD60D8}" dt="2023-07-09T04:37:32.916" v="12"/>
          <ac:spMkLst>
            <pc:docMk/>
            <pc:sldMk cId="2782913628" sldId="308"/>
            <ac:spMk id="66" creationId="{00000000-0000-0000-0000-000000000000}"/>
          </ac:spMkLst>
        </pc:spChg>
        <pc:grpChg chg="mod">
          <ac:chgData name="Shivraj Sharma" userId="e2ac9427-934a-4679-9d2a-b77fd6c0bbbc" providerId="ADAL" clId="{02DC41BC-393C-4A39-9269-B7EB3BDD60D8}" dt="2023-07-09T04:37:32.916" v="12"/>
          <ac:grpSpMkLst>
            <pc:docMk/>
            <pc:sldMk cId="2782913628" sldId="308"/>
            <ac:grpSpMk id="3" creationId="{00000000-0000-0000-0000-000000000000}"/>
          </ac:grpSpMkLst>
        </pc:grpChg>
        <pc:grpChg chg="mod">
          <ac:chgData name="Shivraj Sharma" userId="e2ac9427-934a-4679-9d2a-b77fd6c0bbbc" providerId="ADAL" clId="{02DC41BC-393C-4A39-9269-B7EB3BDD60D8}" dt="2023-07-09T04:37:32.916" v="12"/>
          <ac:grpSpMkLst>
            <pc:docMk/>
            <pc:sldMk cId="2782913628" sldId="308"/>
            <ac:grpSpMk id="7" creationId="{00000000-0000-0000-0000-000000000000}"/>
          </ac:grpSpMkLst>
        </pc:grpChg>
        <pc:picChg chg="mod">
          <ac:chgData name="Shivraj Sharma" userId="e2ac9427-934a-4679-9d2a-b77fd6c0bbbc" providerId="ADAL" clId="{02DC41BC-393C-4A39-9269-B7EB3BDD60D8}" dt="2023-07-09T04:37:32.916" v="12"/>
          <ac:picMkLst>
            <pc:docMk/>
            <pc:sldMk cId="2782913628" sldId="308"/>
            <ac:picMk id="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1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2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3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4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3"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4"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5"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6"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7"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8"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59"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0"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1"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2" creationId="{00000000-0000-0000-0000-000000000000}"/>
          </ac:picMkLst>
        </pc:picChg>
        <pc:picChg chg="mod">
          <ac:chgData name="Shivraj Sharma" userId="e2ac9427-934a-4679-9d2a-b77fd6c0bbbc" providerId="ADAL" clId="{02DC41BC-393C-4A39-9269-B7EB3BDD60D8}" dt="2023-07-09T04:37:32.916" v="12"/>
          <ac:picMkLst>
            <pc:docMk/>
            <pc:sldMk cId="2782913628" sldId="308"/>
            <ac:picMk id="63" creationId="{00000000-0000-0000-0000-000000000000}"/>
          </ac:picMkLst>
        </pc:picChg>
      </pc:sldChg>
      <pc:sldChg chg="modSp">
        <pc:chgData name="Shivraj Sharma" userId="e2ac9427-934a-4679-9d2a-b77fd6c0bbbc" providerId="ADAL" clId="{02DC41BC-393C-4A39-9269-B7EB3BDD60D8}" dt="2023-07-09T04:37:32.916" v="12"/>
        <pc:sldMkLst>
          <pc:docMk/>
          <pc:sldMk cId="1750474927" sldId="309"/>
        </pc:sldMkLst>
        <pc:spChg chg="mod">
          <ac:chgData name="Shivraj Sharma" userId="e2ac9427-934a-4679-9d2a-b77fd6c0bbbc" providerId="ADAL" clId="{02DC41BC-393C-4A39-9269-B7EB3BDD60D8}" dt="2023-07-09T04:37:32.916" v="12"/>
          <ac:spMkLst>
            <pc:docMk/>
            <pc:sldMk cId="1750474927" sldId="309"/>
            <ac:spMk id="2"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4"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5"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6"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13"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16" creationId="{00000000-0000-0000-0000-000000000000}"/>
          </ac:spMkLst>
        </pc:spChg>
        <pc:spChg chg="mod">
          <ac:chgData name="Shivraj Sharma" userId="e2ac9427-934a-4679-9d2a-b77fd6c0bbbc" providerId="ADAL" clId="{02DC41BC-393C-4A39-9269-B7EB3BDD60D8}" dt="2023-07-09T04:37:32.916" v="12"/>
          <ac:spMkLst>
            <pc:docMk/>
            <pc:sldMk cId="1750474927" sldId="309"/>
            <ac:spMk id="37" creationId="{00000000-0000-0000-0000-000000000000}"/>
          </ac:spMkLst>
        </pc:spChg>
        <pc:grpChg chg="mod">
          <ac:chgData name="Shivraj Sharma" userId="e2ac9427-934a-4679-9d2a-b77fd6c0bbbc" providerId="ADAL" clId="{02DC41BC-393C-4A39-9269-B7EB3BDD60D8}" dt="2023-07-09T04:37:32.916" v="12"/>
          <ac:grpSpMkLst>
            <pc:docMk/>
            <pc:sldMk cId="1750474927" sldId="309"/>
            <ac:grpSpMk id="3" creationId="{00000000-0000-0000-0000-000000000000}"/>
          </ac:grpSpMkLst>
        </pc:grpChg>
        <pc:grpChg chg="mod">
          <ac:chgData name="Shivraj Sharma" userId="e2ac9427-934a-4679-9d2a-b77fd6c0bbbc" providerId="ADAL" clId="{02DC41BC-393C-4A39-9269-B7EB3BDD60D8}" dt="2023-07-09T04:37:32.916" v="12"/>
          <ac:grpSpMkLst>
            <pc:docMk/>
            <pc:sldMk cId="1750474927" sldId="309"/>
            <ac:grpSpMk id="7" creationId="{00000000-0000-0000-0000-000000000000}"/>
          </ac:grpSpMkLst>
        </pc:grpChg>
        <pc:picChg chg="mod">
          <ac:chgData name="Shivraj Sharma" userId="e2ac9427-934a-4679-9d2a-b77fd6c0bbbc" providerId="ADAL" clId="{02DC41BC-393C-4A39-9269-B7EB3BDD60D8}" dt="2023-07-09T04:37:32.916" v="12"/>
          <ac:picMkLst>
            <pc:docMk/>
            <pc:sldMk cId="1750474927" sldId="309"/>
            <ac:picMk id="8"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9"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0"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1"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2"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4"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5"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7"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8"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19"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0"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1"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2"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3"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4"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5"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6"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7"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8"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29"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0"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1"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2"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3"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4" creationId="{00000000-0000-0000-0000-000000000000}"/>
          </ac:picMkLst>
        </pc:picChg>
        <pc:picChg chg="mod">
          <ac:chgData name="Shivraj Sharma" userId="e2ac9427-934a-4679-9d2a-b77fd6c0bbbc" providerId="ADAL" clId="{02DC41BC-393C-4A39-9269-B7EB3BDD60D8}" dt="2023-07-09T04:37:32.916" v="12"/>
          <ac:picMkLst>
            <pc:docMk/>
            <pc:sldMk cId="1750474927" sldId="309"/>
            <ac:picMk id="35" creationId="{00000000-0000-0000-0000-000000000000}"/>
          </ac:picMkLst>
        </pc:picChg>
      </pc:sldChg>
      <pc:sldChg chg="modSp">
        <pc:chgData name="Shivraj Sharma" userId="e2ac9427-934a-4679-9d2a-b77fd6c0bbbc" providerId="ADAL" clId="{02DC41BC-393C-4A39-9269-B7EB3BDD60D8}" dt="2023-07-09T04:37:32.916" v="12"/>
        <pc:sldMkLst>
          <pc:docMk/>
          <pc:sldMk cId="3749124827" sldId="310"/>
        </pc:sldMkLst>
        <pc:spChg chg="mod">
          <ac:chgData name="Shivraj Sharma" userId="e2ac9427-934a-4679-9d2a-b77fd6c0bbbc" providerId="ADAL" clId="{02DC41BC-393C-4A39-9269-B7EB3BDD60D8}" dt="2023-07-09T04:37:32.916" v="12"/>
          <ac:spMkLst>
            <pc:docMk/>
            <pc:sldMk cId="3749124827" sldId="310"/>
            <ac:spMk id="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3"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4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4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4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5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6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7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8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9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08"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0"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1"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2"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3"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4"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5"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6"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19"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21" creationId="{00000000-0000-0000-0000-000000000000}"/>
          </ac:spMkLst>
        </pc:spChg>
        <pc:spChg chg="mod">
          <ac:chgData name="Shivraj Sharma" userId="e2ac9427-934a-4679-9d2a-b77fd6c0bbbc" providerId="ADAL" clId="{02DC41BC-393C-4A39-9269-B7EB3BDD60D8}" dt="2023-07-09T04:37:32.916" v="12"/>
          <ac:spMkLst>
            <pc:docMk/>
            <pc:sldMk cId="3749124827" sldId="310"/>
            <ac:spMk id="122" creationId="{00000000-0000-0000-0000-000000000000}"/>
          </ac:spMkLst>
        </pc:spChg>
        <pc:grpChg chg="mod">
          <ac:chgData name="Shivraj Sharma" userId="e2ac9427-934a-4679-9d2a-b77fd6c0bbbc" providerId="ADAL" clId="{02DC41BC-393C-4A39-9269-B7EB3BDD60D8}" dt="2023-07-09T04:37:32.916" v="12"/>
          <ac:grpSpMkLst>
            <pc:docMk/>
            <pc:sldMk cId="3749124827" sldId="310"/>
            <ac:grpSpMk id="4" creationId="{00000000-0000-0000-0000-000000000000}"/>
          </ac:grpSpMkLst>
        </pc:grpChg>
        <pc:grpChg chg="mod">
          <ac:chgData name="Shivraj Sharma" userId="e2ac9427-934a-4679-9d2a-b77fd6c0bbbc" providerId="ADAL" clId="{02DC41BC-393C-4A39-9269-B7EB3BDD60D8}" dt="2023-07-09T04:37:32.916" v="12"/>
          <ac:grpSpMkLst>
            <pc:docMk/>
            <pc:sldMk cId="3749124827" sldId="310"/>
            <ac:grpSpMk id="117" creationId="{00000000-0000-0000-0000-000000000000}"/>
          </ac:grpSpMkLst>
        </pc:grpChg>
        <pc:picChg chg="mod">
          <ac:chgData name="Shivraj Sharma" userId="e2ac9427-934a-4679-9d2a-b77fd6c0bbbc" providerId="ADAL" clId="{02DC41BC-393C-4A39-9269-B7EB3BDD60D8}" dt="2023-07-09T04:37:32.916" v="12"/>
          <ac:picMkLst>
            <pc:docMk/>
            <pc:sldMk cId="3749124827" sldId="310"/>
            <ac:picMk id="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4"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6"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4"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6"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2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4"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6"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3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0"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2"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4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5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6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7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8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9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1"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3"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5"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7"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09"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18" creationId="{00000000-0000-0000-0000-000000000000}"/>
          </ac:picMkLst>
        </pc:picChg>
        <pc:picChg chg="mod">
          <ac:chgData name="Shivraj Sharma" userId="e2ac9427-934a-4679-9d2a-b77fd6c0bbbc" providerId="ADAL" clId="{02DC41BC-393C-4A39-9269-B7EB3BDD60D8}" dt="2023-07-09T04:37:32.916" v="12"/>
          <ac:picMkLst>
            <pc:docMk/>
            <pc:sldMk cId="3749124827" sldId="310"/>
            <ac:picMk id="120" creationId="{00000000-0000-0000-0000-000000000000}"/>
          </ac:picMkLst>
        </pc:picChg>
      </pc:sldChg>
      <pc:sldChg chg="modSp mod">
        <pc:chgData name="Shivraj Sharma" userId="e2ac9427-934a-4679-9d2a-b77fd6c0bbbc" providerId="ADAL" clId="{02DC41BC-393C-4A39-9269-B7EB3BDD60D8}" dt="2023-07-09T04:37:32.916" v="12"/>
        <pc:sldMkLst>
          <pc:docMk/>
          <pc:sldMk cId="1518703642" sldId="311"/>
        </pc:sldMkLst>
        <pc:spChg chg="mod">
          <ac:chgData name="Shivraj Sharma" userId="e2ac9427-934a-4679-9d2a-b77fd6c0bbbc" providerId="ADAL" clId="{02DC41BC-393C-4A39-9269-B7EB3BDD60D8}" dt="2023-07-09T04:37:32.916" v="12"/>
          <ac:spMkLst>
            <pc:docMk/>
            <pc:sldMk cId="1518703642" sldId="311"/>
            <ac:spMk id="2" creationId="{00000000-0000-0000-0000-000000000000}"/>
          </ac:spMkLst>
        </pc:spChg>
        <pc:spChg chg="mod">
          <ac:chgData name="Shivraj Sharma" userId="e2ac9427-934a-4679-9d2a-b77fd6c0bbbc" providerId="ADAL" clId="{02DC41BC-393C-4A39-9269-B7EB3BDD60D8}" dt="2023-07-09T04:37:32.916" v="12"/>
          <ac:spMkLst>
            <pc:docMk/>
            <pc:sldMk cId="1518703642" sldId="311"/>
            <ac:spMk id="3" creationId="{00000000-0000-0000-0000-000000000000}"/>
          </ac:spMkLst>
        </pc:spChg>
        <pc:graphicFrameChg chg="mod">
          <ac:chgData name="Shivraj Sharma" userId="e2ac9427-934a-4679-9d2a-b77fd6c0bbbc" providerId="ADAL" clId="{02DC41BC-393C-4A39-9269-B7EB3BDD60D8}" dt="2023-07-09T04:37:32.916" v="12"/>
          <ac:graphicFrameMkLst>
            <pc:docMk/>
            <pc:sldMk cId="1518703642" sldId="311"/>
            <ac:graphicFrameMk id="4" creationId="{00000000-0000-0000-0000-000000000000}"/>
          </ac:graphicFrameMkLst>
        </pc:graphicFrameChg>
      </pc:sldChg>
      <pc:sldChg chg="modSp">
        <pc:chgData name="Shivraj Sharma" userId="e2ac9427-934a-4679-9d2a-b77fd6c0bbbc" providerId="ADAL" clId="{02DC41BC-393C-4A39-9269-B7EB3BDD60D8}" dt="2023-07-09T04:37:32.916" v="12"/>
        <pc:sldMkLst>
          <pc:docMk/>
          <pc:sldMk cId="3958176950" sldId="312"/>
        </pc:sldMkLst>
        <pc:spChg chg="mod">
          <ac:chgData name="Shivraj Sharma" userId="e2ac9427-934a-4679-9d2a-b77fd6c0bbbc" providerId="ADAL" clId="{02DC41BC-393C-4A39-9269-B7EB3BDD60D8}" dt="2023-07-09T04:37:32.916" v="12"/>
          <ac:spMkLst>
            <pc:docMk/>
            <pc:sldMk cId="3958176950" sldId="312"/>
            <ac:spMk id="2" creationId="{00000000-0000-0000-0000-000000000000}"/>
          </ac:spMkLst>
        </pc:spChg>
        <pc:spChg chg="mod">
          <ac:chgData name="Shivraj Sharma" userId="e2ac9427-934a-4679-9d2a-b77fd6c0bbbc" providerId="ADAL" clId="{02DC41BC-393C-4A39-9269-B7EB3BDD60D8}" dt="2023-07-09T04:37:32.916" v="12"/>
          <ac:spMkLst>
            <pc:docMk/>
            <pc:sldMk cId="3958176950" sldId="312"/>
            <ac:spMk id="3" creationId="{00000000-0000-0000-0000-000000000000}"/>
          </ac:spMkLst>
        </pc:spChg>
        <pc:picChg chg="mod">
          <ac:chgData name="Shivraj Sharma" userId="e2ac9427-934a-4679-9d2a-b77fd6c0bbbc" providerId="ADAL" clId="{02DC41BC-393C-4A39-9269-B7EB3BDD60D8}" dt="2023-07-09T04:37:32.916" v="12"/>
          <ac:picMkLst>
            <pc:docMk/>
            <pc:sldMk cId="3958176950" sldId="312"/>
            <ac:picMk id="7172" creationId="{00000000-0000-0000-0000-000000000000}"/>
          </ac:picMkLst>
        </pc:picChg>
      </pc:sldChg>
      <pc:sldChg chg="modSp">
        <pc:chgData name="Shivraj Sharma" userId="e2ac9427-934a-4679-9d2a-b77fd6c0bbbc" providerId="ADAL" clId="{02DC41BC-393C-4A39-9269-B7EB3BDD60D8}" dt="2023-07-09T04:37:32.916" v="12"/>
        <pc:sldMkLst>
          <pc:docMk/>
          <pc:sldMk cId="2629872276" sldId="313"/>
        </pc:sldMkLst>
        <pc:spChg chg="mod">
          <ac:chgData name="Shivraj Sharma" userId="e2ac9427-934a-4679-9d2a-b77fd6c0bbbc" providerId="ADAL" clId="{02DC41BC-393C-4A39-9269-B7EB3BDD60D8}" dt="2023-07-09T04:37:32.916" v="12"/>
          <ac:spMkLst>
            <pc:docMk/>
            <pc:sldMk cId="2629872276" sldId="313"/>
            <ac:spMk id="3" creationId="{00000000-0000-0000-0000-000000000000}"/>
          </ac:spMkLst>
        </pc:spChg>
        <pc:spChg chg="mod">
          <ac:chgData name="Shivraj Sharma" userId="e2ac9427-934a-4679-9d2a-b77fd6c0bbbc" providerId="ADAL" clId="{02DC41BC-393C-4A39-9269-B7EB3BDD60D8}" dt="2023-07-09T04:37:32.916" v="12"/>
          <ac:spMkLst>
            <pc:docMk/>
            <pc:sldMk cId="2629872276" sldId="313"/>
            <ac:spMk id="4" creationId="{00000000-0000-0000-0000-000000000000}"/>
          </ac:spMkLst>
        </pc:spChg>
        <pc:spChg chg="mod">
          <ac:chgData name="Shivraj Sharma" userId="e2ac9427-934a-4679-9d2a-b77fd6c0bbbc" providerId="ADAL" clId="{02DC41BC-393C-4A39-9269-B7EB3BDD60D8}" dt="2023-07-09T04:37:32.916" v="12"/>
          <ac:spMkLst>
            <pc:docMk/>
            <pc:sldMk cId="2629872276" sldId="313"/>
            <ac:spMk id="6" creationId="{00000000-0000-0000-0000-000000000000}"/>
          </ac:spMkLst>
        </pc:spChg>
        <pc:picChg chg="mod">
          <ac:chgData name="Shivraj Sharma" userId="e2ac9427-934a-4679-9d2a-b77fd6c0bbbc" providerId="ADAL" clId="{02DC41BC-393C-4A39-9269-B7EB3BDD60D8}" dt="2023-07-09T04:37:32.916" v="12"/>
          <ac:picMkLst>
            <pc:docMk/>
            <pc:sldMk cId="2629872276" sldId="313"/>
            <ac:picMk id="5" creationId="{00000000-0000-0000-0000-000000000000}"/>
          </ac:picMkLst>
        </pc:picChg>
        <pc:picChg chg="mod">
          <ac:chgData name="Shivraj Sharma" userId="e2ac9427-934a-4679-9d2a-b77fd6c0bbbc" providerId="ADAL" clId="{02DC41BC-393C-4A39-9269-B7EB3BDD60D8}" dt="2023-07-09T04:37:32.916" v="12"/>
          <ac:picMkLst>
            <pc:docMk/>
            <pc:sldMk cId="2629872276" sldId="313"/>
            <ac:picMk id="6146" creationId="{00000000-0000-0000-0000-000000000000}"/>
          </ac:picMkLst>
        </pc:picChg>
      </pc:sldChg>
      <pc:sldChg chg="modSp mod">
        <pc:chgData name="Shivraj Sharma" userId="e2ac9427-934a-4679-9d2a-b77fd6c0bbbc" providerId="ADAL" clId="{02DC41BC-393C-4A39-9269-B7EB3BDD60D8}" dt="2023-07-09T04:37:32.916" v="12"/>
        <pc:sldMkLst>
          <pc:docMk/>
          <pc:sldMk cId="498755438" sldId="314"/>
        </pc:sldMkLst>
        <pc:spChg chg="mod">
          <ac:chgData name="Shivraj Sharma" userId="e2ac9427-934a-4679-9d2a-b77fd6c0bbbc" providerId="ADAL" clId="{02DC41BC-393C-4A39-9269-B7EB3BDD60D8}" dt="2023-07-09T04:37:32.916" v="12"/>
          <ac:spMkLst>
            <pc:docMk/>
            <pc:sldMk cId="498755438" sldId="314"/>
            <ac:spMk id="2" creationId="{00000000-0000-0000-0000-000000000000}"/>
          </ac:spMkLst>
        </pc:spChg>
        <pc:spChg chg="mod">
          <ac:chgData name="Shivraj Sharma" userId="e2ac9427-934a-4679-9d2a-b77fd6c0bbbc" providerId="ADAL" clId="{02DC41BC-393C-4A39-9269-B7EB3BDD60D8}" dt="2023-07-09T04:37:32.916" v="12"/>
          <ac:spMkLst>
            <pc:docMk/>
            <pc:sldMk cId="498755438" sldId="314"/>
            <ac:spMk id="3" creationId="{00000000-0000-0000-0000-000000000000}"/>
          </ac:spMkLst>
        </pc:spChg>
      </pc:sldChg>
      <pc:sldChg chg="modSp">
        <pc:chgData name="Shivraj Sharma" userId="e2ac9427-934a-4679-9d2a-b77fd6c0bbbc" providerId="ADAL" clId="{02DC41BC-393C-4A39-9269-B7EB3BDD60D8}" dt="2023-07-09T04:37:32.916" v="12"/>
        <pc:sldMkLst>
          <pc:docMk/>
          <pc:sldMk cId="2891440772" sldId="316"/>
        </pc:sldMkLst>
        <pc:picChg chg="mod">
          <ac:chgData name="Shivraj Sharma" userId="e2ac9427-934a-4679-9d2a-b77fd6c0bbbc" providerId="ADAL" clId="{02DC41BC-393C-4A39-9269-B7EB3BDD60D8}" dt="2023-07-09T04:37:32.916" v="12"/>
          <ac:picMkLst>
            <pc:docMk/>
            <pc:sldMk cId="2891440772" sldId="316"/>
            <ac:picMk id="4" creationId="{00000000-0000-0000-0000-000000000000}"/>
          </ac:picMkLst>
        </pc:picChg>
      </pc:sldChg>
      <pc:sldChg chg="modSp mod">
        <pc:chgData name="Shivraj Sharma" userId="e2ac9427-934a-4679-9d2a-b77fd6c0bbbc" providerId="ADAL" clId="{02DC41BC-393C-4A39-9269-B7EB3BDD60D8}" dt="2023-07-09T04:37:32.916" v="12"/>
        <pc:sldMkLst>
          <pc:docMk/>
          <pc:sldMk cId="1271899496" sldId="318"/>
        </pc:sldMkLst>
        <pc:spChg chg="mod">
          <ac:chgData name="Shivraj Sharma" userId="e2ac9427-934a-4679-9d2a-b77fd6c0bbbc" providerId="ADAL" clId="{02DC41BC-393C-4A39-9269-B7EB3BDD60D8}" dt="2023-07-09T04:37:32.916" v="12"/>
          <ac:spMkLst>
            <pc:docMk/>
            <pc:sldMk cId="1271899496" sldId="318"/>
            <ac:spMk id="3" creationId="{00000000-0000-0000-0000-000000000000}"/>
          </ac:spMkLst>
        </pc:spChg>
        <pc:spChg chg="mod">
          <ac:chgData name="Shivraj Sharma" userId="e2ac9427-934a-4679-9d2a-b77fd6c0bbbc" providerId="ADAL" clId="{02DC41BC-393C-4A39-9269-B7EB3BDD60D8}" dt="2023-07-09T04:37:32.916" v="12"/>
          <ac:spMkLst>
            <pc:docMk/>
            <pc:sldMk cId="1271899496" sldId="318"/>
            <ac:spMk id="5" creationId="{00000000-0000-0000-0000-000000000000}"/>
          </ac:spMkLst>
        </pc:spChg>
        <pc:picChg chg="mod">
          <ac:chgData name="Shivraj Sharma" userId="e2ac9427-934a-4679-9d2a-b77fd6c0bbbc" providerId="ADAL" clId="{02DC41BC-393C-4A39-9269-B7EB3BDD60D8}" dt="2023-07-09T04:37:32.916" v="12"/>
          <ac:picMkLst>
            <pc:docMk/>
            <pc:sldMk cId="1271899496" sldId="318"/>
            <ac:picMk id="4097" creationId="{00000000-0000-0000-0000-000000000000}"/>
          </ac:picMkLst>
        </pc:picChg>
      </pc:sldChg>
      <pc:sldChg chg="modSp">
        <pc:chgData name="Shivraj Sharma" userId="e2ac9427-934a-4679-9d2a-b77fd6c0bbbc" providerId="ADAL" clId="{02DC41BC-393C-4A39-9269-B7EB3BDD60D8}" dt="2023-07-09T04:37:32.916" v="12"/>
        <pc:sldMkLst>
          <pc:docMk/>
          <pc:sldMk cId="3514021437" sldId="319"/>
        </pc:sldMkLst>
        <pc:spChg chg="mod">
          <ac:chgData name="Shivraj Sharma" userId="e2ac9427-934a-4679-9d2a-b77fd6c0bbbc" providerId="ADAL" clId="{02DC41BC-393C-4A39-9269-B7EB3BDD60D8}" dt="2023-07-09T04:37:32.916" v="12"/>
          <ac:spMkLst>
            <pc:docMk/>
            <pc:sldMk cId="3514021437" sldId="319"/>
            <ac:spMk id="2" creationId="{00000000-0000-0000-0000-000000000000}"/>
          </ac:spMkLst>
        </pc:spChg>
        <pc:spChg chg="mod">
          <ac:chgData name="Shivraj Sharma" userId="e2ac9427-934a-4679-9d2a-b77fd6c0bbbc" providerId="ADAL" clId="{02DC41BC-393C-4A39-9269-B7EB3BDD60D8}" dt="2023-07-09T04:37:32.916" v="12"/>
          <ac:spMkLst>
            <pc:docMk/>
            <pc:sldMk cId="3514021437" sldId="319"/>
            <ac:spMk id="3" creationId="{00000000-0000-0000-0000-000000000000}"/>
          </ac:spMkLst>
        </pc:spChg>
        <pc:spChg chg="mod">
          <ac:chgData name="Shivraj Sharma" userId="e2ac9427-934a-4679-9d2a-b77fd6c0bbbc" providerId="ADAL" clId="{02DC41BC-393C-4A39-9269-B7EB3BDD60D8}" dt="2023-07-09T04:37:32.916" v="12"/>
          <ac:spMkLst>
            <pc:docMk/>
            <pc:sldMk cId="3514021437" sldId="319"/>
            <ac:spMk id="4" creationId="{00000000-0000-0000-0000-000000000000}"/>
          </ac:spMkLst>
        </pc:spChg>
        <pc:picChg chg="mod">
          <ac:chgData name="Shivraj Sharma" userId="e2ac9427-934a-4679-9d2a-b77fd6c0bbbc" providerId="ADAL" clId="{02DC41BC-393C-4A39-9269-B7EB3BDD60D8}" dt="2023-07-09T04:37:32.916" v="12"/>
          <ac:picMkLst>
            <pc:docMk/>
            <pc:sldMk cId="3514021437" sldId="319"/>
            <ac:picMk id="3074" creationId="{00000000-0000-0000-0000-000000000000}"/>
          </ac:picMkLst>
        </pc:picChg>
        <pc:picChg chg="mod">
          <ac:chgData name="Shivraj Sharma" userId="e2ac9427-934a-4679-9d2a-b77fd6c0bbbc" providerId="ADAL" clId="{02DC41BC-393C-4A39-9269-B7EB3BDD60D8}" dt="2023-07-09T04:37:32.916" v="12"/>
          <ac:picMkLst>
            <pc:docMk/>
            <pc:sldMk cId="3514021437" sldId="319"/>
            <ac:picMk id="3076" creationId="{00000000-0000-0000-0000-000000000000}"/>
          </ac:picMkLst>
        </pc:picChg>
      </pc:sldChg>
      <pc:sldChg chg="modSp">
        <pc:chgData name="Shivraj Sharma" userId="e2ac9427-934a-4679-9d2a-b77fd6c0bbbc" providerId="ADAL" clId="{02DC41BC-393C-4A39-9269-B7EB3BDD60D8}" dt="2023-07-09T04:37:32.916" v="12"/>
        <pc:sldMkLst>
          <pc:docMk/>
          <pc:sldMk cId="2383605178" sldId="320"/>
        </pc:sldMkLst>
        <pc:spChg chg="mod">
          <ac:chgData name="Shivraj Sharma" userId="e2ac9427-934a-4679-9d2a-b77fd6c0bbbc" providerId="ADAL" clId="{02DC41BC-393C-4A39-9269-B7EB3BDD60D8}" dt="2023-07-09T04:37:32.916" v="12"/>
          <ac:spMkLst>
            <pc:docMk/>
            <pc:sldMk cId="2383605178" sldId="320"/>
            <ac:spMk id="4" creationId="{00000000-0000-0000-0000-000000000000}"/>
          </ac:spMkLst>
        </pc:spChg>
      </pc:sldChg>
      <pc:sldChg chg="modSp">
        <pc:chgData name="Shivraj Sharma" userId="e2ac9427-934a-4679-9d2a-b77fd6c0bbbc" providerId="ADAL" clId="{02DC41BC-393C-4A39-9269-B7EB3BDD60D8}" dt="2023-07-09T04:37:32.916" v="12"/>
        <pc:sldMkLst>
          <pc:docMk/>
          <pc:sldMk cId="3092141160" sldId="321"/>
        </pc:sldMkLst>
        <pc:spChg chg="mod">
          <ac:chgData name="Shivraj Sharma" userId="e2ac9427-934a-4679-9d2a-b77fd6c0bbbc" providerId="ADAL" clId="{02DC41BC-393C-4A39-9269-B7EB3BDD60D8}" dt="2023-07-09T04:37:32.916" v="12"/>
          <ac:spMkLst>
            <pc:docMk/>
            <pc:sldMk cId="3092141160" sldId="321"/>
            <ac:spMk id="3" creationId="{00000000-0000-0000-0000-000000000000}"/>
          </ac:spMkLst>
        </pc:spChg>
        <pc:spChg chg="mod">
          <ac:chgData name="Shivraj Sharma" userId="e2ac9427-934a-4679-9d2a-b77fd6c0bbbc" providerId="ADAL" clId="{02DC41BC-393C-4A39-9269-B7EB3BDD60D8}" dt="2023-07-09T04:37:32.916" v="12"/>
          <ac:spMkLst>
            <pc:docMk/>
            <pc:sldMk cId="3092141160" sldId="321"/>
            <ac:spMk id="4" creationId="{00000000-0000-0000-0000-000000000000}"/>
          </ac:spMkLst>
        </pc:spChg>
      </pc:sldChg>
      <pc:sldChg chg="modSp">
        <pc:chgData name="Shivraj Sharma" userId="e2ac9427-934a-4679-9d2a-b77fd6c0bbbc" providerId="ADAL" clId="{02DC41BC-393C-4A39-9269-B7EB3BDD60D8}" dt="2023-07-09T04:37:32.916" v="12"/>
        <pc:sldMkLst>
          <pc:docMk/>
          <pc:sldMk cId="1896833967" sldId="322"/>
        </pc:sldMkLst>
        <pc:spChg chg="mod">
          <ac:chgData name="Shivraj Sharma" userId="e2ac9427-934a-4679-9d2a-b77fd6c0bbbc" providerId="ADAL" clId="{02DC41BC-393C-4A39-9269-B7EB3BDD60D8}" dt="2023-07-09T04:37:32.916" v="12"/>
          <ac:spMkLst>
            <pc:docMk/>
            <pc:sldMk cId="1896833967" sldId="322"/>
            <ac:spMk id="2" creationId="{00000000-0000-0000-0000-000000000000}"/>
          </ac:spMkLst>
        </pc:spChg>
        <pc:spChg chg="mod">
          <ac:chgData name="Shivraj Sharma" userId="e2ac9427-934a-4679-9d2a-b77fd6c0bbbc" providerId="ADAL" clId="{02DC41BC-393C-4A39-9269-B7EB3BDD60D8}" dt="2023-07-09T04:37:32.916" v="12"/>
          <ac:spMkLst>
            <pc:docMk/>
            <pc:sldMk cId="1896833967" sldId="322"/>
            <ac:spMk id="3" creationId="{00000000-0000-0000-0000-000000000000}"/>
          </ac:spMkLst>
        </pc:spChg>
      </pc:sldChg>
      <pc:sldChg chg="modSp mod">
        <pc:chgData name="Shivraj Sharma" userId="e2ac9427-934a-4679-9d2a-b77fd6c0bbbc" providerId="ADAL" clId="{02DC41BC-393C-4A39-9269-B7EB3BDD60D8}" dt="2023-07-09T04:37:32.916" v="12"/>
        <pc:sldMkLst>
          <pc:docMk/>
          <pc:sldMk cId="1898853905" sldId="323"/>
        </pc:sldMkLst>
        <pc:spChg chg="mod">
          <ac:chgData name="Shivraj Sharma" userId="e2ac9427-934a-4679-9d2a-b77fd6c0bbbc" providerId="ADAL" clId="{02DC41BC-393C-4A39-9269-B7EB3BDD60D8}" dt="2023-07-09T04:37:32.916" v="12"/>
          <ac:spMkLst>
            <pc:docMk/>
            <pc:sldMk cId="1898853905" sldId="323"/>
            <ac:spMk id="2" creationId="{00000000-0000-0000-0000-000000000000}"/>
          </ac:spMkLst>
        </pc:spChg>
        <pc:spChg chg="mod">
          <ac:chgData name="Shivraj Sharma" userId="e2ac9427-934a-4679-9d2a-b77fd6c0bbbc" providerId="ADAL" clId="{02DC41BC-393C-4A39-9269-B7EB3BDD60D8}" dt="2023-07-09T04:37:32.916" v="12"/>
          <ac:spMkLst>
            <pc:docMk/>
            <pc:sldMk cId="1898853905" sldId="323"/>
            <ac:spMk id="3" creationId="{00000000-0000-0000-0000-000000000000}"/>
          </ac:spMkLst>
        </pc:spChg>
        <pc:picChg chg="mod">
          <ac:chgData name="Shivraj Sharma" userId="e2ac9427-934a-4679-9d2a-b77fd6c0bbbc" providerId="ADAL" clId="{02DC41BC-393C-4A39-9269-B7EB3BDD60D8}" dt="2023-07-09T04:37:32.916" v="12"/>
          <ac:picMkLst>
            <pc:docMk/>
            <pc:sldMk cId="1898853905" sldId="323"/>
            <ac:picMk id="4" creationId="{00000000-0000-0000-0000-000000000000}"/>
          </ac:picMkLst>
        </pc:picChg>
        <pc:picChg chg="mod">
          <ac:chgData name="Shivraj Sharma" userId="e2ac9427-934a-4679-9d2a-b77fd6c0bbbc" providerId="ADAL" clId="{02DC41BC-393C-4A39-9269-B7EB3BDD60D8}" dt="2023-07-09T04:37:32.916" v="12"/>
          <ac:picMkLst>
            <pc:docMk/>
            <pc:sldMk cId="1898853905" sldId="323"/>
            <ac:picMk id="3074" creationId="{00000000-0000-0000-0000-000000000000}"/>
          </ac:picMkLst>
        </pc:picChg>
      </pc:sldChg>
      <pc:sldChg chg="modSp">
        <pc:chgData name="Shivraj Sharma" userId="e2ac9427-934a-4679-9d2a-b77fd6c0bbbc" providerId="ADAL" clId="{02DC41BC-393C-4A39-9269-B7EB3BDD60D8}" dt="2023-07-09T04:37:32.916" v="12"/>
        <pc:sldMkLst>
          <pc:docMk/>
          <pc:sldMk cId="2075999719" sldId="324"/>
        </pc:sldMkLst>
        <pc:picChg chg="mod">
          <ac:chgData name="Shivraj Sharma" userId="e2ac9427-934a-4679-9d2a-b77fd6c0bbbc" providerId="ADAL" clId="{02DC41BC-393C-4A39-9269-B7EB3BDD60D8}" dt="2023-07-09T04:37:32.916" v="12"/>
          <ac:picMkLst>
            <pc:docMk/>
            <pc:sldMk cId="2075999719" sldId="324"/>
            <ac:picMk id="4" creationId="{00000000-0000-0000-0000-000000000000}"/>
          </ac:picMkLst>
        </pc:picChg>
      </pc:sldChg>
      <pc:sldChg chg="modSp">
        <pc:chgData name="Shivraj Sharma" userId="e2ac9427-934a-4679-9d2a-b77fd6c0bbbc" providerId="ADAL" clId="{02DC41BC-393C-4A39-9269-B7EB3BDD60D8}" dt="2023-07-09T04:37:32.916" v="12"/>
        <pc:sldMkLst>
          <pc:docMk/>
          <pc:sldMk cId="1854591006" sldId="325"/>
        </pc:sldMkLst>
        <pc:spChg chg="mod">
          <ac:chgData name="Shivraj Sharma" userId="e2ac9427-934a-4679-9d2a-b77fd6c0bbbc" providerId="ADAL" clId="{02DC41BC-393C-4A39-9269-B7EB3BDD60D8}" dt="2023-07-09T04:37:32.916" v="12"/>
          <ac:spMkLst>
            <pc:docMk/>
            <pc:sldMk cId="1854591006" sldId="325"/>
            <ac:spMk id="2" creationId="{00000000-0000-0000-0000-000000000000}"/>
          </ac:spMkLst>
        </pc:spChg>
        <pc:spChg chg="mod">
          <ac:chgData name="Shivraj Sharma" userId="e2ac9427-934a-4679-9d2a-b77fd6c0bbbc" providerId="ADAL" clId="{02DC41BC-393C-4A39-9269-B7EB3BDD60D8}" dt="2023-07-09T04:37:32.916" v="12"/>
          <ac:spMkLst>
            <pc:docMk/>
            <pc:sldMk cId="1854591006" sldId="325"/>
            <ac:spMk id="3" creationId="{00000000-0000-0000-0000-000000000000}"/>
          </ac:spMkLst>
        </pc:spChg>
      </pc:sldChg>
      <pc:sldChg chg="modSp mod">
        <pc:chgData name="Shivraj Sharma" userId="e2ac9427-934a-4679-9d2a-b77fd6c0bbbc" providerId="ADAL" clId="{02DC41BC-393C-4A39-9269-B7EB3BDD60D8}" dt="2023-07-09T04:37:32.916" v="12"/>
        <pc:sldMkLst>
          <pc:docMk/>
          <pc:sldMk cId="1780547168" sldId="326"/>
        </pc:sldMkLst>
        <pc:spChg chg="mod">
          <ac:chgData name="Shivraj Sharma" userId="e2ac9427-934a-4679-9d2a-b77fd6c0bbbc" providerId="ADAL" clId="{02DC41BC-393C-4A39-9269-B7EB3BDD60D8}" dt="2023-07-09T04:37:32.916" v="12"/>
          <ac:spMkLst>
            <pc:docMk/>
            <pc:sldMk cId="1780547168" sldId="326"/>
            <ac:spMk id="3" creationId="{00000000-0000-0000-0000-000000000000}"/>
          </ac:spMkLst>
        </pc:spChg>
        <pc:spChg chg="mod">
          <ac:chgData name="Shivraj Sharma" userId="e2ac9427-934a-4679-9d2a-b77fd6c0bbbc" providerId="ADAL" clId="{02DC41BC-393C-4A39-9269-B7EB3BDD60D8}" dt="2023-07-09T04:37:32.916" v="12"/>
          <ac:spMkLst>
            <pc:docMk/>
            <pc:sldMk cId="1780547168" sldId="326"/>
            <ac:spMk id="4" creationId="{00000000-0000-0000-0000-000000000000}"/>
          </ac:spMkLst>
        </pc:spChg>
        <pc:picChg chg="mod">
          <ac:chgData name="Shivraj Sharma" userId="e2ac9427-934a-4679-9d2a-b77fd6c0bbbc" providerId="ADAL" clId="{02DC41BC-393C-4A39-9269-B7EB3BDD60D8}" dt="2023-07-09T04:37:32.916" v="12"/>
          <ac:picMkLst>
            <pc:docMk/>
            <pc:sldMk cId="1780547168" sldId="326"/>
            <ac:picMk id="2" creationId="{00000000-0000-0000-0000-000000000000}"/>
          </ac:picMkLst>
        </pc:picChg>
      </pc:sldChg>
      <pc:sldChg chg="modSp">
        <pc:chgData name="Shivraj Sharma" userId="e2ac9427-934a-4679-9d2a-b77fd6c0bbbc" providerId="ADAL" clId="{02DC41BC-393C-4A39-9269-B7EB3BDD60D8}" dt="2023-07-09T04:37:32.916" v="12"/>
        <pc:sldMkLst>
          <pc:docMk/>
          <pc:sldMk cId="2135090851" sldId="327"/>
        </pc:sldMkLst>
        <pc:spChg chg="mod">
          <ac:chgData name="Shivraj Sharma" userId="e2ac9427-934a-4679-9d2a-b77fd6c0bbbc" providerId="ADAL" clId="{02DC41BC-393C-4A39-9269-B7EB3BDD60D8}" dt="2023-07-09T04:37:32.916" v="12"/>
          <ac:spMkLst>
            <pc:docMk/>
            <pc:sldMk cId="2135090851" sldId="327"/>
            <ac:spMk id="2" creationId="{00000000-0000-0000-0000-000000000000}"/>
          </ac:spMkLst>
        </pc:spChg>
        <pc:spChg chg="mod">
          <ac:chgData name="Shivraj Sharma" userId="e2ac9427-934a-4679-9d2a-b77fd6c0bbbc" providerId="ADAL" clId="{02DC41BC-393C-4A39-9269-B7EB3BDD60D8}" dt="2023-07-09T04:37:32.916" v="12"/>
          <ac:spMkLst>
            <pc:docMk/>
            <pc:sldMk cId="2135090851" sldId="327"/>
            <ac:spMk id="3" creationId="{00000000-0000-0000-0000-000000000000}"/>
          </ac:spMkLst>
        </pc:spChg>
      </pc:sldChg>
      <pc:sldChg chg="modSp">
        <pc:chgData name="Shivraj Sharma" userId="e2ac9427-934a-4679-9d2a-b77fd6c0bbbc" providerId="ADAL" clId="{02DC41BC-393C-4A39-9269-B7EB3BDD60D8}" dt="2023-07-09T04:37:32.916" v="12"/>
        <pc:sldMkLst>
          <pc:docMk/>
          <pc:sldMk cId="1549350204" sldId="328"/>
        </pc:sldMkLst>
        <pc:spChg chg="mod">
          <ac:chgData name="Shivraj Sharma" userId="e2ac9427-934a-4679-9d2a-b77fd6c0bbbc" providerId="ADAL" clId="{02DC41BC-393C-4A39-9269-B7EB3BDD60D8}" dt="2023-07-09T04:37:32.916" v="12"/>
          <ac:spMkLst>
            <pc:docMk/>
            <pc:sldMk cId="1549350204" sldId="328"/>
            <ac:spMk id="3" creationId="{00000000-0000-0000-0000-000000000000}"/>
          </ac:spMkLst>
        </pc:spChg>
        <pc:spChg chg="mod">
          <ac:chgData name="Shivraj Sharma" userId="e2ac9427-934a-4679-9d2a-b77fd6c0bbbc" providerId="ADAL" clId="{02DC41BC-393C-4A39-9269-B7EB3BDD60D8}" dt="2023-07-09T04:37:32.916" v="12"/>
          <ac:spMkLst>
            <pc:docMk/>
            <pc:sldMk cId="1549350204" sldId="328"/>
            <ac:spMk id="4" creationId="{00000000-0000-0000-0000-000000000000}"/>
          </ac:spMkLst>
        </pc:spChg>
        <pc:picChg chg="mod">
          <ac:chgData name="Shivraj Sharma" userId="e2ac9427-934a-4679-9d2a-b77fd6c0bbbc" providerId="ADAL" clId="{02DC41BC-393C-4A39-9269-B7EB3BDD60D8}" dt="2023-07-09T04:37:32.916" v="12"/>
          <ac:picMkLst>
            <pc:docMk/>
            <pc:sldMk cId="1549350204" sldId="328"/>
            <ac:picMk id="1026" creationId="{00000000-0000-0000-0000-000000000000}"/>
          </ac:picMkLst>
        </pc:picChg>
      </pc:sldChg>
      <pc:sldChg chg="modSp">
        <pc:chgData name="Shivraj Sharma" userId="e2ac9427-934a-4679-9d2a-b77fd6c0bbbc" providerId="ADAL" clId="{02DC41BC-393C-4A39-9269-B7EB3BDD60D8}" dt="2023-07-09T04:37:32.916" v="12"/>
        <pc:sldMkLst>
          <pc:docMk/>
          <pc:sldMk cId="2508459202" sldId="329"/>
        </pc:sldMkLst>
        <pc:spChg chg="mod">
          <ac:chgData name="Shivraj Sharma" userId="e2ac9427-934a-4679-9d2a-b77fd6c0bbbc" providerId="ADAL" clId="{02DC41BC-393C-4A39-9269-B7EB3BDD60D8}" dt="2023-07-09T04:37:32.916" v="12"/>
          <ac:spMkLst>
            <pc:docMk/>
            <pc:sldMk cId="2508459202" sldId="329"/>
            <ac:spMk id="2" creationId="{00000000-0000-0000-0000-000000000000}"/>
          </ac:spMkLst>
        </pc:spChg>
        <pc:spChg chg="mod">
          <ac:chgData name="Shivraj Sharma" userId="e2ac9427-934a-4679-9d2a-b77fd6c0bbbc" providerId="ADAL" clId="{02DC41BC-393C-4A39-9269-B7EB3BDD60D8}" dt="2023-07-09T04:37:32.916" v="12"/>
          <ac:spMkLst>
            <pc:docMk/>
            <pc:sldMk cId="2508459202" sldId="329"/>
            <ac:spMk id="3" creationId="{00000000-0000-0000-0000-000000000000}"/>
          </ac:spMkLst>
        </pc:spChg>
      </pc:sldChg>
      <pc:sldChg chg="modSp new mod">
        <pc:chgData name="Shivraj Sharma" userId="e2ac9427-934a-4679-9d2a-b77fd6c0bbbc" providerId="ADAL" clId="{02DC41BC-393C-4A39-9269-B7EB3BDD60D8}" dt="2023-07-09T04:37:32.916" v="12"/>
        <pc:sldMkLst>
          <pc:docMk/>
          <pc:sldMk cId="3257192123" sldId="330"/>
        </pc:sldMkLst>
        <pc:spChg chg="mod">
          <ac:chgData name="Shivraj Sharma" userId="e2ac9427-934a-4679-9d2a-b77fd6c0bbbc" providerId="ADAL" clId="{02DC41BC-393C-4A39-9269-B7EB3BDD60D8}" dt="2023-07-09T04:37:32.916" v="12"/>
          <ac:spMkLst>
            <pc:docMk/>
            <pc:sldMk cId="3257192123" sldId="330"/>
            <ac:spMk id="2" creationId="{31E50A4F-926B-77E3-EEBD-4A7ABFA33A70}"/>
          </ac:spMkLst>
        </pc:spChg>
      </pc:sldChg>
      <pc:sldChg chg="new del">
        <pc:chgData name="Shivraj Sharma" userId="e2ac9427-934a-4679-9d2a-b77fd6c0bbbc" providerId="ADAL" clId="{02DC41BC-393C-4A39-9269-B7EB3BDD60D8}" dt="2023-07-09T04:32:03.219" v="1" actId="47"/>
        <pc:sldMkLst>
          <pc:docMk/>
          <pc:sldMk cId="3983714913" sldId="330"/>
        </pc:sldMkLst>
      </pc:sldChg>
      <pc:sldMasterChg chg="modSp modSldLayout">
        <pc:chgData name="Shivraj Sharma" userId="e2ac9427-934a-4679-9d2a-b77fd6c0bbbc" providerId="ADAL" clId="{02DC41BC-393C-4A39-9269-B7EB3BDD60D8}" dt="2023-07-09T04:37:32.916" v="12"/>
        <pc:sldMasterMkLst>
          <pc:docMk/>
          <pc:sldMasterMk cId="1102701739" sldId="2147483648"/>
        </pc:sldMasterMkLst>
        <pc:spChg chg="mod">
          <ac:chgData name="Shivraj Sharma" userId="e2ac9427-934a-4679-9d2a-b77fd6c0bbbc" providerId="ADAL" clId="{02DC41BC-393C-4A39-9269-B7EB3BDD60D8}" dt="2023-07-09T04:37:32.916" v="12"/>
          <ac:spMkLst>
            <pc:docMk/>
            <pc:sldMasterMk cId="1102701739" sldId="2147483648"/>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4"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5"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ac:spMk id="6" creationId="{00000000-0000-0000-0000-000000000000}"/>
          </ac:spMkLst>
        </pc:spChg>
        <pc:sldLayoutChg chg="modSp">
          <pc:chgData name="Shivraj Sharma" userId="e2ac9427-934a-4679-9d2a-b77fd6c0bbbc" providerId="ADAL" clId="{02DC41BC-393C-4A39-9269-B7EB3BDD60D8}" dt="2023-07-09T04:37:32.916" v="12"/>
          <pc:sldLayoutMkLst>
            <pc:docMk/>
            <pc:sldMasterMk cId="1102701739" sldId="2147483648"/>
            <pc:sldLayoutMk cId="2949358152" sldId="2147483649"/>
          </pc:sldLayoutMkLst>
          <pc:spChg chg="mod">
            <ac:chgData name="Shivraj Sharma" userId="e2ac9427-934a-4679-9d2a-b77fd6c0bbbc" providerId="ADAL" clId="{02DC41BC-393C-4A39-9269-B7EB3BDD60D8}" dt="2023-07-09T04:37:32.916" v="12"/>
            <ac:spMkLst>
              <pc:docMk/>
              <pc:sldMasterMk cId="1102701739" sldId="2147483648"/>
              <pc:sldLayoutMk cId="2949358152" sldId="2147483649"/>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2949358152" sldId="2147483649"/>
              <ac:spMk id="3"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4285889010" sldId="2147483651"/>
          </pc:sldLayoutMkLst>
          <pc:spChg chg="mod">
            <ac:chgData name="Shivraj Sharma" userId="e2ac9427-934a-4679-9d2a-b77fd6c0bbbc" providerId="ADAL" clId="{02DC41BC-393C-4A39-9269-B7EB3BDD60D8}" dt="2023-07-09T04:37:32.916" v="12"/>
            <ac:spMkLst>
              <pc:docMk/>
              <pc:sldMasterMk cId="1102701739" sldId="2147483648"/>
              <pc:sldLayoutMk cId="4285889010" sldId="2147483651"/>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4285889010" sldId="2147483651"/>
              <ac:spMk id="3"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3877688082" sldId="2147483652"/>
          </pc:sldLayoutMkLst>
          <pc:spChg chg="mod">
            <ac:chgData name="Shivraj Sharma" userId="e2ac9427-934a-4679-9d2a-b77fd6c0bbbc" providerId="ADAL" clId="{02DC41BC-393C-4A39-9269-B7EB3BDD60D8}" dt="2023-07-09T04:37:32.916" v="12"/>
            <ac:spMkLst>
              <pc:docMk/>
              <pc:sldMasterMk cId="1102701739" sldId="2147483648"/>
              <pc:sldLayoutMk cId="3877688082" sldId="2147483652"/>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877688082" sldId="2147483652"/>
              <ac:spMk id="4"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1577534585" sldId="2147483653"/>
          </pc:sldLayoutMkLst>
          <pc:spChg chg="mod">
            <ac:chgData name="Shivraj Sharma" userId="e2ac9427-934a-4679-9d2a-b77fd6c0bbbc" providerId="ADAL" clId="{02DC41BC-393C-4A39-9269-B7EB3BDD60D8}" dt="2023-07-09T04:37:32.916" v="12"/>
            <ac:spMkLst>
              <pc:docMk/>
              <pc:sldMasterMk cId="1102701739" sldId="2147483648"/>
              <pc:sldLayoutMk cId="1577534585" sldId="2147483653"/>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4"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5"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1577534585" sldId="2147483653"/>
              <ac:spMk id="6"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3282102281" sldId="2147483656"/>
          </pc:sldLayoutMkLst>
          <pc:spChg chg="mod">
            <ac:chgData name="Shivraj Sharma" userId="e2ac9427-934a-4679-9d2a-b77fd6c0bbbc" providerId="ADAL" clId="{02DC41BC-393C-4A39-9269-B7EB3BDD60D8}" dt="2023-07-09T04:37:32.916" v="12"/>
            <ac:spMkLst>
              <pc:docMk/>
              <pc:sldMasterMk cId="1102701739" sldId="2147483648"/>
              <pc:sldLayoutMk cId="3282102281" sldId="2147483656"/>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282102281" sldId="2147483656"/>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282102281" sldId="2147483656"/>
              <ac:spMk id="4"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3978836451" sldId="2147483657"/>
          </pc:sldLayoutMkLst>
          <pc:spChg chg="mod">
            <ac:chgData name="Shivraj Sharma" userId="e2ac9427-934a-4679-9d2a-b77fd6c0bbbc" providerId="ADAL" clId="{02DC41BC-393C-4A39-9269-B7EB3BDD60D8}" dt="2023-07-09T04:37:32.916" v="12"/>
            <ac:spMkLst>
              <pc:docMk/>
              <pc:sldMasterMk cId="1102701739" sldId="2147483648"/>
              <pc:sldLayoutMk cId="3978836451" sldId="2147483657"/>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978836451" sldId="2147483657"/>
              <ac:spMk id="3"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3978836451" sldId="2147483657"/>
              <ac:spMk id="4"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1102701739" sldId="2147483648"/>
            <pc:sldLayoutMk cId="2956956851" sldId="2147483659"/>
          </pc:sldLayoutMkLst>
          <pc:spChg chg="mod">
            <ac:chgData name="Shivraj Sharma" userId="e2ac9427-934a-4679-9d2a-b77fd6c0bbbc" providerId="ADAL" clId="{02DC41BC-393C-4A39-9269-B7EB3BDD60D8}" dt="2023-07-09T04:37:32.916" v="12"/>
            <ac:spMkLst>
              <pc:docMk/>
              <pc:sldMasterMk cId="1102701739" sldId="2147483648"/>
              <pc:sldLayoutMk cId="2956956851" sldId="2147483659"/>
              <ac:spMk id="2" creationId="{00000000-0000-0000-0000-000000000000}"/>
            </ac:spMkLst>
          </pc:spChg>
          <pc:spChg chg="mod">
            <ac:chgData name="Shivraj Sharma" userId="e2ac9427-934a-4679-9d2a-b77fd6c0bbbc" providerId="ADAL" clId="{02DC41BC-393C-4A39-9269-B7EB3BDD60D8}" dt="2023-07-09T04:37:32.916" v="12"/>
            <ac:spMkLst>
              <pc:docMk/>
              <pc:sldMasterMk cId="1102701739" sldId="2147483648"/>
              <pc:sldLayoutMk cId="2956956851" sldId="2147483659"/>
              <ac:spMk id="3" creationId="{00000000-0000-0000-0000-000000000000}"/>
            </ac:spMkLst>
          </pc:spChg>
        </pc:sldLayoutChg>
      </pc:sldMasterChg>
      <pc:sldMasterChg chg="modSp modSldLayout">
        <pc:chgData name="Shivraj Sharma" userId="e2ac9427-934a-4679-9d2a-b77fd6c0bbbc" providerId="ADAL" clId="{02DC41BC-393C-4A39-9269-B7EB3BDD60D8}" dt="2023-07-09T04:37:32.916" v="12"/>
        <pc:sldMasterMkLst>
          <pc:docMk/>
          <pc:sldMasterMk cId="0" sldId="2147483666"/>
        </pc:sldMasterMkLst>
        <pc:spChg chg="mod">
          <ac:chgData name="Shivraj Sharma" userId="e2ac9427-934a-4679-9d2a-b77fd6c0bbbc" providerId="ADAL" clId="{02DC41BC-393C-4A39-9269-B7EB3BDD60D8}" dt="2023-07-09T04:37:32.916" v="12"/>
          <ac:spMkLst>
            <pc:docMk/>
            <pc:sldMasterMk cId="0" sldId="2147483666"/>
            <ac:spMk id="2"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3"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4"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5" creationId="{00000000-0000-0000-0000-000000000000}"/>
          </ac:spMkLst>
        </pc:spChg>
        <pc:spChg chg="mod">
          <ac:chgData name="Shivraj Sharma" userId="e2ac9427-934a-4679-9d2a-b77fd6c0bbbc" providerId="ADAL" clId="{02DC41BC-393C-4A39-9269-B7EB3BDD60D8}" dt="2023-07-09T04:37:32.916" v="12"/>
          <ac:spMkLst>
            <pc:docMk/>
            <pc:sldMasterMk cId="0" sldId="2147483666"/>
            <ac:spMk id="6" creationId="{00000000-0000-0000-0000-000000000000}"/>
          </ac:spMkLst>
        </pc:spChg>
        <pc:sldLayoutChg chg="modSp">
          <pc:chgData name="Shivraj Sharma" userId="e2ac9427-934a-4679-9d2a-b77fd6c0bbbc" providerId="ADAL" clId="{02DC41BC-393C-4A39-9269-B7EB3BDD60D8}" dt="2023-07-09T04:37:32.916" v="12"/>
          <pc:sldLayoutMkLst>
            <pc:docMk/>
            <pc:sldMasterMk cId="0" sldId="2147483666"/>
            <pc:sldLayoutMk cId="0" sldId="2147483661"/>
          </pc:sldLayoutMkLst>
          <pc:spChg chg="mod">
            <ac:chgData name="Shivraj Sharma" userId="e2ac9427-934a-4679-9d2a-b77fd6c0bbbc" providerId="ADAL" clId="{02DC41BC-393C-4A39-9269-B7EB3BDD60D8}" dt="2023-07-09T04:37:32.916" v="12"/>
            <ac:spMkLst>
              <pc:docMk/>
              <pc:sldMasterMk cId="0" sldId="2147483666"/>
              <pc:sldLayoutMk cId="0" sldId="2147483661"/>
              <ac:spMk id="2" creationId="{00000000-0000-0000-0000-000000000000}"/>
            </ac:spMkLst>
          </pc:spChg>
          <pc:spChg chg="mod">
            <ac:chgData name="Shivraj Sharma" userId="e2ac9427-934a-4679-9d2a-b77fd6c0bbbc" providerId="ADAL" clId="{02DC41BC-393C-4A39-9269-B7EB3BDD60D8}" dt="2023-07-09T04:37:32.916" v="12"/>
            <ac:spMkLst>
              <pc:docMk/>
              <pc:sldMasterMk cId="0" sldId="2147483666"/>
              <pc:sldLayoutMk cId="0" sldId="2147483661"/>
              <ac:spMk id="3" creationId="{00000000-0000-0000-0000-000000000000}"/>
            </ac:spMkLst>
          </pc:spChg>
        </pc:sldLayoutChg>
        <pc:sldLayoutChg chg="modSp">
          <pc:chgData name="Shivraj Sharma" userId="e2ac9427-934a-4679-9d2a-b77fd6c0bbbc" providerId="ADAL" clId="{02DC41BC-393C-4A39-9269-B7EB3BDD60D8}" dt="2023-07-09T04:37:32.916" v="12"/>
          <pc:sldLayoutMkLst>
            <pc:docMk/>
            <pc:sldMasterMk cId="0" sldId="2147483666"/>
            <pc:sldLayoutMk cId="0" sldId="2147483663"/>
          </pc:sldLayoutMkLst>
          <pc:spChg chg="mod">
            <ac:chgData name="Shivraj Sharma" userId="e2ac9427-934a-4679-9d2a-b77fd6c0bbbc" providerId="ADAL" clId="{02DC41BC-393C-4A39-9269-B7EB3BDD60D8}" dt="2023-07-09T04:37:32.916" v="12"/>
            <ac:spMkLst>
              <pc:docMk/>
              <pc:sldMasterMk cId="0" sldId="2147483666"/>
              <pc:sldLayoutMk cId="0" sldId="2147483663"/>
              <ac:spMk id="3" creationId="{00000000-0000-0000-0000-000000000000}"/>
            </ac:spMkLst>
          </pc:spChg>
          <pc:spChg chg="mod">
            <ac:chgData name="Shivraj Sharma" userId="e2ac9427-934a-4679-9d2a-b77fd6c0bbbc" providerId="ADAL" clId="{02DC41BC-393C-4A39-9269-B7EB3BDD60D8}" dt="2023-07-09T04:37:32.916" v="12"/>
            <ac:spMkLst>
              <pc:docMk/>
              <pc:sldMasterMk cId="0" sldId="2147483666"/>
              <pc:sldLayoutMk cId="0" sldId="2147483663"/>
              <ac:spMk id="4" creationId="{00000000-0000-0000-0000-000000000000}"/>
            </ac:spMkLst>
          </pc:spChg>
        </pc:sldLayoutChg>
      </pc:sldMasterChg>
    </pc:docChg>
  </pc:docChgLst>
  <pc:docChgLst>
    <pc:chgData name="Shivraj Sharma" userId="e2ac9427-934a-4679-9d2a-b77fd6c0bbbc" providerId="ADAL" clId="{BA6FE3B7-D190-4687-B318-4C52CD54CC88}"/>
    <pc:docChg chg="undo custSel modSld">
      <pc:chgData name="Shivraj Sharma" userId="e2ac9427-934a-4679-9d2a-b77fd6c0bbbc" providerId="ADAL" clId="{BA6FE3B7-D190-4687-B318-4C52CD54CC88}" dt="2024-04-01T03:30:09.340" v="17" actId="27614"/>
      <pc:docMkLst>
        <pc:docMk/>
      </pc:docMkLst>
      <pc:sldChg chg="addSp delSp modSp mod addAnim delAnim">
        <pc:chgData name="Shivraj Sharma" userId="e2ac9427-934a-4679-9d2a-b77fd6c0bbbc" providerId="ADAL" clId="{BA6FE3B7-D190-4687-B318-4C52CD54CC88}" dt="2024-04-01T03:30:09.340" v="17" actId="27614"/>
        <pc:sldMkLst>
          <pc:docMk/>
          <pc:sldMk cId="0" sldId="256"/>
        </pc:sldMkLst>
        <pc:spChg chg="mod">
          <ac:chgData name="Shivraj Sharma" userId="e2ac9427-934a-4679-9d2a-b77fd6c0bbbc" providerId="ADAL" clId="{BA6FE3B7-D190-4687-B318-4C52CD54CC88}" dt="2024-04-01T03:30:04.482" v="15" actId="26606"/>
          <ac:spMkLst>
            <pc:docMk/>
            <pc:sldMk cId="0" sldId="256"/>
            <ac:spMk id="3" creationId="{00000000-0000-0000-0000-000000000000}"/>
          </ac:spMkLst>
        </pc:spChg>
        <pc:spChg chg="add del">
          <ac:chgData name="Shivraj Sharma" userId="e2ac9427-934a-4679-9d2a-b77fd6c0bbbc" providerId="ADAL" clId="{BA6FE3B7-D190-4687-B318-4C52CD54CC88}" dt="2024-04-01T03:30:04.482" v="15" actId="26606"/>
          <ac:spMkLst>
            <pc:docMk/>
            <pc:sldMk cId="0" sldId="256"/>
            <ac:spMk id="14" creationId="{DF1E3393-B852-4883-B778-ED3525112942}"/>
          </ac:spMkLst>
        </pc:spChg>
        <pc:spChg chg="add del">
          <ac:chgData name="Shivraj Sharma" userId="e2ac9427-934a-4679-9d2a-b77fd6c0bbbc" providerId="ADAL" clId="{BA6FE3B7-D190-4687-B318-4C52CD54CC88}" dt="2024-04-01T03:30:04.482" v="15" actId="26606"/>
          <ac:spMkLst>
            <pc:docMk/>
            <pc:sldMk cId="0" sldId="256"/>
            <ac:spMk id="23" creationId="{2B577FF9-3543-4875-815D-3D87BD8A2002}"/>
          </ac:spMkLst>
        </pc:spChg>
        <pc:spChg chg="add del">
          <ac:chgData name="Shivraj Sharma" userId="e2ac9427-934a-4679-9d2a-b77fd6c0bbbc" providerId="ADAL" clId="{BA6FE3B7-D190-4687-B318-4C52CD54CC88}" dt="2024-04-01T03:30:04.482" v="15" actId="26606"/>
          <ac:spMkLst>
            <pc:docMk/>
            <pc:sldMk cId="0" sldId="256"/>
            <ac:spMk id="24" creationId="{F5569EEC-E12F-4856-B407-02B2813A4AA5}"/>
          </ac:spMkLst>
        </pc:spChg>
        <pc:spChg chg="add del">
          <ac:chgData name="Shivraj Sharma" userId="e2ac9427-934a-4679-9d2a-b77fd6c0bbbc" providerId="ADAL" clId="{BA6FE3B7-D190-4687-B318-4C52CD54CC88}" dt="2024-04-01T03:30:04.482" v="15" actId="26606"/>
          <ac:spMkLst>
            <pc:docMk/>
            <pc:sldMk cId="0" sldId="256"/>
            <ac:spMk id="25" creationId="{CF860788-3A6A-45A3-B3F1-06F159665603}"/>
          </ac:spMkLst>
        </pc:spChg>
        <pc:spChg chg="add del">
          <ac:chgData name="Shivraj Sharma" userId="e2ac9427-934a-4679-9d2a-b77fd6c0bbbc" providerId="ADAL" clId="{BA6FE3B7-D190-4687-B318-4C52CD54CC88}" dt="2024-04-01T03:30:04.482" v="15" actId="26606"/>
          <ac:spMkLst>
            <pc:docMk/>
            <pc:sldMk cId="0" sldId="256"/>
            <ac:spMk id="26" creationId="{39853D09-4205-4CC7-83EB-288E886AC9E4}"/>
          </ac:spMkLst>
        </pc:spChg>
        <pc:spChg chg="add del">
          <ac:chgData name="Shivraj Sharma" userId="e2ac9427-934a-4679-9d2a-b77fd6c0bbbc" providerId="ADAL" clId="{BA6FE3B7-D190-4687-B318-4C52CD54CC88}" dt="2024-04-01T03:30:04.482" v="15" actId="26606"/>
          <ac:spMkLst>
            <pc:docMk/>
            <pc:sldMk cId="0" sldId="256"/>
            <ac:spMk id="27" creationId="{0D040B79-3E73-4A31-840D-D6B9C9FDFC46}"/>
          </ac:spMkLst>
        </pc:spChg>
        <pc:spChg chg="add del">
          <ac:chgData name="Shivraj Sharma" userId="e2ac9427-934a-4679-9d2a-b77fd6c0bbbc" providerId="ADAL" clId="{BA6FE3B7-D190-4687-B318-4C52CD54CC88}" dt="2024-04-01T03:30:04.482" v="15" actId="26606"/>
          <ac:spMkLst>
            <pc:docMk/>
            <pc:sldMk cId="0" sldId="256"/>
            <ac:spMk id="28" creationId="{156C6AE5-3F8B-42AC-9EA4-1B686A11E93F}"/>
          </ac:spMkLst>
        </pc:spChg>
        <pc:spChg chg="add del">
          <ac:chgData name="Shivraj Sharma" userId="e2ac9427-934a-4679-9d2a-b77fd6c0bbbc" providerId="ADAL" clId="{BA6FE3B7-D190-4687-B318-4C52CD54CC88}" dt="2024-04-01T03:30:00.754" v="12" actId="26606"/>
          <ac:spMkLst>
            <pc:docMk/>
            <pc:sldMk cId="0" sldId="256"/>
            <ac:spMk id="33" creationId="{9B7AD9F6-8CE7-4299-8FC6-328F4DCD3FF9}"/>
          </ac:spMkLst>
        </pc:spChg>
        <pc:spChg chg="add del">
          <ac:chgData name="Shivraj Sharma" userId="e2ac9427-934a-4679-9d2a-b77fd6c0bbbc" providerId="ADAL" clId="{BA6FE3B7-D190-4687-B318-4C52CD54CC88}" dt="2024-04-01T03:30:00.754" v="12" actId="26606"/>
          <ac:spMkLst>
            <pc:docMk/>
            <pc:sldMk cId="0" sldId="256"/>
            <ac:spMk id="35" creationId="{3F9B0603-37C5-4312-AE4D-A3D015475403}"/>
          </ac:spMkLst>
        </pc:spChg>
        <pc:spChg chg="add del">
          <ac:chgData name="Shivraj Sharma" userId="e2ac9427-934a-4679-9d2a-b77fd6c0bbbc" providerId="ADAL" clId="{BA6FE3B7-D190-4687-B318-4C52CD54CC88}" dt="2024-04-01T03:30:04.469" v="14" actId="26606"/>
          <ac:spMkLst>
            <pc:docMk/>
            <pc:sldMk cId="0" sldId="256"/>
            <ac:spMk id="38" creationId="{5BF4DF2C-F028-4921-9C23-41303F650A62}"/>
          </ac:spMkLst>
        </pc:spChg>
        <pc:spChg chg="add del">
          <ac:chgData name="Shivraj Sharma" userId="e2ac9427-934a-4679-9d2a-b77fd6c0bbbc" providerId="ADAL" clId="{BA6FE3B7-D190-4687-B318-4C52CD54CC88}" dt="2024-04-01T03:30:04.469" v="14" actId="26606"/>
          <ac:spMkLst>
            <pc:docMk/>
            <pc:sldMk cId="0" sldId="256"/>
            <ac:spMk id="42" creationId="{158B3569-73B2-4D05-8E95-886A6EE17F1F}"/>
          </ac:spMkLst>
        </pc:spChg>
        <pc:spChg chg="add">
          <ac:chgData name="Shivraj Sharma" userId="e2ac9427-934a-4679-9d2a-b77fd6c0bbbc" providerId="ADAL" clId="{BA6FE3B7-D190-4687-B318-4C52CD54CC88}" dt="2024-04-01T03:30:04.482" v="15" actId="26606"/>
          <ac:spMkLst>
            <pc:docMk/>
            <pc:sldMk cId="0" sldId="256"/>
            <ac:spMk id="44" creationId="{9B7AD9F6-8CE7-4299-8FC6-328F4DCD3FF9}"/>
          </ac:spMkLst>
        </pc:spChg>
        <pc:spChg chg="add">
          <ac:chgData name="Shivraj Sharma" userId="e2ac9427-934a-4679-9d2a-b77fd6c0bbbc" providerId="ADAL" clId="{BA6FE3B7-D190-4687-B318-4C52CD54CC88}" dt="2024-04-01T03:30:04.482" v="15" actId="26606"/>
          <ac:spMkLst>
            <pc:docMk/>
            <pc:sldMk cId="0" sldId="256"/>
            <ac:spMk id="45" creationId="{3F9B0603-37C5-4312-AE4D-A3D015475403}"/>
          </ac:spMkLst>
        </pc:spChg>
        <pc:grpChg chg="add del">
          <ac:chgData name="Shivraj Sharma" userId="e2ac9427-934a-4679-9d2a-b77fd6c0bbbc" providerId="ADAL" clId="{BA6FE3B7-D190-4687-B318-4C52CD54CC88}" dt="2024-04-01T03:30:04.469" v="14" actId="26606"/>
          <ac:grpSpMkLst>
            <pc:docMk/>
            <pc:sldMk cId="0" sldId="256"/>
            <ac:grpSpMk id="39" creationId="{892B7B61-D701-474B-AE8F-EA238B550A78}"/>
          </ac:grpSpMkLst>
        </pc:grpChg>
        <pc:picChg chg="mod">
          <ac:chgData name="Shivraj Sharma" userId="e2ac9427-934a-4679-9d2a-b77fd6c0bbbc" providerId="ADAL" clId="{BA6FE3B7-D190-4687-B318-4C52CD54CC88}" dt="2024-04-01T03:30:09.340" v="17" actId="27614"/>
          <ac:picMkLst>
            <pc:docMk/>
            <pc:sldMk cId="0" sldId="256"/>
            <ac:picMk id="2" creationId="{00000000-0000-0000-0000-000000000000}"/>
          </ac:picMkLst>
        </pc:picChg>
        <pc:cxnChg chg="add del">
          <ac:chgData name="Shivraj Sharma" userId="e2ac9427-934a-4679-9d2a-b77fd6c0bbbc" providerId="ADAL" clId="{BA6FE3B7-D190-4687-B318-4C52CD54CC88}" dt="2024-04-01T03:30:04.469" v="14" actId="26606"/>
          <ac:cxnSpMkLst>
            <pc:docMk/>
            <pc:sldMk cId="0" sldId="256"/>
            <ac:cxnSpMk id="37" creationId="{56020367-4FD5-4596-8E10-C5F095CD8DBF}"/>
          </ac:cxnSpMkLst>
        </pc:cxnChg>
      </pc:sldChg>
      <pc:sldChg chg="addSp delSp modSp mod">
        <pc:chgData name="Shivraj Sharma" userId="e2ac9427-934a-4679-9d2a-b77fd6c0bbbc" providerId="ADAL" clId="{BA6FE3B7-D190-4687-B318-4C52CD54CC88}" dt="2024-04-01T03:29:32.554" v="9" actId="26606"/>
        <pc:sldMkLst>
          <pc:docMk/>
          <pc:sldMk cId="3451459085" sldId="305"/>
        </pc:sldMkLst>
        <pc:spChg chg="mod">
          <ac:chgData name="Shivraj Sharma" userId="e2ac9427-934a-4679-9d2a-b77fd6c0bbbc" providerId="ADAL" clId="{BA6FE3B7-D190-4687-B318-4C52CD54CC88}" dt="2024-04-01T03:29:32.554" v="9" actId="26606"/>
          <ac:spMkLst>
            <pc:docMk/>
            <pc:sldMk cId="3451459085" sldId="305"/>
            <ac:spMk id="2" creationId="{116FD9B2-D14F-948C-E4C6-979D5C333D1F}"/>
          </ac:spMkLst>
        </pc:spChg>
        <pc:spChg chg="add del">
          <ac:chgData name="Shivraj Sharma" userId="e2ac9427-934a-4679-9d2a-b77fd6c0bbbc" providerId="ADAL" clId="{BA6FE3B7-D190-4687-B318-4C52CD54CC88}" dt="2024-04-01T03:29:32.554" v="9" actId="26606"/>
          <ac:spMkLst>
            <pc:docMk/>
            <pc:sldMk cId="3451459085" sldId="305"/>
            <ac:spMk id="9" creationId="{6753252F-4873-4F63-801D-CC719279A7D5}"/>
          </ac:spMkLst>
        </pc:spChg>
        <pc:spChg chg="add del">
          <ac:chgData name="Shivraj Sharma" userId="e2ac9427-934a-4679-9d2a-b77fd6c0bbbc" providerId="ADAL" clId="{BA6FE3B7-D190-4687-B318-4C52CD54CC88}" dt="2024-04-01T03:29:32.554" v="9" actId="26606"/>
          <ac:spMkLst>
            <pc:docMk/>
            <pc:sldMk cId="3451459085" sldId="305"/>
            <ac:spMk id="11" creationId="{047C8CCB-F95D-4249-92DD-651249D3535A}"/>
          </ac:spMkLst>
        </pc:spChg>
        <pc:spChg chg="add del">
          <ac:chgData name="Shivraj Sharma" userId="e2ac9427-934a-4679-9d2a-b77fd6c0bbbc" providerId="ADAL" clId="{BA6FE3B7-D190-4687-B318-4C52CD54CC88}" dt="2024-04-01T03:29:26.712" v="6" actId="26606"/>
          <ac:spMkLst>
            <pc:docMk/>
            <pc:sldMk cId="3451459085" sldId="305"/>
            <ac:spMk id="16" creationId="{C3896A03-3945-419A-B66B-4EE266EDD152}"/>
          </ac:spMkLst>
        </pc:spChg>
        <pc:spChg chg="add del">
          <ac:chgData name="Shivraj Sharma" userId="e2ac9427-934a-4679-9d2a-b77fd6c0bbbc" providerId="ADAL" clId="{BA6FE3B7-D190-4687-B318-4C52CD54CC88}" dt="2024-04-01T03:29:26.712" v="6" actId="26606"/>
          <ac:spMkLst>
            <pc:docMk/>
            <pc:sldMk cId="3451459085" sldId="305"/>
            <ac:spMk id="18" creationId="{B34F5AD2-EDBD-4BBD-A55C-EAFFD0C7097A}"/>
          </ac:spMkLst>
        </pc:spChg>
        <pc:spChg chg="add del">
          <ac:chgData name="Shivraj Sharma" userId="e2ac9427-934a-4679-9d2a-b77fd6c0bbbc" providerId="ADAL" clId="{BA6FE3B7-D190-4687-B318-4C52CD54CC88}" dt="2024-04-01T03:29:26.712" v="6" actId="26606"/>
          <ac:spMkLst>
            <pc:docMk/>
            <pc:sldMk cId="3451459085" sldId="305"/>
            <ac:spMk id="20" creationId="{6832F003-FCA6-4CFB-A2EA-308F3AA257D1}"/>
          </ac:spMkLst>
        </pc:spChg>
        <pc:spChg chg="add del">
          <ac:chgData name="Shivraj Sharma" userId="e2ac9427-934a-4679-9d2a-b77fd6c0bbbc" providerId="ADAL" clId="{BA6FE3B7-D190-4687-B318-4C52CD54CC88}" dt="2024-04-01T03:29:32.495" v="8" actId="26606"/>
          <ac:spMkLst>
            <pc:docMk/>
            <pc:sldMk cId="3451459085" sldId="305"/>
            <ac:spMk id="22" creationId="{47942995-B07F-4636-9A06-C6A104B260A8}"/>
          </ac:spMkLst>
        </pc:spChg>
        <pc:spChg chg="add del">
          <ac:chgData name="Shivraj Sharma" userId="e2ac9427-934a-4679-9d2a-b77fd6c0bbbc" providerId="ADAL" clId="{BA6FE3B7-D190-4687-B318-4C52CD54CC88}" dt="2024-04-01T03:29:32.495" v="8" actId="26606"/>
          <ac:spMkLst>
            <pc:docMk/>
            <pc:sldMk cId="3451459085" sldId="305"/>
            <ac:spMk id="23" creationId="{B81933D1-5615-42C7-9C0B-4EB7105CCE2D}"/>
          </ac:spMkLst>
        </pc:spChg>
        <pc:spChg chg="add del">
          <ac:chgData name="Shivraj Sharma" userId="e2ac9427-934a-4679-9d2a-b77fd6c0bbbc" providerId="ADAL" clId="{BA6FE3B7-D190-4687-B318-4C52CD54CC88}" dt="2024-04-01T03:29:32.495" v="8" actId="26606"/>
          <ac:spMkLst>
            <pc:docMk/>
            <pc:sldMk cId="3451459085" sldId="305"/>
            <ac:spMk id="25" creationId="{19C9EAEA-39D0-4B0E-A0EB-51E7B26740B1}"/>
          </ac:spMkLst>
        </pc:spChg>
        <pc:spChg chg="add">
          <ac:chgData name="Shivraj Sharma" userId="e2ac9427-934a-4679-9d2a-b77fd6c0bbbc" providerId="ADAL" clId="{BA6FE3B7-D190-4687-B318-4C52CD54CC88}" dt="2024-04-01T03:29:32.554" v="9" actId="26606"/>
          <ac:spMkLst>
            <pc:docMk/>
            <pc:sldMk cId="3451459085" sldId="305"/>
            <ac:spMk id="28" creationId="{A8384FB5-9ADC-4DDC-881B-597D56F5B15D}"/>
          </ac:spMkLst>
        </pc:spChg>
        <pc:spChg chg="add">
          <ac:chgData name="Shivraj Sharma" userId="e2ac9427-934a-4679-9d2a-b77fd6c0bbbc" providerId="ADAL" clId="{BA6FE3B7-D190-4687-B318-4C52CD54CC88}" dt="2024-04-01T03:29:32.554" v="9" actId="26606"/>
          <ac:spMkLst>
            <pc:docMk/>
            <pc:sldMk cId="3451459085" sldId="305"/>
            <ac:spMk id="29" creationId="{91E5A9A7-95C6-4F4F-B00E-C82E07FE62EF}"/>
          </ac:spMkLst>
        </pc:spChg>
        <pc:spChg chg="add">
          <ac:chgData name="Shivraj Sharma" userId="e2ac9427-934a-4679-9d2a-b77fd6c0bbbc" providerId="ADAL" clId="{BA6FE3B7-D190-4687-B318-4C52CD54CC88}" dt="2024-04-01T03:29:32.554" v="9" actId="26606"/>
          <ac:spMkLst>
            <pc:docMk/>
            <pc:sldMk cId="3451459085" sldId="305"/>
            <ac:spMk id="30" creationId="{D07DD2DE-F619-49DD-B5E7-03A290FF4ED1}"/>
          </ac:spMkLst>
        </pc:spChg>
        <pc:spChg chg="add">
          <ac:chgData name="Shivraj Sharma" userId="e2ac9427-934a-4679-9d2a-b77fd6c0bbbc" providerId="ADAL" clId="{BA6FE3B7-D190-4687-B318-4C52CD54CC88}" dt="2024-04-01T03:29:32.554" v="9" actId="26606"/>
          <ac:spMkLst>
            <pc:docMk/>
            <pc:sldMk cId="3451459085" sldId="305"/>
            <ac:spMk id="31" creationId="{85149191-5F60-4A28-AAFF-039F96B0F3EC}"/>
          </ac:spMkLst>
        </pc:spChg>
        <pc:spChg chg="add">
          <ac:chgData name="Shivraj Sharma" userId="e2ac9427-934a-4679-9d2a-b77fd6c0bbbc" providerId="ADAL" clId="{BA6FE3B7-D190-4687-B318-4C52CD54CC88}" dt="2024-04-01T03:29:32.554" v="9" actId="26606"/>
          <ac:spMkLst>
            <pc:docMk/>
            <pc:sldMk cId="3451459085" sldId="305"/>
            <ac:spMk id="32" creationId="{F8260ED5-17F7-4158-B241-D51DD4CF1B7E}"/>
          </ac:spMkLst>
        </pc:spChg>
        <pc:grpChg chg="add del">
          <ac:chgData name="Shivraj Sharma" userId="e2ac9427-934a-4679-9d2a-b77fd6c0bbbc" providerId="ADAL" clId="{BA6FE3B7-D190-4687-B318-4C52CD54CC88}" dt="2024-04-01T03:29:32.495" v="8" actId="26606"/>
          <ac:grpSpMkLst>
            <pc:docMk/>
            <pc:sldMk cId="3451459085" sldId="305"/>
            <ac:grpSpMk id="24" creationId="{032D8612-31EB-44CF-A1D0-14FD4C705424}"/>
          </ac:grpSpMkLst>
        </pc:grpChg>
        <pc:graphicFrameChg chg="add mod modGraphic">
          <ac:chgData name="Shivraj Sharma" userId="e2ac9427-934a-4679-9d2a-b77fd6c0bbbc" providerId="ADAL" clId="{BA6FE3B7-D190-4687-B318-4C52CD54CC88}" dt="2024-04-01T03:29:32.554" v="9" actId="26606"/>
          <ac:graphicFrameMkLst>
            <pc:docMk/>
            <pc:sldMk cId="3451459085" sldId="305"/>
            <ac:graphicFrameMk id="3" creationId="{BDE3FD1F-A9AC-C6C8-915A-50D4CD529446}"/>
          </ac:graphicFrameMkLst>
        </pc:graphicFrameChg>
        <pc:graphicFrameChg chg="del mod">
          <ac:chgData name="Shivraj Sharma" userId="e2ac9427-934a-4679-9d2a-b77fd6c0bbbc" providerId="ADAL" clId="{BA6FE3B7-D190-4687-B318-4C52CD54CC88}" dt="2024-04-01T03:29:17.837" v="4" actId="478"/>
          <ac:graphicFrameMkLst>
            <pc:docMk/>
            <pc:sldMk cId="3451459085" sldId="305"/>
            <ac:graphicFrameMk id="4" creationId="{D1DF5ED1-78AD-3506-2452-380D2BFD0652}"/>
          </ac:graphicFrameMkLst>
        </pc:graphicFrameChg>
      </pc:sldChg>
    </pc:docChg>
  </pc:docChgLst>
  <pc:docChgLst>
    <pc:chgData name="Shivraj Sharma" userId="S::shivrajsharma@bnfpeople.com::e2ac9427-934a-4679-9d2a-b77fd6c0bbbc" providerId="AD" clId="Web-{ECC70071-42E8-165B-9D56-5A9E1E9D68F8}"/>
    <pc:docChg chg="addSld delSld modSld addMainMaster modMainMaster">
      <pc:chgData name="Shivraj Sharma" userId="S::shivrajsharma@bnfpeople.com::e2ac9427-934a-4679-9d2a-b77fd6c0bbbc" providerId="AD" clId="Web-{ECC70071-42E8-165B-9D56-5A9E1E9D68F8}" dt="2023-03-06T03:20:24.391" v="104" actId="1076"/>
      <pc:docMkLst>
        <pc:docMk/>
      </pc:docMkLst>
      <pc:sldChg chg="modSp">
        <pc:chgData name="Shivraj Sharma" userId="S::shivrajsharma@bnfpeople.com::e2ac9427-934a-4679-9d2a-b77fd6c0bbbc" providerId="AD" clId="Web-{ECC70071-42E8-165B-9D56-5A9E1E9D68F8}" dt="2023-03-06T03:08:48.888" v="8"/>
        <pc:sldMkLst>
          <pc:docMk/>
          <pc:sldMk cId="0" sldId="256"/>
        </pc:sldMkLst>
        <pc:spChg chg="mod">
          <ac:chgData name="Shivraj Sharma" userId="S::shivrajsharma@bnfpeople.com::e2ac9427-934a-4679-9d2a-b77fd6c0bbbc" providerId="AD" clId="Web-{ECC70071-42E8-165B-9D56-5A9E1E9D68F8}" dt="2023-03-06T03:08:48.888" v="8"/>
          <ac:spMkLst>
            <pc:docMk/>
            <pc:sldMk cId="0" sldId="256"/>
            <ac:spMk id="3" creationId="{00000000-0000-0000-0000-000000000000}"/>
          </ac:spMkLst>
        </pc:spChg>
      </pc:sldChg>
      <pc:sldChg chg="del">
        <pc:chgData name="Shivraj Sharma" userId="S::shivrajsharma@bnfpeople.com::e2ac9427-934a-4679-9d2a-b77fd6c0bbbc" providerId="AD" clId="Web-{ECC70071-42E8-165B-9D56-5A9E1E9D68F8}" dt="2023-03-06T03:09:14.732" v="9"/>
        <pc:sldMkLst>
          <pc:docMk/>
          <pc:sldMk cId="0" sldId="265"/>
        </pc:sldMkLst>
      </pc:sldChg>
      <pc:sldChg chg="modSp">
        <pc:chgData name="Shivraj Sharma" userId="S::shivrajsharma@bnfpeople.com::e2ac9427-934a-4679-9d2a-b77fd6c0bbbc" providerId="AD" clId="Web-{ECC70071-42E8-165B-9D56-5A9E1E9D68F8}" dt="2023-03-06T03:13:08.020" v="61" actId="1076"/>
        <pc:sldMkLst>
          <pc:docMk/>
          <pc:sldMk cId="4148723002" sldId="274"/>
        </pc:sldMkLst>
        <pc:spChg chg="mod">
          <ac:chgData name="Shivraj Sharma" userId="S::shivrajsharma@bnfpeople.com::e2ac9427-934a-4679-9d2a-b77fd6c0bbbc" providerId="AD" clId="Web-{ECC70071-42E8-165B-9D56-5A9E1E9D68F8}" dt="2023-03-06T03:13:08.020" v="61" actId="1076"/>
          <ac:spMkLst>
            <pc:docMk/>
            <pc:sldMk cId="4148723002" sldId="274"/>
            <ac:spMk id="5" creationId="{00000000-0000-0000-0000-000000000000}"/>
          </ac:spMkLst>
        </pc:spChg>
        <pc:picChg chg="mod">
          <ac:chgData name="Shivraj Sharma" userId="S::shivrajsharma@bnfpeople.com::e2ac9427-934a-4679-9d2a-b77fd6c0bbbc" providerId="AD" clId="Web-{ECC70071-42E8-165B-9D56-5A9E1E9D68F8}" dt="2023-03-06T03:13:04.660" v="60" actId="1076"/>
          <ac:picMkLst>
            <pc:docMk/>
            <pc:sldMk cId="4148723002" sldId="274"/>
            <ac:picMk id="9220" creationId="{00000000-0000-0000-0000-000000000000}"/>
          </ac:picMkLst>
        </pc:picChg>
      </pc:sldChg>
      <pc:sldChg chg="modSp">
        <pc:chgData name="Shivraj Sharma" userId="S::shivrajsharma@bnfpeople.com::e2ac9427-934a-4679-9d2a-b77fd6c0bbbc" providerId="AD" clId="Web-{ECC70071-42E8-165B-9D56-5A9E1E9D68F8}" dt="2023-03-06T03:10:29.797" v="33" actId="20577"/>
        <pc:sldMkLst>
          <pc:docMk/>
          <pc:sldMk cId="2423663052" sldId="275"/>
        </pc:sldMkLst>
        <pc:spChg chg="mod">
          <ac:chgData name="Shivraj Sharma" userId="S::shivrajsharma@bnfpeople.com::e2ac9427-934a-4679-9d2a-b77fd6c0bbbc" providerId="AD" clId="Web-{ECC70071-42E8-165B-9D56-5A9E1E9D68F8}" dt="2023-03-06T03:09:29.514" v="10" actId="1076"/>
          <ac:spMkLst>
            <pc:docMk/>
            <pc:sldMk cId="2423663052" sldId="275"/>
            <ac:spMk id="2" creationId="{00000000-0000-0000-0000-000000000000}"/>
          </ac:spMkLst>
        </pc:spChg>
        <pc:spChg chg="mod">
          <ac:chgData name="Shivraj Sharma" userId="S::shivrajsharma@bnfpeople.com::e2ac9427-934a-4679-9d2a-b77fd6c0bbbc" providerId="AD" clId="Web-{ECC70071-42E8-165B-9D56-5A9E1E9D68F8}" dt="2023-03-06T03:10:08.499" v="28" actId="20577"/>
          <ac:spMkLst>
            <pc:docMk/>
            <pc:sldMk cId="2423663052" sldId="275"/>
            <ac:spMk id="3" creationId="{00000000-0000-0000-0000-000000000000}"/>
          </ac:spMkLst>
        </pc:spChg>
        <pc:spChg chg="mod">
          <ac:chgData name="Shivraj Sharma" userId="S::shivrajsharma@bnfpeople.com::e2ac9427-934a-4679-9d2a-b77fd6c0bbbc" providerId="AD" clId="Web-{ECC70071-42E8-165B-9D56-5A9E1E9D68F8}" dt="2023-03-06T03:10:29.797" v="33" actId="20577"/>
          <ac:spMkLst>
            <pc:docMk/>
            <pc:sldMk cId="2423663052" sldId="275"/>
            <ac:spMk id="4" creationId="{00000000-0000-0000-0000-000000000000}"/>
          </ac:spMkLst>
        </pc:spChg>
      </pc:sldChg>
      <pc:sldChg chg="modSp">
        <pc:chgData name="Shivraj Sharma" userId="S::shivrajsharma@bnfpeople.com::e2ac9427-934a-4679-9d2a-b77fd6c0bbbc" providerId="AD" clId="Web-{ECC70071-42E8-165B-9D56-5A9E1E9D68F8}" dt="2023-03-06T03:10:58.376" v="39" actId="20577"/>
        <pc:sldMkLst>
          <pc:docMk/>
          <pc:sldMk cId="1400327254" sldId="277"/>
        </pc:sldMkLst>
        <pc:spChg chg="mod">
          <ac:chgData name="Shivraj Sharma" userId="S::shivrajsharma@bnfpeople.com::e2ac9427-934a-4679-9d2a-b77fd6c0bbbc" providerId="AD" clId="Web-{ECC70071-42E8-165B-9D56-5A9E1E9D68F8}" dt="2023-03-06T03:10:58.376" v="39" actId="20577"/>
          <ac:spMkLst>
            <pc:docMk/>
            <pc:sldMk cId="1400327254" sldId="277"/>
            <ac:spMk id="4" creationId="{00000000-0000-0000-0000-000000000000}"/>
          </ac:spMkLst>
        </pc:spChg>
        <pc:picChg chg="mod">
          <ac:chgData name="Shivraj Sharma" userId="S::shivrajsharma@bnfpeople.com::e2ac9427-934a-4679-9d2a-b77fd6c0bbbc" providerId="AD" clId="Web-{ECC70071-42E8-165B-9D56-5A9E1E9D68F8}" dt="2023-03-06T03:10:46.297" v="34" actId="14100"/>
          <ac:picMkLst>
            <pc:docMk/>
            <pc:sldMk cId="1400327254" sldId="277"/>
            <ac:picMk id="11266" creationId="{00000000-0000-0000-0000-000000000000}"/>
          </ac:picMkLst>
        </pc:picChg>
      </pc:sldChg>
      <pc:sldChg chg="del">
        <pc:chgData name="Shivraj Sharma" userId="S::shivrajsharma@bnfpeople.com::e2ac9427-934a-4679-9d2a-b77fd6c0bbbc" providerId="AD" clId="Web-{ECC70071-42E8-165B-9D56-5A9E1E9D68F8}" dt="2023-03-06T03:12:26.097" v="52"/>
        <pc:sldMkLst>
          <pc:docMk/>
          <pc:sldMk cId="0" sldId="279"/>
        </pc:sldMkLst>
      </pc:sldChg>
      <pc:sldChg chg="del">
        <pc:chgData name="Shivraj Sharma" userId="S::shivrajsharma@bnfpeople.com::e2ac9427-934a-4679-9d2a-b77fd6c0bbbc" providerId="AD" clId="Web-{ECC70071-42E8-165B-9D56-5A9E1E9D68F8}" dt="2023-03-06T03:12:26.081" v="51"/>
        <pc:sldMkLst>
          <pc:docMk/>
          <pc:sldMk cId="0" sldId="280"/>
        </pc:sldMkLst>
      </pc:sldChg>
      <pc:sldChg chg="del">
        <pc:chgData name="Shivraj Sharma" userId="S::shivrajsharma@bnfpeople.com::e2ac9427-934a-4679-9d2a-b77fd6c0bbbc" providerId="AD" clId="Web-{ECC70071-42E8-165B-9D56-5A9E1E9D68F8}" dt="2023-03-06T03:12:26.081" v="50"/>
        <pc:sldMkLst>
          <pc:docMk/>
          <pc:sldMk cId="0" sldId="281"/>
        </pc:sldMkLst>
      </pc:sldChg>
      <pc:sldChg chg="del">
        <pc:chgData name="Shivraj Sharma" userId="S::shivrajsharma@bnfpeople.com::e2ac9427-934a-4679-9d2a-b77fd6c0bbbc" providerId="AD" clId="Web-{ECC70071-42E8-165B-9D56-5A9E1E9D68F8}" dt="2023-03-06T03:12:26.081" v="49"/>
        <pc:sldMkLst>
          <pc:docMk/>
          <pc:sldMk cId="0" sldId="282"/>
        </pc:sldMkLst>
      </pc:sldChg>
      <pc:sldChg chg="del">
        <pc:chgData name="Shivraj Sharma" userId="S::shivrajsharma@bnfpeople.com::e2ac9427-934a-4679-9d2a-b77fd6c0bbbc" providerId="AD" clId="Web-{ECC70071-42E8-165B-9D56-5A9E1E9D68F8}" dt="2023-03-06T03:12:26.081" v="48"/>
        <pc:sldMkLst>
          <pc:docMk/>
          <pc:sldMk cId="0" sldId="283"/>
        </pc:sldMkLst>
      </pc:sldChg>
      <pc:sldChg chg="delSp">
        <pc:chgData name="Shivraj Sharma" userId="S::shivrajsharma@bnfpeople.com::e2ac9427-934a-4679-9d2a-b77fd6c0bbbc" providerId="AD" clId="Web-{ECC70071-42E8-165B-9D56-5A9E1E9D68F8}" dt="2023-03-06T03:17:35.964" v="70"/>
        <pc:sldMkLst>
          <pc:docMk/>
          <pc:sldMk cId="0" sldId="284"/>
        </pc:sldMkLst>
        <pc:spChg chg="del">
          <ac:chgData name="Shivraj Sharma" userId="S::shivrajsharma@bnfpeople.com::e2ac9427-934a-4679-9d2a-b77fd6c0bbbc" providerId="AD" clId="Web-{ECC70071-42E8-165B-9D56-5A9E1E9D68F8}" dt="2023-03-06T03:17:35.964" v="70"/>
          <ac:spMkLst>
            <pc:docMk/>
            <pc:sldMk cId="0" sldId="284"/>
            <ac:spMk id="79" creationId="{00000000-0000-0000-0000-000000000000}"/>
          </ac:spMkLst>
        </pc:spChg>
      </pc:sldChg>
      <pc:sldChg chg="addSp delSp modSp">
        <pc:chgData name="Shivraj Sharma" userId="S::shivrajsharma@bnfpeople.com::e2ac9427-934a-4679-9d2a-b77fd6c0bbbc" providerId="AD" clId="Web-{ECC70071-42E8-165B-9D56-5A9E1E9D68F8}" dt="2023-03-06T03:17:23.026" v="69"/>
        <pc:sldMkLst>
          <pc:docMk/>
          <pc:sldMk cId="0" sldId="285"/>
        </pc:sldMkLst>
        <pc:spChg chg="add del mod">
          <ac:chgData name="Shivraj Sharma" userId="S::shivrajsharma@bnfpeople.com::e2ac9427-934a-4679-9d2a-b77fd6c0bbbc" providerId="AD" clId="Web-{ECC70071-42E8-165B-9D56-5A9E1E9D68F8}" dt="2023-03-06T03:17:11.682" v="67"/>
          <ac:spMkLst>
            <pc:docMk/>
            <pc:sldMk cId="0" sldId="285"/>
            <ac:spMk id="2" creationId="{0984C498-475E-E304-4CD8-F990B4F1B531}"/>
          </ac:spMkLst>
        </pc:spChg>
        <pc:spChg chg="del mod">
          <ac:chgData name="Shivraj Sharma" userId="S::shivrajsharma@bnfpeople.com::e2ac9427-934a-4679-9d2a-b77fd6c0bbbc" providerId="AD" clId="Web-{ECC70071-42E8-165B-9D56-5A9E1E9D68F8}" dt="2023-03-06T03:17:23.026" v="69"/>
          <ac:spMkLst>
            <pc:docMk/>
            <pc:sldMk cId="0" sldId="285"/>
            <ac:spMk id="19" creationId="{00000000-0000-0000-0000-000000000000}"/>
          </ac:spMkLst>
        </pc:spChg>
      </pc:sldChg>
      <pc:sldChg chg="delSp">
        <pc:chgData name="Shivraj Sharma" userId="S::shivrajsharma@bnfpeople.com::e2ac9427-934a-4679-9d2a-b77fd6c0bbbc" providerId="AD" clId="Web-{ECC70071-42E8-165B-9D56-5A9E1E9D68F8}" dt="2023-03-06T03:17:41.761" v="71"/>
        <pc:sldMkLst>
          <pc:docMk/>
          <pc:sldMk cId="0" sldId="286"/>
        </pc:sldMkLst>
        <pc:spChg chg="del">
          <ac:chgData name="Shivraj Sharma" userId="S::shivrajsharma@bnfpeople.com::e2ac9427-934a-4679-9d2a-b77fd6c0bbbc" providerId="AD" clId="Web-{ECC70071-42E8-165B-9D56-5A9E1E9D68F8}" dt="2023-03-06T03:17:41.761" v="71"/>
          <ac:spMkLst>
            <pc:docMk/>
            <pc:sldMk cId="0" sldId="286"/>
            <ac:spMk id="58" creationId="{00000000-0000-0000-0000-000000000000}"/>
          </ac:spMkLst>
        </pc:spChg>
      </pc:sldChg>
      <pc:sldChg chg="delSp modSp">
        <pc:chgData name="Shivraj Sharma" userId="S::shivrajsharma@bnfpeople.com::e2ac9427-934a-4679-9d2a-b77fd6c0bbbc" providerId="AD" clId="Web-{ECC70071-42E8-165B-9D56-5A9E1E9D68F8}" dt="2023-03-06T03:17:45.183" v="72"/>
        <pc:sldMkLst>
          <pc:docMk/>
          <pc:sldMk cId="0" sldId="287"/>
        </pc:sldMkLst>
        <pc:spChg chg="del">
          <ac:chgData name="Shivraj Sharma" userId="S::shivrajsharma@bnfpeople.com::e2ac9427-934a-4679-9d2a-b77fd6c0bbbc" providerId="AD" clId="Web-{ECC70071-42E8-165B-9D56-5A9E1E9D68F8}" dt="2023-03-06T03:17:45.183" v="72"/>
          <ac:spMkLst>
            <pc:docMk/>
            <pc:sldMk cId="0" sldId="287"/>
            <ac:spMk id="9" creationId="{00000000-0000-0000-0000-000000000000}"/>
          </ac:spMkLst>
        </pc:spChg>
        <pc:grpChg chg="mod">
          <ac:chgData name="Shivraj Sharma" userId="S::shivrajsharma@bnfpeople.com::e2ac9427-934a-4679-9d2a-b77fd6c0bbbc" providerId="AD" clId="Web-{ECC70071-42E8-165B-9D56-5A9E1E9D68F8}" dt="2023-03-06T03:13:44.818" v="62" actId="14100"/>
          <ac:grpSpMkLst>
            <pc:docMk/>
            <pc:sldMk cId="0" sldId="287"/>
            <ac:grpSpMk id="3" creationId="{00000000-0000-0000-0000-000000000000}"/>
          </ac:grpSpMkLst>
        </pc:grpChg>
        <pc:picChg chg="mod">
          <ac:chgData name="Shivraj Sharma" userId="S::shivrajsharma@bnfpeople.com::e2ac9427-934a-4679-9d2a-b77fd6c0bbbc" providerId="AD" clId="Web-{ECC70071-42E8-165B-9D56-5A9E1E9D68F8}" dt="2023-03-06T03:13:48.833" v="63" actId="1076"/>
          <ac:picMkLst>
            <pc:docMk/>
            <pc:sldMk cId="0" sldId="287"/>
            <ac:picMk id="7" creationId="{00000000-0000-0000-0000-000000000000}"/>
          </ac:picMkLst>
        </pc:picChg>
      </pc:sldChg>
      <pc:sldChg chg="modSp del">
        <pc:chgData name="Shivraj Sharma" userId="S::shivrajsharma@bnfpeople.com::e2ac9427-934a-4679-9d2a-b77fd6c0bbbc" providerId="AD" clId="Web-{ECC70071-42E8-165B-9D56-5A9E1E9D68F8}" dt="2023-03-06T03:14:08.990" v="65"/>
        <pc:sldMkLst>
          <pc:docMk/>
          <pc:sldMk cId="0" sldId="288"/>
        </pc:sldMkLst>
        <pc:grpChg chg="mod">
          <ac:chgData name="Shivraj Sharma" userId="S::shivrajsharma@bnfpeople.com::e2ac9427-934a-4679-9d2a-b77fd6c0bbbc" providerId="AD" clId="Web-{ECC70071-42E8-165B-9D56-5A9E1E9D68F8}" dt="2023-03-06T03:13:55.833" v="64" actId="1076"/>
          <ac:grpSpMkLst>
            <pc:docMk/>
            <pc:sldMk cId="0" sldId="288"/>
            <ac:grpSpMk id="3" creationId="{00000000-0000-0000-0000-000000000000}"/>
          </ac:grpSpMkLst>
        </pc:grpChg>
      </pc:sldChg>
      <pc:sldChg chg="delSp">
        <pc:chgData name="Shivraj Sharma" userId="S::shivrajsharma@bnfpeople.com::e2ac9427-934a-4679-9d2a-b77fd6c0bbbc" providerId="AD" clId="Web-{ECC70071-42E8-165B-9D56-5A9E1E9D68F8}" dt="2023-03-06T03:17:48.824" v="73"/>
        <pc:sldMkLst>
          <pc:docMk/>
          <pc:sldMk cId="0" sldId="289"/>
        </pc:sldMkLst>
        <pc:spChg chg="del">
          <ac:chgData name="Shivraj Sharma" userId="S::shivrajsharma@bnfpeople.com::e2ac9427-934a-4679-9d2a-b77fd6c0bbbc" providerId="AD" clId="Web-{ECC70071-42E8-165B-9D56-5A9E1E9D68F8}" dt="2023-03-06T03:17:48.824" v="73"/>
          <ac:spMkLst>
            <pc:docMk/>
            <pc:sldMk cId="0" sldId="289"/>
            <ac:spMk id="4" creationId="{00000000-0000-0000-0000-000000000000}"/>
          </ac:spMkLst>
        </pc:spChg>
      </pc:sldChg>
      <pc:sldChg chg="delSp">
        <pc:chgData name="Shivraj Sharma" userId="S::shivrajsharma@bnfpeople.com::e2ac9427-934a-4679-9d2a-b77fd6c0bbbc" providerId="AD" clId="Web-{ECC70071-42E8-165B-9D56-5A9E1E9D68F8}" dt="2023-03-06T03:17:50.418" v="74"/>
        <pc:sldMkLst>
          <pc:docMk/>
          <pc:sldMk cId="0" sldId="293"/>
        </pc:sldMkLst>
        <pc:spChg chg="del">
          <ac:chgData name="Shivraj Sharma" userId="S::shivrajsharma@bnfpeople.com::e2ac9427-934a-4679-9d2a-b77fd6c0bbbc" providerId="AD" clId="Web-{ECC70071-42E8-165B-9D56-5A9E1E9D68F8}" dt="2023-03-06T03:17:50.418" v="74"/>
          <ac:spMkLst>
            <pc:docMk/>
            <pc:sldMk cId="0" sldId="293"/>
            <ac:spMk id="3" creationId="{00000000-0000-0000-0000-000000000000}"/>
          </ac:spMkLst>
        </pc:spChg>
      </pc:sldChg>
      <pc:sldChg chg="delSp">
        <pc:chgData name="Shivraj Sharma" userId="S::shivrajsharma@bnfpeople.com::e2ac9427-934a-4679-9d2a-b77fd6c0bbbc" providerId="AD" clId="Web-{ECC70071-42E8-165B-9D56-5A9E1E9D68F8}" dt="2023-03-06T03:17:52.590" v="75"/>
        <pc:sldMkLst>
          <pc:docMk/>
          <pc:sldMk cId="0" sldId="294"/>
        </pc:sldMkLst>
        <pc:spChg chg="del">
          <ac:chgData name="Shivraj Sharma" userId="S::shivrajsharma@bnfpeople.com::e2ac9427-934a-4679-9d2a-b77fd6c0bbbc" providerId="AD" clId="Web-{ECC70071-42E8-165B-9D56-5A9E1E9D68F8}" dt="2023-03-06T03:17:52.590" v="75"/>
          <ac:spMkLst>
            <pc:docMk/>
            <pc:sldMk cId="0" sldId="294"/>
            <ac:spMk id="27" creationId="{00000000-0000-0000-0000-000000000000}"/>
          </ac:spMkLst>
        </pc:spChg>
      </pc:sldChg>
      <pc:sldChg chg="delSp">
        <pc:chgData name="Shivraj Sharma" userId="S::shivrajsharma@bnfpeople.com::e2ac9427-934a-4679-9d2a-b77fd6c0bbbc" providerId="AD" clId="Web-{ECC70071-42E8-165B-9D56-5A9E1E9D68F8}" dt="2023-03-06T03:17:55.980" v="76"/>
        <pc:sldMkLst>
          <pc:docMk/>
          <pc:sldMk cId="0" sldId="295"/>
        </pc:sldMkLst>
        <pc:spChg chg="del">
          <ac:chgData name="Shivraj Sharma" userId="S::shivrajsharma@bnfpeople.com::e2ac9427-934a-4679-9d2a-b77fd6c0bbbc" providerId="AD" clId="Web-{ECC70071-42E8-165B-9D56-5A9E1E9D68F8}" dt="2023-03-06T03:17:55.980" v="76"/>
          <ac:spMkLst>
            <pc:docMk/>
            <pc:sldMk cId="0" sldId="295"/>
            <ac:spMk id="5" creationId="{00000000-0000-0000-0000-000000000000}"/>
          </ac:spMkLst>
        </pc:spChg>
      </pc:sldChg>
      <pc:sldChg chg="delSp">
        <pc:chgData name="Shivraj Sharma" userId="S::shivrajsharma@bnfpeople.com::e2ac9427-934a-4679-9d2a-b77fd6c0bbbc" providerId="AD" clId="Web-{ECC70071-42E8-165B-9D56-5A9E1E9D68F8}" dt="2023-03-06T03:17:57.512" v="77"/>
        <pc:sldMkLst>
          <pc:docMk/>
          <pc:sldMk cId="0" sldId="296"/>
        </pc:sldMkLst>
        <pc:spChg chg="del">
          <ac:chgData name="Shivraj Sharma" userId="S::shivrajsharma@bnfpeople.com::e2ac9427-934a-4679-9d2a-b77fd6c0bbbc" providerId="AD" clId="Web-{ECC70071-42E8-165B-9D56-5A9E1E9D68F8}" dt="2023-03-06T03:17:57.512" v="77"/>
          <ac:spMkLst>
            <pc:docMk/>
            <pc:sldMk cId="0" sldId="296"/>
            <ac:spMk id="5" creationId="{00000000-0000-0000-0000-000000000000}"/>
          </ac:spMkLst>
        </pc:spChg>
      </pc:sldChg>
      <pc:sldChg chg="delSp">
        <pc:chgData name="Shivraj Sharma" userId="S::shivrajsharma@bnfpeople.com::e2ac9427-934a-4679-9d2a-b77fd6c0bbbc" providerId="AD" clId="Web-{ECC70071-42E8-165B-9D56-5A9E1E9D68F8}" dt="2023-03-06T03:17:59.121" v="78"/>
        <pc:sldMkLst>
          <pc:docMk/>
          <pc:sldMk cId="0" sldId="297"/>
        </pc:sldMkLst>
        <pc:spChg chg="del">
          <ac:chgData name="Shivraj Sharma" userId="S::shivrajsharma@bnfpeople.com::e2ac9427-934a-4679-9d2a-b77fd6c0bbbc" providerId="AD" clId="Web-{ECC70071-42E8-165B-9D56-5A9E1E9D68F8}" dt="2023-03-06T03:17:59.121" v="78"/>
          <ac:spMkLst>
            <pc:docMk/>
            <pc:sldMk cId="0" sldId="297"/>
            <ac:spMk id="4" creationId="{00000000-0000-0000-0000-000000000000}"/>
          </ac:spMkLst>
        </pc:spChg>
      </pc:sldChg>
      <pc:sldChg chg="delSp">
        <pc:chgData name="Shivraj Sharma" userId="S::shivrajsharma@bnfpeople.com::e2ac9427-934a-4679-9d2a-b77fd6c0bbbc" providerId="AD" clId="Web-{ECC70071-42E8-165B-9D56-5A9E1E9D68F8}" dt="2023-03-06T03:18:00.559" v="79"/>
        <pc:sldMkLst>
          <pc:docMk/>
          <pc:sldMk cId="0" sldId="298"/>
        </pc:sldMkLst>
        <pc:spChg chg="del">
          <ac:chgData name="Shivraj Sharma" userId="S::shivrajsharma@bnfpeople.com::e2ac9427-934a-4679-9d2a-b77fd6c0bbbc" providerId="AD" clId="Web-{ECC70071-42E8-165B-9D56-5A9E1E9D68F8}" dt="2023-03-06T03:18:00.559" v="79"/>
          <ac:spMkLst>
            <pc:docMk/>
            <pc:sldMk cId="0" sldId="298"/>
            <ac:spMk id="4" creationId="{00000000-0000-0000-0000-000000000000}"/>
          </ac:spMkLst>
        </pc:spChg>
      </pc:sldChg>
      <pc:sldChg chg="delSp">
        <pc:chgData name="Shivraj Sharma" userId="S::shivrajsharma@bnfpeople.com::e2ac9427-934a-4679-9d2a-b77fd6c0bbbc" providerId="AD" clId="Web-{ECC70071-42E8-165B-9D56-5A9E1E9D68F8}" dt="2023-03-06T03:18:02.121" v="80"/>
        <pc:sldMkLst>
          <pc:docMk/>
          <pc:sldMk cId="0" sldId="299"/>
        </pc:sldMkLst>
        <pc:spChg chg="del">
          <ac:chgData name="Shivraj Sharma" userId="S::shivrajsharma@bnfpeople.com::e2ac9427-934a-4679-9d2a-b77fd6c0bbbc" providerId="AD" clId="Web-{ECC70071-42E8-165B-9D56-5A9E1E9D68F8}" dt="2023-03-06T03:18:02.121" v="80"/>
          <ac:spMkLst>
            <pc:docMk/>
            <pc:sldMk cId="0" sldId="299"/>
            <ac:spMk id="4" creationId="{00000000-0000-0000-0000-000000000000}"/>
          </ac:spMkLst>
        </pc:spChg>
      </pc:sldChg>
      <pc:sldChg chg="modSp">
        <pc:chgData name="Shivraj Sharma" userId="S::shivrajsharma@bnfpeople.com::e2ac9427-934a-4679-9d2a-b77fd6c0bbbc" providerId="AD" clId="Web-{ECC70071-42E8-165B-9D56-5A9E1E9D68F8}" dt="2023-03-06T03:11:37.564" v="47" actId="20577"/>
        <pc:sldMkLst>
          <pc:docMk/>
          <pc:sldMk cId="3651330674" sldId="303"/>
        </pc:sldMkLst>
        <pc:spChg chg="mod">
          <ac:chgData name="Shivraj Sharma" userId="S::shivrajsharma@bnfpeople.com::e2ac9427-934a-4679-9d2a-b77fd6c0bbbc" providerId="AD" clId="Web-{ECC70071-42E8-165B-9D56-5A9E1E9D68F8}" dt="2023-03-06T03:11:37.564" v="47" actId="20577"/>
          <ac:spMkLst>
            <pc:docMk/>
            <pc:sldMk cId="3651330674" sldId="303"/>
            <ac:spMk id="3" creationId="{00000000-0000-0000-0000-000000000000}"/>
          </ac:spMkLst>
        </pc:spChg>
        <pc:picChg chg="mod">
          <ac:chgData name="Shivraj Sharma" userId="S::shivrajsharma@bnfpeople.com::e2ac9427-934a-4679-9d2a-b77fd6c0bbbc" providerId="AD" clId="Web-{ECC70071-42E8-165B-9D56-5A9E1E9D68F8}" dt="2023-03-06T03:11:28.095" v="41" actId="1076"/>
          <ac:picMkLst>
            <pc:docMk/>
            <pc:sldMk cId="3651330674" sldId="303"/>
            <ac:picMk id="12290" creationId="{00000000-0000-0000-0000-000000000000}"/>
          </ac:picMkLst>
        </pc:picChg>
      </pc:sldChg>
      <pc:sldChg chg="add">
        <pc:chgData name="Shivraj Sharma" userId="S::shivrajsharma@bnfpeople.com::e2ac9427-934a-4679-9d2a-b77fd6c0bbbc" providerId="AD" clId="Web-{ECC70071-42E8-165B-9D56-5A9E1E9D68F8}" dt="2023-03-06T03:12:47.519" v="53"/>
        <pc:sldMkLst>
          <pc:docMk/>
          <pc:sldMk cId="1967350633" sldId="306"/>
        </pc:sldMkLst>
      </pc:sldChg>
      <pc:sldChg chg="add">
        <pc:chgData name="Shivraj Sharma" userId="S::shivrajsharma@bnfpeople.com::e2ac9427-934a-4679-9d2a-b77fd6c0bbbc" providerId="AD" clId="Web-{ECC70071-42E8-165B-9D56-5A9E1E9D68F8}" dt="2023-03-06T03:12:47.691" v="54"/>
        <pc:sldMkLst>
          <pc:docMk/>
          <pc:sldMk cId="2850609560" sldId="307"/>
        </pc:sldMkLst>
      </pc:sldChg>
      <pc:sldChg chg="add">
        <pc:chgData name="Shivraj Sharma" userId="S::shivrajsharma@bnfpeople.com::e2ac9427-934a-4679-9d2a-b77fd6c0bbbc" providerId="AD" clId="Web-{ECC70071-42E8-165B-9D56-5A9E1E9D68F8}" dt="2023-03-06T03:12:47.832" v="55"/>
        <pc:sldMkLst>
          <pc:docMk/>
          <pc:sldMk cId="2782913628" sldId="308"/>
        </pc:sldMkLst>
      </pc:sldChg>
      <pc:sldChg chg="add">
        <pc:chgData name="Shivraj Sharma" userId="S::shivrajsharma@bnfpeople.com::e2ac9427-934a-4679-9d2a-b77fd6c0bbbc" providerId="AD" clId="Web-{ECC70071-42E8-165B-9D56-5A9E1E9D68F8}" dt="2023-03-06T03:12:47.941" v="56"/>
        <pc:sldMkLst>
          <pc:docMk/>
          <pc:sldMk cId="1750474927" sldId="309"/>
        </pc:sldMkLst>
      </pc:sldChg>
      <pc:sldChg chg="add">
        <pc:chgData name="Shivraj Sharma" userId="S::shivrajsharma@bnfpeople.com::e2ac9427-934a-4679-9d2a-b77fd6c0bbbc" providerId="AD" clId="Web-{ECC70071-42E8-165B-9D56-5A9E1E9D68F8}" dt="2023-03-06T03:12:48.238" v="57"/>
        <pc:sldMkLst>
          <pc:docMk/>
          <pc:sldMk cId="3749124827" sldId="310"/>
        </pc:sldMkLst>
      </pc:sldChg>
      <pc:sldChg chg="add">
        <pc:chgData name="Shivraj Sharma" userId="S::shivrajsharma@bnfpeople.com::e2ac9427-934a-4679-9d2a-b77fd6c0bbbc" providerId="AD" clId="Web-{ECC70071-42E8-165B-9D56-5A9E1E9D68F8}" dt="2023-03-06T03:19:58.874" v="81"/>
        <pc:sldMkLst>
          <pc:docMk/>
          <pc:sldMk cId="1518703642" sldId="311"/>
        </pc:sldMkLst>
      </pc:sldChg>
      <pc:sldChg chg="add">
        <pc:chgData name="Shivraj Sharma" userId="S::shivrajsharma@bnfpeople.com::e2ac9427-934a-4679-9d2a-b77fd6c0bbbc" providerId="AD" clId="Web-{ECC70071-42E8-165B-9D56-5A9E1E9D68F8}" dt="2023-03-06T03:19:58.937" v="82"/>
        <pc:sldMkLst>
          <pc:docMk/>
          <pc:sldMk cId="3958176950" sldId="312"/>
        </pc:sldMkLst>
      </pc:sldChg>
      <pc:sldChg chg="add">
        <pc:chgData name="Shivraj Sharma" userId="S::shivrajsharma@bnfpeople.com::e2ac9427-934a-4679-9d2a-b77fd6c0bbbc" providerId="AD" clId="Web-{ECC70071-42E8-165B-9D56-5A9E1E9D68F8}" dt="2023-03-06T03:19:59.109" v="83"/>
        <pc:sldMkLst>
          <pc:docMk/>
          <pc:sldMk cId="2629872276" sldId="313"/>
        </pc:sldMkLst>
      </pc:sldChg>
      <pc:sldChg chg="add">
        <pc:chgData name="Shivraj Sharma" userId="S::shivrajsharma@bnfpeople.com::e2ac9427-934a-4679-9d2a-b77fd6c0bbbc" providerId="AD" clId="Web-{ECC70071-42E8-165B-9D56-5A9E1E9D68F8}" dt="2023-03-06T03:19:59.156" v="84"/>
        <pc:sldMkLst>
          <pc:docMk/>
          <pc:sldMk cId="498755438" sldId="314"/>
        </pc:sldMkLst>
      </pc:sldChg>
      <pc:sldChg chg="add">
        <pc:chgData name="Shivraj Sharma" userId="S::shivrajsharma@bnfpeople.com::e2ac9427-934a-4679-9d2a-b77fd6c0bbbc" providerId="AD" clId="Web-{ECC70071-42E8-165B-9D56-5A9E1E9D68F8}" dt="2023-03-06T03:19:59.281" v="85"/>
        <pc:sldMkLst>
          <pc:docMk/>
          <pc:sldMk cId="45500458" sldId="315"/>
        </pc:sldMkLst>
      </pc:sldChg>
      <pc:sldChg chg="add">
        <pc:chgData name="Shivraj Sharma" userId="S::shivrajsharma@bnfpeople.com::e2ac9427-934a-4679-9d2a-b77fd6c0bbbc" providerId="AD" clId="Web-{ECC70071-42E8-165B-9D56-5A9E1E9D68F8}" dt="2023-03-06T03:19:59.390" v="86"/>
        <pc:sldMkLst>
          <pc:docMk/>
          <pc:sldMk cId="2891440772" sldId="316"/>
        </pc:sldMkLst>
      </pc:sldChg>
      <pc:sldChg chg="add">
        <pc:chgData name="Shivraj Sharma" userId="S::shivrajsharma@bnfpeople.com::e2ac9427-934a-4679-9d2a-b77fd6c0bbbc" providerId="AD" clId="Web-{ECC70071-42E8-165B-9D56-5A9E1E9D68F8}" dt="2023-03-06T03:19:59.452" v="87"/>
        <pc:sldMkLst>
          <pc:docMk/>
          <pc:sldMk cId="772933219" sldId="317"/>
        </pc:sldMkLst>
      </pc:sldChg>
      <pc:sldChg chg="add">
        <pc:chgData name="Shivraj Sharma" userId="S::shivrajsharma@bnfpeople.com::e2ac9427-934a-4679-9d2a-b77fd6c0bbbc" providerId="AD" clId="Web-{ECC70071-42E8-165B-9D56-5A9E1E9D68F8}" dt="2023-03-06T03:19:59.515" v="88"/>
        <pc:sldMkLst>
          <pc:docMk/>
          <pc:sldMk cId="1271899496" sldId="318"/>
        </pc:sldMkLst>
      </pc:sldChg>
      <pc:sldChg chg="add">
        <pc:chgData name="Shivraj Sharma" userId="S::shivrajsharma@bnfpeople.com::e2ac9427-934a-4679-9d2a-b77fd6c0bbbc" providerId="AD" clId="Web-{ECC70071-42E8-165B-9D56-5A9E1E9D68F8}" dt="2023-03-06T03:19:59.609" v="89"/>
        <pc:sldMkLst>
          <pc:docMk/>
          <pc:sldMk cId="3514021437" sldId="319"/>
        </pc:sldMkLst>
      </pc:sldChg>
      <pc:sldChg chg="add">
        <pc:chgData name="Shivraj Sharma" userId="S::shivrajsharma@bnfpeople.com::e2ac9427-934a-4679-9d2a-b77fd6c0bbbc" providerId="AD" clId="Web-{ECC70071-42E8-165B-9D56-5A9E1E9D68F8}" dt="2023-03-06T03:19:59.687" v="90"/>
        <pc:sldMkLst>
          <pc:docMk/>
          <pc:sldMk cId="2383605178" sldId="320"/>
        </pc:sldMkLst>
      </pc:sldChg>
      <pc:sldChg chg="add">
        <pc:chgData name="Shivraj Sharma" userId="S::shivrajsharma@bnfpeople.com::e2ac9427-934a-4679-9d2a-b77fd6c0bbbc" providerId="AD" clId="Web-{ECC70071-42E8-165B-9D56-5A9E1E9D68F8}" dt="2023-03-06T03:19:59.734" v="91"/>
        <pc:sldMkLst>
          <pc:docMk/>
          <pc:sldMk cId="3092141160" sldId="321"/>
        </pc:sldMkLst>
      </pc:sldChg>
      <pc:sldChg chg="add">
        <pc:chgData name="Shivraj Sharma" userId="S::shivrajsharma@bnfpeople.com::e2ac9427-934a-4679-9d2a-b77fd6c0bbbc" providerId="AD" clId="Web-{ECC70071-42E8-165B-9D56-5A9E1E9D68F8}" dt="2023-03-06T03:19:59.781" v="92"/>
        <pc:sldMkLst>
          <pc:docMk/>
          <pc:sldMk cId="1896833967" sldId="322"/>
        </pc:sldMkLst>
      </pc:sldChg>
      <pc:sldChg chg="add">
        <pc:chgData name="Shivraj Sharma" userId="S::shivrajsharma@bnfpeople.com::e2ac9427-934a-4679-9d2a-b77fd6c0bbbc" providerId="AD" clId="Web-{ECC70071-42E8-165B-9D56-5A9E1E9D68F8}" dt="2023-03-06T03:19:59.843" v="93"/>
        <pc:sldMkLst>
          <pc:docMk/>
          <pc:sldMk cId="1898853905" sldId="323"/>
        </pc:sldMkLst>
      </pc:sldChg>
      <pc:sldChg chg="add">
        <pc:chgData name="Shivraj Sharma" userId="S::shivrajsharma@bnfpeople.com::e2ac9427-934a-4679-9d2a-b77fd6c0bbbc" providerId="AD" clId="Web-{ECC70071-42E8-165B-9D56-5A9E1E9D68F8}" dt="2023-03-06T03:19:59.906" v="94"/>
        <pc:sldMkLst>
          <pc:docMk/>
          <pc:sldMk cId="2075999719" sldId="324"/>
        </pc:sldMkLst>
      </pc:sldChg>
      <pc:sldChg chg="add">
        <pc:chgData name="Shivraj Sharma" userId="S::shivrajsharma@bnfpeople.com::e2ac9427-934a-4679-9d2a-b77fd6c0bbbc" providerId="AD" clId="Web-{ECC70071-42E8-165B-9D56-5A9E1E9D68F8}" dt="2023-03-06T03:19:59.968" v="95"/>
        <pc:sldMkLst>
          <pc:docMk/>
          <pc:sldMk cId="1854591006" sldId="325"/>
        </pc:sldMkLst>
      </pc:sldChg>
      <pc:sldChg chg="add">
        <pc:chgData name="Shivraj Sharma" userId="S::shivrajsharma@bnfpeople.com::e2ac9427-934a-4679-9d2a-b77fd6c0bbbc" providerId="AD" clId="Web-{ECC70071-42E8-165B-9D56-5A9E1E9D68F8}" dt="2023-03-06T03:20:00.015" v="96"/>
        <pc:sldMkLst>
          <pc:docMk/>
          <pc:sldMk cId="1780547168" sldId="326"/>
        </pc:sldMkLst>
      </pc:sldChg>
      <pc:sldChg chg="add">
        <pc:chgData name="Shivraj Sharma" userId="S::shivrajsharma@bnfpeople.com::e2ac9427-934a-4679-9d2a-b77fd6c0bbbc" providerId="AD" clId="Web-{ECC70071-42E8-165B-9D56-5A9E1E9D68F8}" dt="2023-03-06T03:20:00.077" v="97"/>
        <pc:sldMkLst>
          <pc:docMk/>
          <pc:sldMk cId="2135090851" sldId="327"/>
        </pc:sldMkLst>
      </pc:sldChg>
      <pc:sldChg chg="add">
        <pc:chgData name="Shivraj Sharma" userId="S::shivrajsharma@bnfpeople.com::e2ac9427-934a-4679-9d2a-b77fd6c0bbbc" providerId="AD" clId="Web-{ECC70071-42E8-165B-9D56-5A9E1E9D68F8}" dt="2023-03-06T03:20:00.124" v="98"/>
        <pc:sldMkLst>
          <pc:docMk/>
          <pc:sldMk cId="1549350204" sldId="328"/>
        </pc:sldMkLst>
      </pc:sldChg>
      <pc:sldChg chg="modSp add">
        <pc:chgData name="Shivraj Sharma" userId="S::shivrajsharma@bnfpeople.com::e2ac9427-934a-4679-9d2a-b77fd6c0bbbc" providerId="AD" clId="Web-{ECC70071-42E8-165B-9D56-5A9E1E9D68F8}" dt="2023-03-06T03:20:24.391" v="104" actId="1076"/>
        <pc:sldMkLst>
          <pc:docMk/>
          <pc:sldMk cId="2508459202" sldId="329"/>
        </pc:sldMkLst>
        <pc:spChg chg="mod">
          <ac:chgData name="Shivraj Sharma" userId="S::shivrajsharma@bnfpeople.com::e2ac9427-934a-4679-9d2a-b77fd6c0bbbc" providerId="AD" clId="Web-{ECC70071-42E8-165B-9D56-5A9E1E9D68F8}" dt="2023-03-06T03:20:24.391" v="104" actId="1076"/>
          <ac:spMkLst>
            <pc:docMk/>
            <pc:sldMk cId="2508459202" sldId="329"/>
            <ac:spMk id="2" creationId="{00000000-0000-0000-0000-000000000000}"/>
          </ac:spMkLst>
        </pc:spChg>
      </pc:sldChg>
      <pc:sldChg chg="add del">
        <pc:chgData name="Shivraj Sharma" userId="S::shivrajsharma@bnfpeople.com::e2ac9427-934a-4679-9d2a-b77fd6c0bbbc" providerId="AD" clId="Web-{ECC70071-42E8-165B-9D56-5A9E1E9D68F8}" dt="2023-03-06T03:20:13.453" v="103"/>
        <pc:sldMkLst>
          <pc:docMk/>
          <pc:sldMk cId="2034499510" sldId="330"/>
        </pc:sldMkLst>
      </pc:sldChg>
      <pc:sldChg chg="add del">
        <pc:chgData name="Shivraj Sharma" userId="S::shivrajsharma@bnfpeople.com::e2ac9427-934a-4679-9d2a-b77fd6c0bbbc" providerId="AD" clId="Web-{ECC70071-42E8-165B-9D56-5A9E1E9D68F8}" dt="2023-03-06T03:20:08.312" v="102"/>
        <pc:sldMkLst>
          <pc:docMk/>
          <pc:sldMk cId="1630571707" sldId="331"/>
        </pc:sldMkLst>
      </pc:sldChg>
      <pc:sldMasterChg chg="add addSldLayout">
        <pc:chgData name="Shivraj Sharma" userId="S::shivrajsharma@bnfpeople.com::e2ac9427-934a-4679-9d2a-b77fd6c0bbbc" providerId="AD" clId="Web-{ECC70071-42E8-165B-9D56-5A9E1E9D68F8}" dt="2023-03-06T03:19:58.874" v="81"/>
        <pc:sldMasterMkLst>
          <pc:docMk/>
          <pc:sldMasterMk cId="1102701739" sldId="2147483648"/>
        </pc:sldMasterMkLst>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949358152" sldId="2147483649"/>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14356722" sldId="2147483650"/>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4285889010" sldId="2147483651"/>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3877688082" sldId="2147483652"/>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1577534585" sldId="2147483653"/>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590654171" sldId="2147483654"/>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1307121225" sldId="2147483655"/>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3282102281" sldId="2147483656"/>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3978836451" sldId="2147483657"/>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4284460767" sldId="2147483658"/>
          </pc:sldLayoutMkLst>
        </pc:sldLayoutChg>
        <pc:sldLayoutChg chg="add">
          <pc:chgData name="Shivraj Sharma" userId="S::shivrajsharma@bnfpeople.com::e2ac9427-934a-4679-9d2a-b77fd6c0bbbc" providerId="AD" clId="Web-{ECC70071-42E8-165B-9D56-5A9E1E9D68F8}" dt="2023-03-06T03:19:58.874" v="81"/>
          <pc:sldLayoutMkLst>
            <pc:docMk/>
            <pc:sldMasterMk cId="1102701739" sldId="2147483648"/>
            <pc:sldLayoutMk cId="2956956851" sldId="2147483659"/>
          </pc:sldLayoutMkLst>
        </pc:sldLayoutChg>
      </pc:sldMasterChg>
      <pc:sldMasterChg chg="replId">
        <pc:chgData name="Shivraj Sharma" userId="S::shivrajsharma@bnfpeople.com::e2ac9427-934a-4679-9d2a-b77fd6c0bbbc" providerId="AD" clId="Web-{ECC70071-42E8-165B-9D56-5A9E1E9D68F8}" dt="2023-03-06T03:19:58.874" v="81"/>
        <pc:sldMasterMkLst>
          <pc:docMk/>
          <pc:sldMasterMk cId="0" sldId="2147483666"/>
        </pc:sldMasterMkLst>
      </pc:sldMasterChg>
    </pc:docChg>
  </pc:docChgLst>
  <pc:docChgLst>
    <pc:chgData name="Shivraj Sharma" userId="e2ac9427-934a-4679-9d2a-b77fd6c0bbbc" providerId="ADAL" clId="{F53FF9AC-8FA7-4502-98B9-4C4C62A02C79}"/>
    <pc:docChg chg="undo custSel delSld modSld modMainMaster modNotesMaster">
      <pc:chgData name="Shivraj Sharma" userId="e2ac9427-934a-4679-9d2a-b77fd6c0bbbc" providerId="ADAL" clId="{F53FF9AC-8FA7-4502-98B9-4C4C62A02C79}" dt="2024-01-03T05:38:33.633" v="293" actId="20577"/>
      <pc:docMkLst>
        <pc:docMk/>
      </pc:docMkLst>
      <pc:sldChg chg="addSp delSp modSp mod setBg setFolMasterObjs chgLayout">
        <pc:chgData name="Shivraj Sharma" userId="e2ac9427-934a-4679-9d2a-b77fd6c0bbbc" providerId="ADAL" clId="{F53FF9AC-8FA7-4502-98B9-4C4C62A02C79}" dt="2023-09-02T08:01:07.722" v="13" actId="26606"/>
        <pc:sldMkLst>
          <pc:docMk/>
          <pc:sldMk cId="0" sldId="256"/>
        </pc:sldMkLst>
        <pc:spChg chg="mod ord">
          <ac:chgData name="Shivraj Sharma" userId="e2ac9427-934a-4679-9d2a-b77fd6c0bbbc" providerId="ADAL" clId="{F53FF9AC-8FA7-4502-98B9-4C4C62A02C79}" dt="2023-09-02T08:01:07.722" v="13" actId="26606"/>
          <ac:spMkLst>
            <pc:docMk/>
            <pc:sldMk cId="0" sldId="256"/>
            <ac:spMk id="3" creationId="{00000000-0000-0000-0000-000000000000}"/>
          </ac:spMkLst>
        </pc:spChg>
        <pc:spChg chg="add del mod">
          <ac:chgData name="Shivraj Sharma" userId="e2ac9427-934a-4679-9d2a-b77fd6c0bbbc" providerId="ADAL" clId="{F53FF9AC-8FA7-4502-98B9-4C4C62A02C79}" dt="2023-09-02T07:59:49.147" v="1" actId="6264"/>
          <ac:spMkLst>
            <pc:docMk/>
            <pc:sldMk cId="0" sldId="256"/>
            <ac:spMk id="4" creationId="{9F481081-D282-FCFA-EAD8-68DECA692B39}"/>
          </ac:spMkLst>
        </pc:spChg>
        <pc:spChg chg="add del mod ord">
          <ac:chgData name="Shivraj Sharma" userId="e2ac9427-934a-4679-9d2a-b77fd6c0bbbc" providerId="ADAL" clId="{F53FF9AC-8FA7-4502-98B9-4C4C62A02C79}" dt="2023-09-02T07:59:49.147" v="1" actId="6264"/>
          <ac:spMkLst>
            <pc:docMk/>
            <pc:sldMk cId="0" sldId="256"/>
            <ac:spMk id="5" creationId="{7D85CEAA-853E-DB67-C2D3-C66717956042}"/>
          </ac:spMkLst>
        </pc:spChg>
        <pc:spChg chg="add del">
          <ac:chgData name="Shivraj Sharma" userId="e2ac9427-934a-4679-9d2a-b77fd6c0bbbc" providerId="ADAL" clId="{F53FF9AC-8FA7-4502-98B9-4C4C62A02C79}" dt="2023-09-02T08:00:56.855" v="10" actId="26606"/>
          <ac:spMkLst>
            <pc:docMk/>
            <pc:sldMk cId="0" sldId="256"/>
            <ac:spMk id="8" creationId="{A3363022-C969-41E9-8EB2-E4C94908C1FA}"/>
          </ac:spMkLst>
        </pc:spChg>
        <pc:spChg chg="add del">
          <ac:chgData name="Shivraj Sharma" userId="e2ac9427-934a-4679-9d2a-b77fd6c0bbbc" providerId="ADAL" clId="{F53FF9AC-8FA7-4502-98B9-4C4C62A02C79}" dt="2023-09-02T08:00:56.855" v="10" actId="26606"/>
          <ac:spMkLst>
            <pc:docMk/>
            <pc:sldMk cId="0" sldId="256"/>
            <ac:spMk id="10" creationId="{8D1AD6B3-BE88-4CEB-BA17-790657CC4729}"/>
          </ac:spMkLst>
        </pc:spChg>
        <pc:spChg chg="add">
          <ac:chgData name="Shivraj Sharma" userId="e2ac9427-934a-4679-9d2a-b77fd6c0bbbc" providerId="ADAL" clId="{F53FF9AC-8FA7-4502-98B9-4C4C62A02C79}" dt="2023-09-02T08:01:07.722" v="13" actId="26606"/>
          <ac:spMkLst>
            <pc:docMk/>
            <pc:sldMk cId="0" sldId="256"/>
            <ac:spMk id="14" creationId="{DF1E3393-B852-4883-B778-ED3525112942}"/>
          </ac:spMkLst>
        </pc:spChg>
        <pc:spChg chg="add del">
          <ac:chgData name="Shivraj Sharma" userId="e2ac9427-934a-4679-9d2a-b77fd6c0bbbc" providerId="ADAL" clId="{F53FF9AC-8FA7-4502-98B9-4C4C62A02C79}" dt="2023-09-02T08:01:07.701" v="12" actId="26606"/>
          <ac:spMkLst>
            <pc:docMk/>
            <pc:sldMk cId="0" sldId="256"/>
            <ac:spMk id="17" creationId="{5BF4DF2C-F028-4921-9C23-41303F650A62}"/>
          </ac:spMkLst>
        </pc:spChg>
        <pc:spChg chg="add del">
          <ac:chgData name="Shivraj Sharma" userId="e2ac9427-934a-4679-9d2a-b77fd6c0bbbc" providerId="ADAL" clId="{F53FF9AC-8FA7-4502-98B9-4C4C62A02C79}" dt="2023-09-02T08:01:07.701" v="12" actId="26606"/>
          <ac:spMkLst>
            <pc:docMk/>
            <pc:sldMk cId="0" sldId="256"/>
            <ac:spMk id="18" creationId="{158B3569-73B2-4D05-8E95-886A6EE17F1F}"/>
          </ac:spMkLst>
        </pc:spChg>
        <pc:spChg chg="add">
          <ac:chgData name="Shivraj Sharma" userId="e2ac9427-934a-4679-9d2a-b77fd6c0bbbc" providerId="ADAL" clId="{F53FF9AC-8FA7-4502-98B9-4C4C62A02C79}" dt="2023-09-02T08:01:07.722" v="13" actId="26606"/>
          <ac:spMkLst>
            <pc:docMk/>
            <pc:sldMk cId="0" sldId="256"/>
            <ac:spMk id="23" creationId="{2B577FF9-3543-4875-815D-3D87BD8A2002}"/>
          </ac:spMkLst>
        </pc:spChg>
        <pc:spChg chg="add">
          <ac:chgData name="Shivraj Sharma" userId="e2ac9427-934a-4679-9d2a-b77fd6c0bbbc" providerId="ADAL" clId="{F53FF9AC-8FA7-4502-98B9-4C4C62A02C79}" dt="2023-09-02T08:01:07.722" v="13" actId="26606"/>
          <ac:spMkLst>
            <pc:docMk/>
            <pc:sldMk cId="0" sldId="256"/>
            <ac:spMk id="24" creationId="{F5569EEC-E12F-4856-B407-02B2813A4AA5}"/>
          </ac:spMkLst>
        </pc:spChg>
        <pc:spChg chg="add">
          <ac:chgData name="Shivraj Sharma" userId="e2ac9427-934a-4679-9d2a-b77fd6c0bbbc" providerId="ADAL" clId="{F53FF9AC-8FA7-4502-98B9-4C4C62A02C79}" dt="2023-09-02T08:01:07.722" v="13" actId="26606"/>
          <ac:spMkLst>
            <pc:docMk/>
            <pc:sldMk cId="0" sldId="256"/>
            <ac:spMk id="25" creationId="{CF860788-3A6A-45A3-B3F1-06F159665603}"/>
          </ac:spMkLst>
        </pc:spChg>
        <pc:spChg chg="add">
          <ac:chgData name="Shivraj Sharma" userId="e2ac9427-934a-4679-9d2a-b77fd6c0bbbc" providerId="ADAL" clId="{F53FF9AC-8FA7-4502-98B9-4C4C62A02C79}" dt="2023-09-02T08:01:07.722" v="13" actId="26606"/>
          <ac:spMkLst>
            <pc:docMk/>
            <pc:sldMk cId="0" sldId="256"/>
            <ac:spMk id="26" creationId="{39853D09-4205-4CC7-83EB-288E886AC9E4}"/>
          </ac:spMkLst>
        </pc:spChg>
        <pc:spChg chg="add">
          <ac:chgData name="Shivraj Sharma" userId="e2ac9427-934a-4679-9d2a-b77fd6c0bbbc" providerId="ADAL" clId="{F53FF9AC-8FA7-4502-98B9-4C4C62A02C79}" dt="2023-09-02T08:01:07.722" v="13" actId="26606"/>
          <ac:spMkLst>
            <pc:docMk/>
            <pc:sldMk cId="0" sldId="256"/>
            <ac:spMk id="27" creationId="{0D040B79-3E73-4A31-840D-D6B9C9FDFC46}"/>
          </ac:spMkLst>
        </pc:spChg>
        <pc:spChg chg="add">
          <ac:chgData name="Shivraj Sharma" userId="e2ac9427-934a-4679-9d2a-b77fd6c0bbbc" providerId="ADAL" clId="{F53FF9AC-8FA7-4502-98B9-4C4C62A02C79}" dt="2023-09-02T08:01:07.722" v="13" actId="26606"/>
          <ac:spMkLst>
            <pc:docMk/>
            <pc:sldMk cId="0" sldId="256"/>
            <ac:spMk id="28" creationId="{156C6AE5-3F8B-42AC-9EA4-1B686A11E93F}"/>
          </ac:spMkLst>
        </pc:spChg>
        <pc:grpChg chg="add del">
          <ac:chgData name="Shivraj Sharma" userId="e2ac9427-934a-4679-9d2a-b77fd6c0bbbc" providerId="ADAL" clId="{F53FF9AC-8FA7-4502-98B9-4C4C62A02C79}" dt="2023-09-02T08:00:56.855" v="10" actId="26606"/>
          <ac:grpSpMkLst>
            <pc:docMk/>
            <pc:sldMk cId="0" sldId="256"/>
            <ac:grpSpMk id="12" creationId="{89D1390B-7E13-4B4F-9CB2-391063412E54}"/>
          </ac:grpSpMkLst>
        </pc:grpChg>
        <pc:grpChg chg="add del">
          <ac:chgData name="Shivraj Sharma" userId="e2ac9427-934a-4679-9d2a-b77fd6c0bbbc" providerId="ADAL" clId="{F53FF9AC-8FA7-4502-98B9-4C4C62A02C79}" dt="2023-09-02T08:01:07.701" v="12" actId="26606"/>
          <ac:grpSpMkLst>
            <pc:docMk/>
            <pc:sldMk cId="0" sldId="256"/>
            <ac:grpSpMk id="20" creationId="{892B7B61-D701-474B-AE8F-EA238B550A78}"/>
          </ac:grpSpMkLst>
        </pc:grpChg>
        <pc:picChg chg="mod ord">
          <ac:chgData name="Shivraj Sharma" userId="e2ac9427-934a-4679-9d2a-b77fd6c0bbbc" providerId="ADAL" clId="{F53FF9AC-8FA7-4502-98B9-4C4C62A02C79}" dt="2023-09-02T08:01:07.722" v="13" actId="26606"/>
          <ac:picMkLst>
            <pc:docMk/>
            <pc:sldMk cId="0" sldId="256"/>
            <ac:picMk id="2" creationId="{00000000-0000-0000-0000-000000000000}"/>
          </ac:picMkLst>
        </pc:picChg>
        <pc:cxnChg chg="add del">
          <ac:chgData name="Shivraj Sharma" userId="e2ac9427-934a-4679-9d2a-b77fd6c0bbbc" providerId="ADAL" clId="{F53FF9AC-8FA7-4502-98B9-4C4C62A02C79}" dt="2023-09-02T08:01:07.701" v="12" actId="26606"/>
          <ac:cxnSpMkLst>
            <pc:docMk/>
            <pc:sldMk cId="0" sldId="256"/>
            <ac:cxnSpMk id="19" creationId="{56020367-4FD5-4596-8E10-C5F095CD8DBF}"/>
          </ac:cxnSpMkLst>
        </pc:cxnChg>
      </pc:sldChg>
      <pc:sldChg chg="addSp delSp modSp mod setBg setFolMasterObjs">
        <pc:chgData name="Shivraj Sharma" userId="e2ac9427-934a-4679-9d2a-b77fd6c0bbbc" providerId="ADAL" clId="{F53FF9AC-8FA7-4502-98B9-4C4C62A02C79}" dt="2023-09-02T08:02:48.312" v="29" actId="26606"/>
        <pc:sldMkLst>
          <pc:docMk/>
          <pc:sldMk cId="0" sldId="257"/>
        </pc:sldMkLst>
        <pc:spChg chg="mod">
          <ac:chgData name="Shivraj Sharma" userId="e2ac9427-934a-4679-9d2a-b77fd6c0bbbc" providerId="ADAL" clId="{F53FF9AC-8FA7-4502-98B9-4C4C62A02C79}" dt="2023-09-02T08:02:48.312" v="29" actId="26606"/>
          <ac:spMkLst>
            <pc:docMk/>
            <pc:sldMk cId="0" sldId="257"/>
            <ac:spMk id="2" creationId="{00000000-0000-0000-0000-000000000000}"/>
          </ac:spMkLst>
        </pc:spChg>
        <pc:spChg chg="mod">
          <ac:chgData name="Shivraj Sharma" userId="e2ac9427-934a-4679-9d2a-b77fd6c0bbbc" providerId="ADAL" clId="{F53FF9AC-8FA7-4502-98B9-4C4C62A02C79}" dt="2023-09-02T08:02:48.312" v="29" actId="26606"/>
          <ac:spMkLst>
            <pc:docMk/>
            <pc:sldMk cId="0" sldId="257"/>
            <ac:spMk id="3" creationId="{00000000-0000-0000-0000-000000000000}"/>
          </ac:spMkLst>
        </pc:spChg>
        <pc:spChg chg="add del">
          <ac:chgData name="Shivraj Sharma" userId="e2ac9427-934a-4679-9d2a-b77fd6c0bbbc" providerId="ADAL" clId="{F53FF9AC-8FA7-4502-98B9-4C4C62A02C79}" dt="2023-09-02T08:02:48.312" v="29" actId="26606"/>
          <ac:spMkLst>
            <pc:docMk/>
            <pc:sldMk cId="0" sldId="257"/>
            <ac:spMk id="8" creationId="{907EF6B7-1338-4443-8C46-6A318D952DFD}"/>
          </ac:spMkLst>
        </pc:spChg>
        <pc:spChg chg="add del">
          <ac:chgData name="Shivraj Sharma" userId="e2ac9427-934a-4679-9d2a-b77fd6c0bbbc" providerId="ADAL" clId="{F53FF9AC-8FA7-4502-98B9-4C4C62A02C79}" dt="2023-09-02T08:02:48.312" v="29" actId="26606"/>
          <ac:spMkLst>
            <pc:docMk/>
            <pc:sldMk cId="0" sldId="257"/>
            <ac:spMk id="10" creationId="{DAAE4CDD-124C-4DCF-9584-B6033B545DD5}"/>
          </ac:spMkLst>
        </pc:spChg>
        <pc:spChg chg="add del">
          <ac:chgData name="Shivraj Sharma" userId="e2ac9427-934a-4679-9d2a-b77fd6c0bbbc" providerId="ADAL" clId="{F53FF9AC-8FA7-4502-98B9-4C4C62A02C79}" dt="2023-09-02T08:02:48.312" v="29" actId="26606"/>
          <ac:spMkLst>
            <pc:docMk/>
            <pc:sldMk cId="0" sldId="257"/>
            <ac:spMk id="12" creationId="{081E4A58-353D-44AE-B2FC-2A74E2E400F7}"/>
          </ac:spMkLst>
        </pc:spChg>
        <pc:spChg chg="add del">
          <ac:chgData name="Shivraj Sharma" userId="e2ac9427-934a-4679-9d2a-b77fd6c0bbbc" providerId="ADAL" clId="{F53FF9AC-8FA7-4502-98B9-4C4C62A02C79}" dt="2023-09-02T08:02:45.956" v="26" actId="26606"/>
          <ac:spMkLst>
            <pc:docMk/>
            <pc:sldMk cId="0" sldId="257"/>
            <ac:spMk id="17" creationId="{081EA652-8C6A-4E69-BEB9-170809474553}"/>
          </ac:spMkLst>
        </pc:spChg>
        <pc:spChg chg="add del">
          <ac:chgData name="Shivraj Sharma" userId="e2ac9427-934a-4679-9d2a-b77fd6c0bbbc" providerId="ADAL" clId="{F53FF9AC-8FA7-4502-98B9-4C4C62A02C79}" dt="2023-09-02T08:02:45.956" v="26" actId="26606"/>
          <ac:spMkLst>
            <pc:docMk/>
            <pc:sldMk cId="0" sldId="257"/>
            <ac:spMk id="19" creationId="{A4026A73-1F7F-49F2-B319-8CA3B3D53269}"/>
          </ac:spMkLst>
        </pc:spChg>
        <pc:spChg chg="add del">
          <ac:chgData name="Shivraj Sharma" userId="e2ac9427-934a-4679-9d2a-b77fd6c0bbbc" providerId="ADAL" clId="{F53FF9AC-8FA7-4502-98B9-4C4C62A02C79}" dt="2023-09-02T08:02:45.956" v="26" actId="26606"/>
          <ac:spMkLst>
            <pc:docMk/>
            <pc:sldMk cId="0" sldId="257"/>
            <ac:spMk id="21" creationId="{5298780A-33B9-4EA2-8F67-DE68AD62841B}"/>
          </ac:spMkLst>
        </pc:spChg>
        <pc:spChg chg="add del">
          <ac:chgData name="Shivraj Sharma" userId="e2ac9427-934a-4679-9d2a-b77fd6c0bbbc" providerId="ADAL" clId="{F53FF9AC-8FA7-4502-98B9-4C4C62A02C79}" dt="2023-09-02T08:02:45.956" v="26" actId="26606"/>
          <ac:spMkLst>
            <pc:docMk/>
            <pc:sldMk cId="0" sldId="257"/>
            <ac:spMk id="23" creationId="{7F488E8B-4E1E-4402-8935-D4E6C02615C7}"/>
          </ac:spMkLst>
        </pc:spChg>
        <pc:spChg chg="add del">
          <ac:chgData name="Shivraj Sharma" userId="e2ac9427-934a-4679-9d2a-b77fd6c0bbbc" providerId="ADAL" clId="{F53FF9AC-8FA7-4502-98B9-4C4C62A02C79}" dt="2023-09-02T08:02:48.295" v="28" actId="26606"/>
          <ac:spMkLst>
            <pc:docMk/>
            <pc:sldMk cId="0" sldId="257"/>
            <ac:spMk id="27" creationId="{C05CBC3C-2E5A-4839-8B9B-2E5A6ADF0F58}"/>
          </ac:spMkLst>
        </pc:spChg>
        <pc:spChg chg="add del">
          <ac:chgData name="Shivraj Sharma" userId="e2ac9427-934a-4679-9d2a-b77fd6c0bbbc" providerId="ADAL" clId="{F53FF9AC-8FA7-4502-98B9-4C4C62A02C79}" dt="2023-09-02T08:02:48.295" v="28" actId="26606"/>
          <ac:spMkLst>
            <pc:docMk/>
            <pc:sldMk cId="0" sldId="257"/>
            <ac:spMk id="28" creationId="{827FF362-FC97-4BF5-949B-D4ADFA26E457}"/>
          </ac:spMkLst>
        </pc:spChg>
        <pc:spChg chg="add">
          <ac:chgData name="Shivraj Sharma" userId="e2ac9427-934a-4679-9d2a-b77fd6c0bbbc" providerId="ADAL" clId="{F53FF9AC-8FA7-4502-98B9-4C4C62A02C79}" dt="2023-09-02T08:02:48.312" v="29" actId="26606"/>
          <ac:spMkLst>
            <pc:docMk/>
            <pc:sldMk cId="0" sldId="257"/>
            <ac:spMk id="30" creationId="{081EA652-8C6A-4E69-BEB9-170809474553}"/>
          </ac:spMkLst>
        </pc:spChg>
        <pc:spChg chg="add">
          <ac:chgData name="Shivraj Sharma" userId="e2ac9427-934a-4679-9d2a-b77fd6c0bbbc" providerId="ADAL" clId="{F53FF9AC-8FA7-4502-98B9-4C4C62A02C79}" dt="2023-09-02T08:02:48.312" v="29" actId="26606"/>
          <ac:spMkLst>
            <pc:docMk/>
            <pc:sldMk cId="0" sldId="257"/>
            <ac:spMk id="31" creationId="{A4026A73-1F7F-49F2-B319-8CA3B3D53269}"/>
          </ac:spMkLst>
        </pc:spChg>
        <pc:spChg chg="add">
          <ac:chgData name="Shivraj Sharma" userId="e2ac9427-934a-4679-9d2a-b77fd6c0bbbc" providerId="ADAL" clId="{F53FF9AC-8FA7-4502-98B9-4C4C62A02C79}" dt="2023-09-02T08:02:48.312" v="29" actId="26606"/>
          <ac:spMkLst>
            <pc:docMk/>
            <pc:sldMk cId="0" sldId="257"/>
            <ac:spMk id="32" creationId="{5298780A-33B9-4EA2-8F67-DE68AD62841B}"/>
          </ac:spMkLst>
        </pc:spChg>
        <pc:spChg chg="add">
          <ac:chgData name="Shivraj Sharma" userId="e2ac9427-934a-4679-9d2a-b77fd6c0bbbc" providerId="ADAL" clId="{F53FF9AC-8FA7-4502-98B9-4C4C62A02C79}" dt="2023-09-02T08:02:48.312" v="29" actId="26606"/>
          <ac:spMkLst>
            <pc:docMk/>
            <pc:sldMk cId="0" sldId="257"/>
            <ac:spMk id="33" creationId="{7F488E8B-4E1E-4402-8935-D4E6C02615C7}"/>
          </ac:spMkLst>
        </pc:spChg>
        <pc:cxnChg chg="add del">
          <ac:chgData name="Shivraj Sharma" userId="e2ac9427-934a-4679-9d2a-b77fd6c0bbbc" providerId="ADAL" clId="{F53FF9AC-8FA7-4502-98B9-4C4C62A02C79}" dt="2023-09-02T08:02:45.956" v="26" actId="26606"/>
          <ac:cxnSpMkLst>
            <pc:docMk/>
            <pc:sldMk cId="0" sldId="257"/>
            <ac:cxnSpMk id="25" creationId="{23AAC9B5-8015-485C-ACF9-A750390E9A56}"/>
          </ac:cxnSpMkLst>
        </pc:cxnChg>
        <pc:cxnChg chg="add">
          <ac:chgData name="Shivraj Sharma" userId="e2ac9427-934a-4679-9d2a-b77fd6c0bbbc" providerId="ADAL" clId="{F53FF9AC-8FA7-4502-98B9-4C4C62A02C79}" dt="2023-09-02T08:02:48.312" v="29" actId="26606"/>
          <ac:cxnSpMkLst>
            <pc:docMk/>
            <pc:sldMk cId="0" sldId="257"/>
            <ac:cxnSpMk id="34" creationId="{23AAC9B5-8015-485C-ACF9-A750390E9A56}"/>
          </ac:cxnSpMkLst>
        </pc:cxnChg>
      </pc:sldChg>
      <pc:sldChg chg="addSp modSp mod setBg setFolMasterObjs">
        <pc:chgData name="Shivraj Sharma" userId="e2ac9427-934a-4679-9d2a-b77fd6c0bbbc" providerId="ADAL" clId="{F53FF9AC-8FA7-4502-98B9-4C4C62A02C79}" dt="2023-09-02T08:03:33.589" v="41" actId="14100"/>
        <pc:sldMkLst>
          <pc:docMk/>
          <pc:sldMk cId="0" sldId="258"/>
        </pc:sldMkLst>
        <pc:spChg chg="mod">
          <ac:chgData name="Shivraj Sharma" userId="e2ac9427-934a-4679-9d2a-b77fd6c0bbbc" providerId="ADAL" clId="{F53FF9AC-8FA7-4502-98B9-4C4C62A02C79}" dt="2023-09-02T08:03:01.484" v="30" actId="26606"/>
          <ac:spMkLst>
            <pc:docMk/>
            <pc:sldMk cId="0" sldId="258"/>
            <ac:spMk id="2"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3"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4" creationId="{00000000-0000-0000-0000-000000000000}"/>
          </ac:spMkLst>
        </pc:spChg>
        <pc:spChg chg="mod">
          <ac:chgData name="Shivraj Sharma" userId="e2ac9427-934a-4679-9d2a-b77fd6c0bbbc" providerId="ADAL" clId="{F53FF9AC-8FA7-4502-98B9-4C4C62A02C79}" dt="2023-09-02T08:03:10.631" v="32" actId="1076"/>
          <ac:spMkLst>
            <pc:docMk/>
            <pc:sldMk cId="0" sldId="258"/>
            <ac:spMk id="5" creationId="{00000000-0000-0000-0000-000000000000}"/>
          </ac:spMkLst>
        </pc:spChg>
        <pc:spChg chg="mod">
          <ac:chgData name="Shivraj Sharma" userId="e2ac9427-934a-4679-9d2a-b77fd6c0bbbc" providerId="ADAL" clId="{F53FF9AC-8FA7-4502-98B9-4C4C62A02C79}" dt="2023-09-02T08:03:07.986" v="31" actId="1076"/>
          <ac:spMkLst>
            <pc:docMk/>
            <pc:sldMk cId="0" sldId="258"/>
            <ac:spMk id="6" creationId="{00000000-0000-0000-0000-000000000000}"/>
          </ac:spMkLst>
        </pc:spChg>
        <pc:spChg chg="mod">
          <ac:chgData name="Shivraj Sharma" userId="e2ac9427-934a-4679-9d2a-b77fd6c0bbbc" providerId="ADAL" clId="{F53FF9AC-8FA7-4502-98B9-4C4C62A02C79}" dt="2023-09-02T08:03:12.913" v="34" actId="14100"/>
          <ac:spMkLst>
            <pc:docMk/>
            <pc:sldMk cId="0" sldId="258"/>
            <ac:spMk id="7" creationId="{00000000-0000-0000-0000-000000000000}"/>
          </ac:spMkLst>
        </pc:spChg>
        <pc:spChg chg="mod">
          <ac:chgData name="Shivraj Sharma" userId="e2ac9427-934a-4679-9d2a-b77fd6c0bbbc" providerId="ADAL" clId="{F53FF9AC-8FA7-4502-98B9-4C4C62A02C79}" dt="2023-09-02T08:03:18.948" v="36" actId="1076"/>
          <ac:spMkLst>
            <pc:docMk/>
            <pc:sldMk cId="0" sldId="258"/>
            <ac:spMk id="8" creationId="{00000000-0000-0000-0000-000000000000}"/>
          </ac:spMkLst>
        </pc:spChg>
        <pc:spChg chg="mod">
          <ac:chgData name="Shivraj Sharma" userId="e2ac9427-934a-4679-9d2a-b77fd6c0bbbc" providerId="ADAL" clId="{F53FF9AC-8FA7-4502-98B9-4C4C62A02C79}" dt="2023-09-02T08:03:15.915" v="35" actId="1076"/>
          <ac:spMkLst>
            <pc:docMk/>
            <pc:sldMk cId="0" sldId="258"/>
            <ac:spMk id="9"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10" creationId="{00000000-0000-0000-0000-000000000000}"/>
          </ac:spMkLst>
        </pc:spChg>
        <pc:spChg chg="mod">
          <ac:chgData name="Shivraj Sharma" userId="e2ac9427-934a-4679-9d2a-b77fd6c0bbbc" providerId="ADAL" clId="{F53FF9AC-8FA7-4502-98B9-4C4C62A02C79}" dt="2023-09-02T08:03:23.494" v="37" actId="1076"/>
          <ac:spMkLst>
            <pc:docMk/>
            <pc:sldMk cId="0" sldId="258"/>
            <ac:spMk id="11" creationId="{00000000-0000-0000-0000-000000000000}"/>
          </ac:spMkLst>
        </pc:spChg>
        <pc:spChg chg="mod">
          <ac:chgData name="Shivraj Sharma" userId="e2ac9427-934a-4679-9d2a-b77fd6c0bbbc" providerId="ADAL" clId="{F53FF9AC-8FA7-4502-98B9-4C4C62A02C79}" dt="2023-09-02T08:03:27.817" v="38" actId="1076"/>
          <ac:spMkLst>
            <pc:docMk/>
            <pc:sldMk cId="0" sldId="258"/>
            <ac:spMk id="12" creationId="{00000000-0000-0000-0000-000000000000}"/>
          </ac:spMkLst>
        </pc:spChg>
        <pc:spChg chg="mod">
          <ac:chgData name="Shivraj Sharma" userId="e2ac9427-934a-4679-9d2a-b77fd6c0bbbc" providerId="ADAL" clId="{F53FF9AC-8FA7-4502-98B9-4C4C62A02C79}" dt="2023-09-02T08:03:33.589" v="41" actId="14100"/>
          <ac:spMkLst>
            <pc:docMk/>
            <pc:sldMk cId="0" sldId="258"/>
            <ac:spMk id="13" creationId="{00000000-0000-0000-0000-000000000000}"/>
          </ac:spMkLst>
        </pc:spChg>
        <pc:spChg chg="mod">
          <ac:chgData name="Shivraj Sharma" userId="e2ac9427-934a-4679-9d2a-b77fd6c0bbbc" providerId="ADAL" clId="{F53FF9AC-8FA7-4502-98B9-4C4C62A02C79}" dt="2023-09-02T08:03:30.853" v="39" actId="1076"/>
          <ac:spMkLst>
            <pc:docMk/>
            <pc:sldMk cId="0" sldId="258"/>
            <ac:spMk id="14"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15" creationId="{00000000-0000-0000-0000-000000000000}"/>
          </ac:spMkLst>
        </pc:spChg>
        <pc:spChg chg="mod">
          <ac:chgData name="Shivraj Sharma" userId="e2ac9427-934a-4679-9d2a-b77fd6c0bbbc" providerId="ADAL" clId="{F53FF9AC-8FA7-4502-98B9-4C4C62A02C79}" dt="2023-09-02T08:03:01.484" v="30" actId="26606"/>
          <ac:spMkLst>
            <pc:docMk/>
            <pc:sldMk cId="0" sldId="258"/>
            <ac:spMk id="17" creationId="{00000000-0000-0000-0000-000000000000}"/>
          </ac:spMkLst>
        </pc:spChg>
        <pc:spChg chg="add">
          <ac:chgData name="Shivraj Sharma" userId="e2ac9427-934a-4679-9d2a-b77fd6c0bbbc" providerId="ADAL" clId="{F53FF9AC-8FA7-4502-98B9-4C4C62A02C79}" dt="2023-09-02T08:03:01.484" v="30" actId="26606"/>
          <ac:spMkLst>
            <pc:docMk/>
            <pc:sldMk cId="0" sldId="258"/>
            <ac:spMk id="22" creationId="{131BAD53-4E89-4F62-BBB7-26359763ED39}"/>
          </ac:spMkLst>
        </pc:spChg>
        <pc:spChg chg="add">
          <ac:chgData name="Shivraj Sharma" userId="e2ac9427-934a-4679-9d2a-b77fd6c0bbbc" providerId="ADAL" clId="{F53FF9AC-8FA7-4502-98B9-4C4C62A02C79}" dt="2023-09-02T08:03:01.484" v="30" actId="26606"/>
          <ac:spMkLst>
            <pc:docMk/>
            <pc:sldMk cId="0" sldId="258"/>
            <ac:spMk id="24" creationId="{62756DA2-40EB-4C6F-B962-5822FFB54FB6}"/>
          </ac:spMkLst>
        </pc:spChg>
      </pc:sldChg>
      <pc:sldChg chg="addSp delSp modSp mod setBg setFolMasterObjs">
        <pc:chgData name="Shivraj Sharma" userId="e2ac9427-934a-4679-9d2a-b77fd6c0bbbc" providerId="ADAL" clId="{F53FF9AC-8FA7-4502-98B9-4C4C62A02C79}" dt="2023-09-02T08:04:10" v="48" actId="26606"/>
        <pc:sldMkLst>
          <pc:docMk/>
          <pc:sldMk cId="0" sldId="259"/>
        </pc:sldMkLst>
        <pc:spChg chg="mod">
          <ac:chgData name="Shivraj Sharma" userId="e2ac9427-934a-4679-9d2a-b77fd6c0bbbc" providerId="ADAL" clId="{F53FF9AC-8FA7-4502-98B9-4C4C62A02C79}" dt="2023-09-02T08:04:10" v="48" actId="26606"/>
          <ac:spMkLst>
            <pc:docMk/>
            <pc:sldMk cId="0" sldId="259"/>
            <ac:spMk id="2" creationId="{00000000-0000-0000-0000-000000000000}"/>
          </ac:spMkLst>
        </pc:spChg>
        <pc:spChg chg="mod">
          <ac:chgData name="Shivraj Sharma" userId="e2ac9427-934a-4679-9d2a-b77fd6c0bbbc" providerId="ADAL" clId="{F53FF9AC-8FA7-4502-98B9-4C4C62A02C79}" dt="2023-09-02T08:04:10" v="48" actId="26606"/>
          <ac:spMkLst>
            <pc:docMk/>
            <pc:sldMk cId="0" sldId="259"/>
            <ac:spMk id="3" creationId="{00000000-0000-0000-0000-000000000000}"/>
          </ac:spMkLst>
        </pc:spChg>
        <pc:spChg chg="mod">
          <ac:chgData name="Shivraj Sharma" userId="e2ac9427-934a-4679-9d2a-b77fd6c0bbbc" providerId="ADAL" clId="{F53FF9AC-8FA7-4502-98B9-4C4C62A02C79}" dt="2023-09-02T08:04:10" v="48" actId="26606"/>
          <ac:spMkLst>
            <pc:docMk/>
            <pc:sldMk cId="0" sldId="259"/>
            <ac:spMk id="4" creationId="{00000000-0000-0000-0000-000000000000}"/>
          </ac:spMkLst>
        </pc:spChg>
        <pc:spChg chg="mod">
          <ac:chgData name="Shivraj Sharma" userId="e2ac9427-934a-4679-9d2a-b77fd6c0bbbc" providerId="ADAL" clId="{F53FF9AC-8FA7-4502-98B9-4C4C62A02C79}" dt="2023-09-02T08:04:10" v="48" actId="26606"/>
          <ac:spMkLst>
            <pc:docMk/>
            <pc:sldMk cId="0" sldId="259"/>
            <ac:spMk id="9" creationId="{00000000-0000-0000-0000-000000000000}"/>
          </ac:spMkLst>
        </pc:spChg>
        <pc:spChg chg="add del">
          <ac:chgData name="Shivraj Sharma" userId="e2ac9427-934a-4679-9d2a-b77fd6c0bbbc" providerId="ADAL" clId="{F53FF9AC-8FA7-4502-98B9-4C4C62A02C79}" dt="2023-09-02T08:03:59.907" v="43" actId="26606"/>
          <ac:spMkLst>
            <pc:docMk/>
            <pc:sldMk cId="0" sldId="259"/>
            <ac:spMk id="15" creationId="{92468898-5A6E-4D55-85EC-308E785EE06C}"/>
          </ac:spMkLst>
        </pc:spChg>
        <pc:spChg chg="add del">
          <ac:chgData name="Shivraj Sharma" userId="e2ac9427-934a-4679-9d2a-b77fd6c0bbbc" providerId="ADAL" clId="{F53FF9AC-8FA7-4502-98B9-4C4C62A02C79}" dt="2023-09-02T08:03:59.907" v="43" actId="26606"/>
          <ac:spMkLst>
            <pc:docMk/>
            <pc:sldMk cId="0" sldId="259"/>
            <ac:spMk id="17" creationId="{3E23A947-2D45-4208-AE2B-64948C87A3EB}"/>
          </ac:spMkLst>
        </pc:spChg>
        <pc:spChg chg="add del">
          <ac:chgData name="Shivraj Sharma" userId="e2ac9427-934a-4679-9d2a-b77fd6c0bbbc" providerId="ADAL" clId="{F53FF9AC-8FA7-4502-98B9-4C4C62A02C79}" dt="2023-09-02T08:03:59.907" v="43" actId="26606"/>
          <ac:spMkLst>
            <pc:docMk/>
            <pc:sldMk cId="0" sldId="259"/>
            <ac:spMk id="19" creationId="{E5BBB0F9-6A59-4D02-A9C7-A2D6516684CE}"/>
          </ac:spMkLst>
        </pc:spChg>
        <pc:spChg chg="add del">
          <ac:chgData name="Shivraj Sharma" userId="e2ac9427-934a-4679-9d2a-b77fd6c0bbbc" providerId="ADAL" clId="{F53FF9AC-8FA7-4502-98B9-4C4C62A02C79}" dt="2023-09-02T08:04:07.653" v="45" actId="26606"/>
          <ac:spMkLst>
            <pc:docMk/>
            <pc:sldMk cId="0" sldId="259"/>
            <ac:spMk id="21" creationId="{CB5FC5A2-E1DC-4DFE-9837-1EA5E869A90B}"/>
          </ac:spMkLst>
        </pc:spChg>
        <pc:spChg chg="add del">
          <ac:chgData name="Shivraj Sharma" userId="e2ac9427-934a-4679-9d2a-b77fd6c0bbbc" providerId="ADAL" clId="{F53FF9AC-8FA7-4502-98B9-4C4C62A02C79}" dt="2023-09-02T08:04:07.653" v="45" actId="26606"/>
          <ac:spMkLst>
            <pc:docMk/>
            <pc:sldMk cId="0" sldId="259"/>
            <ac:spMk id="22" creationId="{E22359E4-350C-4B4C-903D-CD1B2BA31BC6}"/>
          </ac:spMkLst>
        </pc:spChg>
        <pc:spChg chg="add del">
          <ac:chgData name="Shivraj Sharma" userId="e2ac9427-934a-4679-9d2a-b77fd6c0bbbc" providerId="ADAL" clId="{F53FF9AC-8FA7-4502-98B9-4C4C62A02C79}" dt="2023-09-02T08:04:09.961" v="47" actId="26606"/>
          <ac:spMkLst>
            <pc:docMk/>
            <pc:sldMk cId="0" sldId="259"/>
            <ac:spMk id="30" creationId="{2B97F24A-32CE-4C1C-A50D-3016B394DCFB}"/>
          </ac:spMkLst>
        </pc:spChg>
        <pc:spChg chg="add del">
          <ac:chgData name="Shivraj Sharma" userId="e2ac9427-934a-4679-9d2a-b77fd6c0bbbc" providerId="ADAL" clId="{F53FF9AC-8FA7-4502-98B9-4C4C62A02C79}" dt="2023-09-02T08:04:09.961" v="47" actId="26606"/>
          <ac:spMkLst>
            <pc:docMk/>
            <pc:sldMk cId="0" sldId="259"/>
            <ac:spMk id="31" creationId="{6357EC4F-235E-4222-A36F-C7878ACE37F2}"/>
          </ac:spMkLst>
        </pc:spChg>
        <pc:spChg chg="add">
          <ac:chgData name="Shivraj Sharma" userId="e2ac9427-934a-4679-9d2a-b77fd6c0bbbc" providerId="ADAL" clId="{F53FF9AC-8FA7-4502-98B9-4C4C62A02C79}" dt="2023-09-02T08:04:10" v="48" actId="26606"/>
          <ac:spMkLst>
            <pc:docMk/>
            <pc:sldMk cId="0" sldId="259"/>
            <ac:spMk id="33" creationId="{5C9B446A-6343-4E56-90BA-061E4DDF0FFB}"/>
          </ac:spMkLst>
        </pc:spChg>
        <pc:spChg chg="add">
          <ac:chgData name="Shivraj Sharma" userId="e2ac9427-934a-4679-9d2a-b77fd6c0bbbc" providerId="ADAL" clId="{F53FF9AC-8FA7-4502-98B9-4C4C62A02C79}" dt="2023-09-02T08:04:10" v="48" actId="26606"/>
          <ac:spMkLst>
            <pc:docMk/>
            <pc:sldMk cId="0" sldId="259"/>
            <ac:spMk id="34" creationId="{3EC72A1B-03D3-499C-B4BF-AC68EEC22B10}"/>
          </ac:spMkLst>
        </pc:spChg>
        <pc:spChg chg="add">
          <ac:chgData name="Shivraj Sharma" userId="e2ac9427-934a-4679-9d2a-b77fd6c0bbbc" providerId="ADAL" clId="{F53FF9AC-8FA7-4502-98B9-4C4C62A02C79}" dt="2023-09-02T08:04:10" v="48" actId="26606"/>
          <ac:spMkLst>
            <pc:docMk/>
            <pc:sldMk cId="0" sldId="259"/>
            <ac:spMk id="35" creationId="{216322C2-3CF0-4D33-BF90-3F384CF6D232}"/>
          </ac:spMkLst>
        </pc:spChg>
        <pc:spChg chg="add">
          <ac:chgData name="Shivraj Sharma" userId="e2ac9427-934a-4679-9d2a-b77fd6c0bbbc" providerId="ADAL" clId="{F53FF9AC-8FA7-4502-98B9-4C4C62A02C79}" dt="2023-09-02T08:04:10" v="48" actId="26606"/>
          <ac:spMkLst>
            <pc:docMk/>
            <pc:sldMk cId="0" sldId="259"/>
            <ac:spMk id="36" creationId="{55D4142C-5077-457F-A6AD-3FECFDB39685}"/>
          </ac:spMkLst>
        </pc:spChg>
        <pc:spChg chg="add">
          <ac:chgData name="Shivraj Sharma" userId="e2ac9427-934a-4679-9d2a-b77fd6c0bbbc" providerId="ADAL" clId="{F53FF9AC-8FA7-4502-98B9-4C4C62A02C79}" dt="2023-09-02T08:04:10" v="48" actId="26606"/>
          <ac:spMkLst>
            <pc:docMk/>
            <pc:sldMk cId="0" sldId="259"/>
            <ac:spMk id="37" creationId="{7A5F0580-5EE9-419F-96EE-B6529EF6E7D0}"/>
          </ac:spMkLst>
        </pc:spChg>
        <pc:grpChg chg="add del">
          <ac:chgData name="Shivraj Sharma" userId="e2ac9427-934a-4679-9d2a-b77fd6c0bbbc" providerId="ADAL" clId="{F53FF9AC-8FA7-4502-98B9-4C4C62A02C79}" dt="2023-09-02T08:04:07.653" v="45" actId="26606"/>
          <ac:grpSpMkLst>
            <pc:docMk/>
            <pc:sldMk cId="0" sldId="259"/>
            <ac:grpSpMk id="23" creationId="{72024ACE-D556-4A21-9B17-7CA3E82DA45F}"/>
          </ac:grpSpMkLst>
        </pc:grpChg>
        <pc:grpChg chg="add del">
          <ac:chgData name="Shivraj Sharma" userId="e2ac9427-934a-4679-9d2a-b77fd6c0bbbc" providerId="ADAL" clId="{F53FF9AC-8FA7-4502-98B9-4C4C62A02C79}" dt="2023-09-02T08:04:07.653" v="45" actId="26606"/>
          <ac:grpSpMkLst>
            <pc:docMk/>
            <pc:sldMk cId="0" sldId="259"/>
            <ac:grpSpMk id="27" creationId="{D2A542E6-1924-4FE2-89D1-3CB19468C1F6}"/>
          </ac:grpSpMkLst>
        </pc:grpChg>
        <pc:picChg chg="mod">
          <ac:chgData name="Shivraj Sharma" userId="e2ac9427-934a-4679-9d2a-b77fd6c0bbbc" providerId="ADAL" clId="{F53FF9AC-8FA7-4502-98B9-4C4C62A02C79}" dt="2023-09-02T08:04:10" v="48" actId="26606"/>
          <ac:picMkLst>
            <pc:docMk/>
            <pc:sldMk cId="0" sldId="259"/>
            <ac:picMk id="5" creationId="{00000000-0000-0000-0000-000000000000}"/>
          </ac:picMkLst>
        </pc:picChg>
        <pc:picChg chg="mod">
          <ac:chgData name="Shivraj Sharma" userId="e2ac9427-934a-4679-9d2a-b77fd6c0bbbc" providerId="ADAL" clId="{F53FF9AC-8FA7-4502-98B9-4C4C62A02C79}" dt="2023-09-02T08:04:10" v="48" actId="26606"/>
          <ac:picMkLst>
            <pc:docMk/>
            <pc:sldMk cId="0" sldId="259"/>
            <ac:picMk id="6" creationId="{00000000-0000-0000-0000-000000000000}"/>
          </ac:picMkLst>
        </pc:picChg>
        <pc:picChg chg="mod">
          <ac:chgData name="Shivraj Sharma" userId="e2ac9427-934a-4679-9d2a-b77fd6c0bbbc" providerId="ADAL" clId="{F53FF9AC-8FA7-4502-98B9-4C4C62A02C79}" dt="2023-09-02T08:04:10" v="48" actId="26606"/>
          <ac:picMkLst>
            <pc:docMk/>
            <pc:sldMk cId="0" sldId="259"/>
            <ac:picMk id="7" creationId="{00000000-0000-0000-0000-000000000000}"/>
          </ac:picMkLst>
        </pc:picChg>
        <pc:picChg chg="mod">
          <ac:chgData name="Shivraj Sharma" userId="e2ac9427-934a-4679-9d2a-b77fd6c0bbbc" providerId="ADAL" clId="{F53FF9AC-8FA7-4502-98B9-4C4C62A02C79}" dt="2023-09-02T08:04:10" v="48" actId="26606"/>
          <ac:picMkLst>
            <pc:docMk/>
            <pc:sldMk cId="0" sldId="259"/>
            <ac:picMk id="8" creationId="{00000000-0000-0000-0000-000000000000}"/>
          </ac:picMkLst>
        </pc:picChg>
      </pc:sldChg>
      <pc:sldChg chg="addSp delSp modSp mod setBg setFolMasterObjs setClrOvrMap">
        <pc:chgData name="Shivraj Sharma" userId="e2ac9427-934a-4679-9d2a-b77fd6c0bbbc" providerId="ADAL" clId="{F53FF9AC-8FA7-4502-98B9-4C4C62A02C79}" dt="2023-09-02T08:05:34.728" v="66" actId="26606"/>
        <pc:sldMkLst>
          <pc:docMk/>
          <pc:sldMk cId="0" sldId="261"/>
        </pc:sldMkLst>
        <pc:spChg chg="mod">
          <ac:chgData name="Shivraj Sharma" userId="e2ac9427-934a-4679-9d2a-b77fd6c0bbbc" providerId="ADAL" clId="{F53FF9AC-8FA7-4502-98B9-4C4C62A02C79}" dt="2023-09-02T08:05:34.728" v="66" actId="26606"/>
          <ac:spMkLst>
            <pc:docMk/>
            <pc:sldMk cId="0" sldId="261"/>
            <ac:spMk id="2" creationId="{00000000-0000-0000-0000-000000000000}"/>
          </ac:spMkLst>
        </pc:spChg>
        <pc:spChg chg="add del mod">
          <ac:chgData name="Shivraj Sharma" userId="e2ac9427-934a-4679-9d2a-b77fd6c0bbbc" providerId="ADAL" clId="{F53FF9AC-8FA7-4502-98B9-4C4C62A02C79}" dt="2023-09-02T08:05:02.870" v="56" actId="26606"/>
          <ac:spMkLst>
            <pc:docMk/>
            <pc:sldMk cId="0" sldId="261"/>
            <ac:spMk id="3" creationId="{00000000-0000-0000-0000-000000000000}"/>
          </ac:spMkLst>
        </pc:spChg>
        <pc:spChg chg="mod ord">
          <ac:chgData name="Shivraj Sharma" userId="e2ac9427-934a-4679-9d2a-b77fd6c0bbbc" providerId="ADAL" clId="{F53FF9AC-8FA7-4502-98B9-4C4C62A02C79}" dt="2023-09-02T08:05:34.728" v="66" actId="26606"/>
          <ac:spMkLst>
            <pc:docMk/>
            <pc:sldMk cId="0" sldId="261"/>
            <ac:spMk id="4" creationId="{00000000-0000-0000-0000-000000000000}"/>
          </ac:spMkLst>
        </pc:spChg>
        <pc:spChg chg="add del">
          <ac:chgData name="Shivraj Sharma" userId="e2ac9427-934a-4679-9d2a-b77fd6c0bbbc" providerId="ADAL" clId="{F53FF9AC-8FA7-4502-98B9-4C4C62A02C79}" dt="2023-09-02T08:05:18.707" v="59" actId="26606"/>
          <ac:spMkLst>
            <pc:docMk/>
            <pc:sldMk cId="0" sldId="261"/>
            <ac:spMk id="16" creationId="{E10650BA-D090-4A23-98E3-B48BBAEA9201}"/>
          </ac:spMkLst>
        </pc:spChg>
        <pc:spChg chg="add del">
          <ac:chgData name="Shivraj Sharma" userId="e2ac9427-934a-4679-9d2a-b77fd6c0bbbc" providerId="ADAL" clId="{F53FF9AC-8FA7-4502-98B9-4C4C62A02C79}" dt="2023-09-02T08:05:30.316" v="63" actId="26606"/>
          <ac:spMkLst>
            <pc:docMk/>
            <pc:sldMk cId="0" sldId="261"/>
            <ac:spMk id="20" creationId="{BB48116A-278A-4CC5-89D3-9DE8E8FF1245}"/>
          </ac:spMkLst>
        </pc:spChg>
        <pc:spChg chg="add del">
          <ac:chgData name="Shivraj Sharma" userId="e2ac9427-934a-4679-9d2a-b77fd6c0bbbc" providerId="ADAL" clId="{F53FF9AC-8FA7-4502-98B9-4C4C62A02C79}" dt="2023-09-02T08:05:34.583" v="65" actId="26606"/>
          <ac:spMkLst>
            <pc:docMk/>
            <pc:sldMk cId="0" sldId="261"/>
            <ac:spMk id="22" creationId="{4CBF9756-6AC8-4C65-84DF-56FBFFA1D873}"/>
          </ac:spMkLst>
        </pc:spChg>
        <pc:spChg chg="add del">
          <ac:chgData name="Shivraj Sharma" userId="e2ac9427-934a-4679-9d2a-b77fd6c0bbbc" providerId="ADAL" clId="{F53FF9AC-8FA7-4502-98B9-4C4C62A02C79}" dt="2023-09-02T08:05:34.583" v="65" actId="26606"/>
          <ac:spMkLst>
            <pc:docMk/>
            <pc:sldMk cId="0" sldId="261"/>
            <ac:spMk id="24" creationId="{2D385988-EAAF-4C27-AF8A-2BFBECAF3D4F}"/>
          </ac:spMkLst>
        </pc:spChg>
        <pc:spChg chg="add del">
          <ac:chgData name="Shivraj Sharma" userId="e2ac9427-934a-4679-9d2a-b77fd6c0bbbc" providerId="ADAL" clId="{F53FF9AC-8FA7-4502-98B9-4C4C62A02C79}" dt="2023-09-02T08:05:21.496" v="61" actId="26606"/>
          <ac:spMkLst>
            <pc:docMk/>
            <pc:sldMk cId="0" sldId="261"/>
            <ac:spMk id="25" creationId="{D1D34770-47A8-402C-AF23-2B653F2D88C1}"/>
          </ac:spMkLst>
        </pc:spChg>
        <pc:spChg chg="add del">
          <ac:chgData name="Shivraj Sharma" userId="e2ac9427-934a-4679-9d2a-b77fd6c0bbbc" providerId="ADAL" clId="{F53FF9AC-8FA7-4502-98B9-4C4C62A02C79}" dt="2023-09-02T08:05:30.316" v="63" actId="26606"/>
          <ac:spMkLst>
            <pc:docMk/>
            <pc:sldMk cId="0" sldId="261"/>
            <ac:spMk id="28" creationId="{DB304A14-32D0-4873-B914-423ED7B8DAFD}"/>
          </ac:spMkLst>
        </pc:spChg>
        <pc:spChg chg="add del">
          <ac:chgData name="Shivraj Sharma" userId="e2ac9427-934a-4679-9d2a-b77fd6c0bbbc" providerId="ADAL" clId="{F53FF9AC-8FA7-4502-98B9-4C4C62A02C79}" dt="2023-09-02T08:05:30.316" v="63" actId="26606"/>
          <ac:spMkLst>
            <pc:docMk/>
            <pc:sldMk cId="0" sldId="261"/>
            <ac:spMk id="30" creationId="{1D460C86-854F-4FB3-ABC2-E823D8FEB9DB}"/>
          </ac:spMkLst>
        </pc:spChg>
        <pc:spChg chg="add del">
          <ac:chgData name="Shivraj Sharma" userId="e2ac9427-934a-4679-9d2a-b77fd6c0bbbc" providerId="ADAL" clId="{F53FF9AC-8FA7-4502-98B9-4C4C62A02C79}" dt="2023-09-02T08:05:34.583" v="65" actId="26606"/>
          <ac:spMkLst>
            <pc:docMk/>
            <pc:sldMk cId="0" sldId="261"/>
            <ac:spMk id="32" creationId="{6A84B152-3496-4C52-AF08-97AFFC09DD2C}"/>
          </ac:spMkLst>
        </pc:spChg>
        <pc:spChg chg="add del">
          <ac:chgData name="Shivraj Sharma" userId="e2ac9427-934a-4679-9d2a-b77fd6c0bbbc" providerId="ADAL" clId="{F53FF9AC-8FA7-4502-98B9-4C4C62A02C79}" dt="2023-09-02T08:05:34.583" v="65" actId="26606"/>
          <ac:spMkLst>
            <pc:docMk/>
            <pc:sldMk cId="0" sldId="261"/>
            <ac:spMk id="33" creationId="{6B2ADB95-0FA3-4BD7-A8AC-89D014A83E5B}"/>
          </ac:spMkLst>
        </pc:spChg>
        <pc:spChg chg="add del">
          <ac:chgData name="Shivraj Sharma" userId="e2ac9427-934a-4679-9d2a-b77fd6c0bbbc" providerId="ADAL" clId="{F53FF9AC-8FA7-4502-98B9-4C4C62A02C79}" dt="2023-09-02T08:05:34.583" v="65" actId="26606"/>
          <ac:spMkLst>
            <pc:docMk/>
            <pc:sldMk cId="0" sldId="261"/>
            <ac:spMk id="34" creationId="{C924DBCE-E731-4B22-8181-A39C1D86276C}"/>
          </ac:spMkLst>
        </pc:spChg>
        <pc:spChg chg="add del">
          <ac:chgData name="Shivraj Sharma" userId="e2ac9427-934a-4679-9d2a-b77fd6c0bbbc" providerId="ADAL" clId="{F53FF9AC-8FA7-4502-98B9-4C4C62A02C79}" dt="2023-09-02T08:05:34.583" v="65" actId="26606"/>
          <ac:spMkLst>
            <pc:docMk/>
            <pc:sldMk cId="0" sldId="261"/>
            <ac:spMk id="37" creationId="{B621D332-7329-4994-8836-C429A51B7549}"/>
          </ac:spMkLst>
        </pc:spChg>
        <pc:spChg chg="add del">
          <ac:chgData name="Shivraj Sharma" userId="e2ac9427-934a-4679-9d2a-b77fd6c0bbbc" providerId="ADAL" clId="{F53FF9AC-8FA7-4502-98B9-4C4C62A02C79}" dt="2023-09-02T08:05:34.583" v="65" actId="26606"/>
          <ac:spMkLst>
            <pc:docMk/>
            <pc:sldMk cId="0" sldId="261"/>
            <ac:spMk id="38" creationId="{2D20F754-35A9-4508-BE3C-C59996D1437B}"/>
          </ac:spMkLst>
        </pc:spChg>
        <pc:spChg chg="add">
          <ac:chgData name="Shivraj Sharma" userId="e2ac9427-934a-4679-9d2a-b77fd6c0bbbc" providerId="ADAL" clId="{F53FF9AC-8FA7-4502-98B9-4C4C62A02C79}" dt="2023-09-02T08:05:34.728" v="66" actId="26606"/>
          <ac:spMkLst>
            <pc:docMk/>
            <pc:sldMk cId="0" sldId="261"/>
            <ac:spMk id="40" creationId="{9228552E-C8B1-4A80-8448-0787CE0FC704}"/>
          </ac:spMkLst>
        </pc:spChg>
        <pc:grpChg chg="add del">
          <ac:chgData name="Shivraj Sharma" userId="e2ac9427-934a-4679-9d2a-b77fd6c0bbbc" providerId="ADAL" clId="{F53FF9AC-8FA7-4502-98B9-4C4C62A02C79}" dt="2023-09-02T08:05:18.707" v="59" actId="26606"/>
          <ac:grpSpMkLst>
            <pc:docMk/>
            <pc:sldMk cId="0" sldId="261"/>
            <ac:grpSpMk id="18" creationId="{FFB939B9-73CE-4644-87BB-72AEBF001142}"/>
          </ac:grpSpMkLst>
        </pc:grpChg>
        <pc:graphicFrameChg chg="add del">
          <ac:chgData name="Shivraj Sharma" userId="e2ac9427-934a-4679-9d2a-b77fd6c0bbbc" providerId="ADAL" clId="{F53FF9AC-8FA7-4502-98B9-4C4C62A02C79}" dt="2023-09-02T08:04:54.861" v="53" actId="26606"/>
          <ac:graphicFrameMkLst>
            <pc:docMk/>
            <pc:sldMk cId="0" sldId="261"/>
            <ac:graphicFrameMk id="6" creationId="{3A1EC3B1-8B5B-9B1B-0A02-7E2A54F3CECF}"/>
          </ac:graphicFrameMkLst>
        </pc:graphicFrameChg>
        <pc:graphicFrameChg chg="add del">
          <ac:chgData name="Shivraj Sharma" userId="e2ac9427-934a-4679-9d2a-b77fd6c0bbbc" providerId="ADAL" clId="{F53FF9AC-8FA7-4502-98B9-4C4C62A02C79}" dt="2023-09-02T08:05:02.782" v="55" actId="26606"/>
          <ac:graphicFrameMkLst>
            <pc:docMk/>
            <pc:sldMk cId="0" sldId="261"/>
            <ac:graphicFrameMk id="8" creationId="{56D308C1-36DC-010D-593C-5DD644ACE01B}"/>
          </ac:graphicFrameMkLst>
        </pc:graphicFrameChg>
        <pc:graphicFrameChg chg="add mod modGraphic">
          <ac:chgData name="Shivraj Sharma" userId="e2ac9427-934a-4679-9d2a-b77fd6c0bbbc" providerId="ADAL" clId="{F53FF9AC-8FA7-4502-98B9-4C4C62A02C79}" dt="2023-09-02T08:05:34.728" v="66" actId="26606"/>
          <ac:graphicFrameMkLst>
            <pc:docMk/>
            <pc:sldMk cId="0" sldId="261"/>
            <ac:graphicFrameMk id="10" creationId="{F616699D-F3E5-ED75-2007-16F7327B86F7}"/>
          </ac:graphicFrameMkLst>
        </pc:graphicFrameChg>
        <pc:picChg chg="add del">
          <ac:chgData name="Shivraj Sharma" userId="e2ac9427-934a-4679-9d2a-b77fd6c0bbbc" providerId="ADAL" clId="{F53FF9AC-8FA7-4502-98B9-4C4C62A02C79}" dt="2023-09-02T08:05:18.707" v="59" actId="26606"/>
          <ac:picMkLst>
            <pc:docMk/>
            <pc:sldMk cId="0" sldId="261"/>
            <ac:picMk id="12" creationId="{59B826C5-1791-3C91-BBA4-20C85A06C97C}"/>
          </ac:picMkLst>
        </pc:picChg>
        <pc:picChg chg="add del">
          <ac:chgData name="Shivraj Sharma" userId="e2ac9427-934a-4679-9d2a-b77fd6c0bbbc" providerId="ADAL" clId="{F53FF9AC-8FA7-4502-98B9-4C4C62A02C79}" dt="2023-09-02T08:05:21.496" v="61" actId="26606"/>
          <ac:picMkLst>
            <pc:docMk/>
            <pc:sldMk cId="0" sldId="261"/>
            <ac:picMk id="26" creationId="{9FCA767A-0CF5-D851-2253-A3FC53B97B3B}"/>
          </ac:picMkLst>
        </pc:picChg>
        <pc:picChg chg="add del">
          <ac:chgData name="Shivraj Sharma" userId="e2ac9427-934a-4679-9d2a-b77fd6c0bbbc" providerId="ADAL" clId="{F53FF9AC-8FA7-4502-98B9-4C4C62A02C79}" dt="2023-09-02T08:05:30.316" v="63" actId="26606"/>
          <ac:picMkLst>
            <pc:docMk/>
            <pc:sldMk cId="0" sldId="261"/>
            <ac:picMk id="29" creationId="{05420F39-DE6F-9250-D0B4-5F8D8D2ED444}"/>
          </ac:picMkLst>
        </pc:picChg>
        <pc:picChg chg="add del">
          <ac:chgData name="Shivraj Sharma" userId="e2ac9427-934a-4679-9d2a-b77fd6c0bbbc" providerId="ADAL" clId="{F53FF9AC-8FA7-4502-98B9-4C4C62A02C79}" dt="2023-09-02T08:05:34.583" v="65" actId="26606"/>
          <ac:picMkLst>
            <pc:docMk/>
            <pc:sldMk cId="0" sldId="261"/>
            <ac:picMk id="35" creationId="{B41921E0-6BC5-FCF2-8A0B-5630DBFABA42}"/>
          </ac:picMkLst>
        </pc:picChg>
        <pc:picChg chg="add">
          <ac:chgData name="Shivraj Sharma" userId="e2ac9427-934a-4679-9d2a-b77fd6c0bbbc" providerId="ADAL" clId="{F53FF9AC-8FA7-4502-98B9-4C4C62A02C79}" dt="2023-09-02T08:05:34.728" v="66" actId="26606"/>
          <ac:picMkLst>
            <pc:docMk/>
            <pc:sldMk cId="0" sldId="261"/>
            <ac:picMk id="41" creationId="{29D58D70-F0F3-27BB-8398-152E356D2E96}"/>
          </ac:picMkLst>
        </pc:picChg>
        <pc:cxnChg chg="add del">
          <ac:chgData name="Shivraj Sharma" userId="e2ac9427-934a-4679-9d2a-b77fd6c0bbbc" providerId="ADAL" clId="{F53FF9AC-8FA7-4502-98B9-4C4C62A02C79}" dt="2023-09-02T08:05:34.583" v="65" actId="26606"/>
          <ac:cxnSpMkLst>
            <pc:docMk/>
            <pc:sldMk cId="0" sldId="261"/>
            <ac:cxnSpMk id="36" creationId="{43621FD4-D14D-45D5-9A57-9A2DE5EA59C0}"/>
          </ac:cxnSpMkLst>
        </pc:cxnChg>
      </pc:sldChg>
      <pc:sldChg chg="addSp delSp modSp mod">
        <pc:chgData name="Shivraj Sharma" userId="e2ac9427-934a-4679-9d2a-b77fd6c0bbbc" providerId="ADAL" clId="{F53FF9AC-8FA7-4502-98B9-4C4C62A02C79}" dt="2023-10-14T13:29:57.958" v="273" actId="2710"/>
        <pc:sldMkLst>
          <pc:docMk/>
          <pc:sldMk cId="0" sldId="264"/>
        </pc:sldMkLst>
        <pc:spChg chg="mod">
          <ac:chgData name="Shivraj Sharma" userId="e2ac9427-934a-4679-9d2a-b77fd6c0bbbc" providerId="ADAL" clId="{F53FF9AC-8FA7-4502-98B9-4C4C62A02C79}" dt="2023-09-02T08:00:44.926" v="2"/>
          <ac:spMkLst>
            <pc:docMk/>
            <pc:sldMk cId="0" sldId="264"/>
            <ac:spMk id="2" creationId="{00000000-0000-0000-0000-000000000000}"/>
          </ac:spMkLst>
        </pc:spChg>
        <pc:spChg chg="add del mod">
          <ac:chgData name="Shivraj Sharma" userId="e2ac9427-934a-4679-9d2a-b77fd6c0bbbc" providerId="ADAL" clId="{F53FF9AC-8FA7-4502-98B9-4C4C62A02C79}" dt="2023-10-14T13:29:57.958" v="273" actId="2710"/>
          <ac:spMkLst>
            <pc:docMk/>
            <pc:sldMk cId="0" sldId="264"/>
            <ac:spMk id="3" creationId="{00000000-0000-0000-0000-000000000000}"/>
          </ac:spMkLst>
        </pc:spChg>
        <pc:spChg chg="mod">
          <ac:chgData name="Shivraj Sharma" userId="e2ac9427-934a-4679-9d2a-b77fd6c0bbbc" providerId="ADAL" clId="{F53FF9AC-8FA7-4502-98B9-4C4C62A02C79}" dt="2023-09-02T08:00:44.926" v="2"/>
          <ac:spMkLst>
            <pc:docMk/>
            <pc:sldMk cId="0" sldId="264"/>
            <ac:spMk id="5" creationId="{00000000-0000-0000-0000-000000000000}"/>
          </ac:spMkLst>
        </pc:spChg>
        <pc:graphicFrameChg chg="add del">
          <ac:chgData name="Shivraj Sharma" userId="e2ac9427-934a-4679-9d2a-b77fd6c0bbbc" providerId="ADAL" clId="{F53FF9AC-8FA7-4502-98B9-4C4C62A02C79}" dt="2023-09-02T08:05:59.080" v="69" actId="26606"/>
          <ac:graphicFrameMkLst>
            <pc:docMk/>
            <pc:sldMk cId="0" sldId="264"/>
            <ac:graphicFrameMk id="7" creationId="{090BB039-284B-7C9B-760D-CA43B573A996}"/>
          </ac:graphicFrameMkLst>
        </pc:graphicFrameChg>
        <pc:graphicFrameChg chg="add del">
          <ac:chgData name="Shivraj Sharma" userId="e2ac9427-934a-4679-9d2a-b77fd6c0bbbc" providerId="ADAL" clId="{F53FF9AC-8FA7-4502-98B9-4C4C62A02C79}" dt="2023-09-02T08:06:09.551" v="71" actId="26606"/>
          <ac:graphicFrameMkLst>
            <pc:docMk/>
            <pc:sldMk cId="0" sldId="264"/>
            <ac:graphicFrameMk id="9" creationId="{680F027A-257A-3C52-A8D4-23B403EC8E39}"/>
          </ac:graphicFrameMkLst>
        </pc:graphicFrameChg>
      </pc:sldChg>
      <pc:sldChg chg="addSp modSp mod setBg">
        <pc:chgData name="Shivraj Sharma" userId="e2ac9427-934a-4679-9d2a-b77fd6c0bbbc" providerId="ADAL" clId="{F53FF9AC-8FA7-4502-98B9-4C4C62A02C79}" dt="2023-09-02T08:06:35.220" v="75" actId="26606"/>
        <pc:sldMkLst>
          <pc:docMk/>
          <pc:sldMk cId="3261286394" sldId="271"/>
        </pc:sldMkLst>
        <pc:spChg chg="mod">
          <ac:chgData name="Shivraj Sharma" userId="e2ac9427-934a-4679-9d2a-b77fd6c0bbbc" providerId="ADAL" clId="{F53FF9AC-8FA7-4502-98B9-4C4C62A02C79}" dt="2023-09-02T08:06:35.220" v="75" actId="26606"/>
          <ac:spMkLst>
            <pc:docMk/>
            <pc:sldMk cId="3261286394" sldId="271"/>
            <ac:spMk id="2" creationId="{00000000-0000-0000-0000-000000000000}"/>
          </ac:spMkLst>
        </pc:spChg>
        <pc:spChg chg="add">
          <ac:chgData name="Shivraj Sharma" userId="e2ac9427-934a-4679-9d2a-b77fd6c0bbbc" providerId="ADAL" clId="{F53FF9AC-8FA7-4502-98B9-4C4C62A02C79}" dt="2023-09-02T08:06:35.220" v="75" actId="26606"/>
          <ac:spMkLst>
            <pc:docMk/>
            <pc:sldMk cId="3261286394" sldId="271"/>
            <ac:spMk id="7175" creationId="{BA79A7CF-01AF-4178-9369-94E0C90EB046}"/>
          </ac:spMkLst>
        </pc:spChg>
        <pc:spChg chg="add">
          <ac:chgData name="Shivraj Sharma" userId="e2ac9427-934a-4679-9d2a-b77fd6c0bbbc" providerId="ADAL" clId="{F53FF9AC-8FA7-4502-98B9-4C4C62A02C79}" dt="2023-09-02T08:06:35.220" v="75" actId="26606"/>
          <ac:spMkLst>
            <pc:docMk/>
            <pc:sldMk cId="3261286394" sldId="271"/>
            <ac:spMk id="7177" creationId="{99413ED5-9ED4-4772-BCE4-2BCAE6B12E35}"/>
          </ac:spMkLst>
        </pc:spChg>
        <pc:spChg chg="add">
          <ac:chgData name="Shivraj Sharma" userId="e2ac9427-934a-4679-9d2a-b77fd6c0bbbc" providerId="ADAL" clId="{F53FF9AC-8FA7-4502-98B9-4C4C62A02C79}" dt="2023-09-02T08:06:35.220" v="75" actId="26606"/>
          <ac:spMkLst>
            <pc:docMk/>
            <pc:sldMk cId="3261286394" sldId="271"/>
            <ac:spMk id="7179" creationId="{04357C93-F0CB-4A1C-8F77-4E9063789819}"/>
          </ac:spMkLst>
        </pc:spChg>
        <pc:spChg chg="add">
          <ac:chgData name="Shivraj Sharma" userId="e2ac9427-934a-4679-9d2a-b77fd6c0bbbc" providerId="ADAL" clId="{F53FF9AC-8FA7-4502-98B9-4C4C62A02C79}" dt="2023-09-02T08:06:35.220" v="75" actId="26606"/>
          <ac:spMkLst>
            <pc:docMk/>
            <pc:sldMk cId="3261286394" sldId="271"/>
            <ac:spMk id="7181" creationId="{90F533E9-6690-41A8-A372-4C6C622D028D}"/>
          </ac:spMkLst>
        </pc:spChg>
        <pc:picChg chg="mod">
          <ac:chgData name="Shivraj Sharma" userId="e2ac9427-934a-4679-9d2a-b77fd6c0bbbc" providerId="ADAL" clId="{F53FF9AC-8FA7-4502-98B9-4C4C62A02C79}" dt="2023-09-02T08:06:35.220" v="75" actId="26606"/>
          <ac:picMkLst>
            <pc:docMk/>
            <pc:sldMk cId="3261286394" sldId="271"/>
            <ac:picMk id="7170" creationId="{00000000-0000-0000-0000-000000000000}"/>
          </ac:picMkLst>
        </pc:picChg>
      </pc:sldChg>
      <pc:sldChg chg="addSp delSp modSp mod setBg">
        <pc:chgData name="Shivraj Sharma" userId="e2ac9427-934a-4679-9d2a-b77fd6c0bbbc" providerId="ADAL" clId="{F53FF9AC-8FA7-4502-98B9-4C4C62A02C79}" dt="2023-09-02T08:07:11.751" v="83" actId="26606"/>
        <pc:sldMkLst>
          <pc:docMk/>
          <pc:sldMk cId="3616109490" sldId="272"/>
        </pc:sldMkLst>
        <pc:spChg chg="mod">
          <ac:chgData name="Shivraj Sharma" userId="e2ac9427-934a-4679-9d2a-b77fd6c0bbbc" providerId="ADAL" clId="{F53FF9AC-8FA7-4502-98B9-4C4C62A02C79}" dt="2023-09-02T08:07:11.751" v="83" actId="26606"/>
          <ac:spMkLst>
            <pc:docMk/>
            <pc:sldMk cId="3616109490" sldId="272"/>
            <ac:spMk id="2" creationId="{00000000-0000-0000-0000-000000000000}"/>
          </ac:spMkLst>
        </pc:spChg>
        <pc:spChg chg="add del mod">
          <ac:chgData name="Shivraj Sharma" userId="e2ac9427-934a-4679-9d2a-b77fd6c0bbbc" providerId="ADAL" clId="{F53FF9AC-8FA7-4502-98B9-4C4C62A02C79}" dt="2023-09-02T08:07:11.751" v="83" actId="26606"/>
          <ac:spMkLst>
            <pc:docMk/>
            <pc:sldMk cId="3616109490" sldId="272"/>
            <ac:spMk id="3" creationId="{00000000-0000-0000-0000-000000000000}"/>
          </ac:spMkLst>
        </pc:spChg>
        <pc:spChg chg="add del">
          <ac:chgData name="Shivraj Sharma" userId="e2ac9427-934a-4679-9d2a-b77fd6c0bbbc" providerId="ADAL" clId="{F53FF9AC-8FA7-4502-98B9-4C4C62A02C79}" dt="2023-09-02T08:07:11.682" v="82" actId="26606"/>
          <ac:spMkLst>
            <pc:docMk/>
            <pc:sldMk cId="3616109490" sldId="272"/>
            <ac:spMk id="14" creationId="{5C8908E2-EE49-44D2-9428-A28D2312A8D5}"/>
          </ac:spMkLst>
        </pc:spChg>
        <pc:spChg chg="add del">
          <ac:chgData name="Shivraj Sharma" userId="e2ac9427-934a-4679-9d2a-b77fd6c0bbbc" providerId="ADAL" clId="{F53FF9AC-8FA7-4502-98B9-4C4C62A02C79}" dt="2023-09-02T08:07:11.682" v="82" actId="26606"/>
          <ac:spMkLst>
            <pc:docMk/>
            <pc:sldMk cId="3616109490" sldId="272"/>
            <ac:spMk id="15" creationId="{7449A6C7-D15F-4AA5-BFA5-71A404B47016}"/>
          </ac:spMkLst>
        </pc:spChg>
        <pc:spChg chg="add del">
          <ac:chgData name="Shivraj Sharma" userId="e2ac9427-934a-4679-9d2a-b77fd6c0bbbc" providerId="ADAL" clId="{F53FF9AC-8FA7-4502-98B9-4C4C62A02C79}" dt="2023-09-02T08:07:11.682" v="82" actId="26606"/>
          <ac:spMkLst>
            <pc:docMk/>
            <pc:sldMk cId="3616109490" sldId="272"/>
            <ac:spMk id="17" creationId="{ED888B23-07FA-482A-96DF-47E31AF1A603}"/>
          </ac:spMkLst>
        </pc:spChg>
        <pc:spChg chg="add">
          <ac:chgData name="Shivraj Sharma" userId="e2ac9427-934a-4679-9d2a-b77fd6c0bbbc" providerId="ADAL" clId="{F53FF9AC-8FA7-4502-98B9-4C4C62A02C79}" dt="2023-09-02T08:07:11.751" v="83" actId="26606"/>
          <ac:spMkLst>
            <pc:docMk/>
            <pc:sldMk cId="3616109490" sldId="272"/>
            <ac:spMk id="19" creationId="{AFF8D2E5-2C4E-47B1-930B-6C82B7C31331}"/>
          </ac:spMkLst>
        </pc:spChg>
        <pc:spChg chg="add">
          <ac:chgData name="Shivraj Sharma" userId="e2ac9427-934a-4679-9d2a-b77fd6c0bbbc" providerId="ADAL" clId="{F53FF9AC-8FA7-4502-98B9-4C4C62A02C79}" dt="2023-09-02T08:07:11.751" v="83" actId="26606"/>
          <ac:spMkLst>
            <pc:docMk/>
            <pc:sldMk cId="3616109490" sldId="272"/>
            <ac:spMk id="20" creationId="{801E4ADA-0EA9-4930-846E-3C11E8BED6DD}"/>
          </ac:spMkLst>
        </pc:spChg>
        <pc:spChg chg="add">
          <ac:chgData name="Shivraj Sharma" userId="e2ac9427-934a-4679-9d2a-b77fd6c0bbbc" providerId="ADAL" clId="{F53FF9AC-8FA7-4502-98B9-4C4C62A02C79}" dt="2023-09-02T08:07:11.751" v="83" actId="26606"/>
          <ac:spMkLst>
            <pc:docMk/>
            <pc:sldMk cId="3616109490" sldId="272"/>
            <ac:spMk id="21" creationId="{FB92FFCE-0C90-454E-AA25-D4EE9A6C39C5}"/>
          </ac:spMkLst>
        </pc:spChg>
        <pc:grpChg chg="add del">
          <ac:chgData name="Shivraj Sharma" userId="e2ac9427-934a-4679-9d2a-b77fd6c0bbbc" providerId="ADAL" clId="{F53FF9AC-8FA7-4502-98B9-4C4C62A02C79}" dt="2023-09-02T08:07:11.682" v="82" actId="26606"/>
          <ac:grpSpMkLst>
            <pc:docMk/>
            <pc:sldMk cId="3616109490" sldId="272"/>
            <ac:grpSpMk id="11" creationId="{05314994-6337-4875-8CF5-652CAFE8342C}"/>
          </ac:grpSpMkLst>
        </pc:grpChg>
        <pc:graphicFrameChg chg="add del">
          <ac:chgData name="Shivraj Sharma" userId="e2ac9427-934a-4679-9d2a-b77fd6c0bbbc" providerId="ADAL" clId="{F53FF9AC-8FA7-4502-98B9-4C4C62A02C79}" dt="2023-09-02T08:07:11.682" v="82" actId="26606"/>
          <ac:graphicFrameMkLst>
            <pc:docMk/>
            <pc:sldMk cId="3616109490" sldId="272"/>
            <ac:graphicFrameMk id="16" creationId="{400903E1-B12E-800C-16CD-D9C3B653EAEB}"/>
          </ac:graphicFrameMkLst>
        </pc:graphicFrameChg>
        <pc:graphicFrameChg chg="add">
          <ac:chgData name="Shivraj Sharma" userId="e2ac9427-934a-4679-9d2a-b77fd6c0bbbc" providerId="ADAL" clId="{F53FF9AC-8FA7-4502-98B9-4C4C62A02C79}" dt="2023-09-02T08:07:11.751" v="83" actId="26606"/>
          <ac:graphicFrameMkLst>
            <pc:docMk/>
            <pc:sldMk cId="3616109490" sldId="272"/>
            <ac:graphicFrameMk id="22" creationId="{BA670D4E-95BB-8FB1-26DE-C1B00925DC17}"/>
          </ac:graphicFrameMkLst>
        </pc:graphicFrameChg>
        <pc:picChg chg="add del">
          <ac:chgData name="Shivraj Sharma" userId="e2ac9427-934a-4679-9d2a-b77fd6c0bbbc" providerId="ADAL" clId="{F53FF9AC-8FA7-4502-98B9-4C4C62A02C79}" dt="2023-09-02T08:07:03.877" v="80" actId="26606"/>
          <ac:picMkLst>
            <pc:docMk/>
            <pc:sldMk cId="3616109490" sldId="272"/>
            <ac:picMk id="5" creationId="{B2403471-76AA-2FFE-D7ED-88CBCEBE81EF}"/>
          </ac:picMkLst>
        </pc:picChg>
        <pc:cxnChg chg="add del">
          <ac:chgData name="Shivraj Sharma" userId="e2ac9427-934a-4679-9d2a-b77fd6c0bbbc" providerId="ADAL" clId="{F53FF9AC-8FA7-4502-98B9-4C4C62A02C79}" dt="2023-09-02T08:07:03.877" v="80" actId="26606"/>
          <ac:cxnSpMkLst>
            <pc:docMk/>
            <pc:sldMk cId="3616109490" sldId="272"/>
            <ac:cxnSpMk id="9" creationId="{1503BFE4-729B-D9D0-C17B-501E6AF1127A}"/>
          </ac:cxnSpMkLst>
        </pc:cxnChg>
      </pc:sldChg>
      <pc:sldChg chg="modSp mod">
        <pc:chgData name="Shivraj Sharma" userId="e2ac9427-934a-4679-9d2a-b77fd6c0bbbc" providerId="ADAL" clId="{F53FF9AC-8FA7-4502-98B9-4C4C62A02C79}" dt="2023-09-02T08:07:38.549" v="86" actId="14100"/>
        <pc:sldMkLst>
          <pc:docMk/>
          <pc:sldMk cId="4148723002" sldId="274"/>
        </pc:sldMkLst>
        <pc:spChg chg="mod">
          <ac:chgData name="Shivraj Sharma" userId="e2ac9427-934a-4679-9d2a-b77fd6c0bbbc" providerId="ADAL" clId="{F53FF9AC-8FA7-4502-98B9-4C4C62A02C79}" dt="2023-09-02T08:00:44.926" v="2"/>
          <ac:spMkLst>
            <pc:docMk/>
            <pc:sldMk cId="4148723002" sldId="274"/>
            <ac:spMk id="5" creationId="{00000000-0000-0000-0000-000000000000}"/>
          </ac:spMkLst>
        </pc:spChg>
        <pc:spChg chg="mod">
          <ac:chgData name="Shivraj Sharma" userId="e2ac9427-934a-4679-9d2a-b77fd6c0bbbc" providerId="ADAL" clId="{F53FF9AC-8FA7-4502-98B9-4C4C62A02C79}" dt="2023-09-02T08:07:35.393" v="85" actId="14100"/>
          <ac:spMkLst>
            <pc:docMk/>
            <pc:sldMk cId="4148723002" sldId="274"/>
            <ac:spMk id="6" creationId="{00000000-0000-0000-0000-000000000000}"/>
          </ac:spMkLst>
        </pc:spChg>
        <pc:spChg chg="mod">
          <ac:chgData name="Shivraj Sharma" userId="e2ac9427-934a-4679-9d2a-b77fd6c0bbbc" providerId="ADAL" clId="{F53FF9AC-8FA7-4502-98B9-4C4C62A02C79}" dt="2023-09-02T08:07:38.549" v="86" actId="14100"/>
          <ac:spMkLst>
            <pc:docMk/>
            <pc:sldMk cId="4148723002" sldId="274"/>
            <ac:spMk id="7" creationId="{00000000-0000-0000-0000-000000000000}"/>
          </ac:spMkLst>
        </pc:spChg>
        <pc:picChg chg="mod">
          <ac:chgData name="Shivraj Sharma" userId="e2ac9427-934a-4679-9d2a-b77fd6c0bbbc" providerId="ADAL" clId="{F53FF9AC-8FA7-4502-98B9-4C4C62A02C79}" dt="2023-09-02T08:00:44.926" v="2"/>
          <ac:picMkLst>
            <pc:docMk/>
            <pc:sldMk cId="4148723002" sldId="274"/>
            <ac:picMk id="9220" creationId="{00000000-0000-0000-0000-000000000000}"/>
          </ac:picMkLst>
        </pc:picChg>
      </pc:sldChg>
      <pc:sldChg chg="addSp delSp modSp mod setBg">
        <pc:chgData name="Shivraj Sharma" userId="e2ac9427-934a-4679-9d2a-b77fd6c0bbbc" providerId="ADAL" clId="{F53FF9AC-8FA7-4502-98B9-4C4C62A02C79}" dt="2023-09-02T08:08:08.763" v="90" actId="26606"/>
        <pc:sldMkLst>
          <pc:docMk/>
          <pc:sldMk cId="2423663052" sldId="275"/>
        </pc:sldMkLst>
        <pc:spChg chg="mod">
          <ac:chgData name="Shivraj Sharma" userId="e2ac9427-934a-4679-9d2a-b77fd6c0bbbc" providerId="ADAL" clId="{F53FF9AC-8FA7-4502-98B9-4C4C62A02C79}" dt="2023-09-02T08:08:08.763" v="90" actId="26606"/>
          <ac:spMkLst>
            <pc:docMk/>
            <pc:sldMk cId="2423663052" sldId="275"/>
            <ac:spMk id="2" creationId="{00000000-0000-0000-0000-000000000000}"/>
          </ac:spMkLst>
        </pc:spChg>
        <pc:spChg chg="mod">
          <ac:chgData name="Shivraj Sharma" userId="e2ac9427-934a-4679-9d2a-b77fd6c0bbbc" providerId="ADAL" clId="{F53FF9AC-8FA7-4502-98B9-4C4C62A02C79}" dt="2023-09-02T08:08:08.763" v="90" actId="26606"/>
          <ac:spMkLst>
            <pc:docMk/>
            <pc:sldMk cId="2423663052" sldId="275"/>
            <ac:spMk id="3" creationId="{00000000-0000-0000-0000-000000000000}"/>
          </ac:spMkLst>
        </pc:spChg>
        <pc:spChg chg="mod">
          <ac:chgData name="Shivraj Sharma" userId="e2ac9427-934a-4679-9d2a-b77fd6c0bbbc" providerId="ADAL" clId="{F53FF9AC-8FA7-4502-98B9-4C4C62A02C79}" dt="2023-09-02T08:08:08.763" v="90" actId="26606"/>
          <ac:spMkLst>
            <pc:docMk/>
            <pc:sldMk cId="2423663052" sldId="275"/>
            <ac:spMk id="4" creationId="{00000000-0000-0000-0000-000000000000}"/>
          </ac:spMkLst>
        </pc:spChg>
        <pc:spChg chg="add del">
          <ac:chgData name="Shivraj Sharma" userId="e2ac9427-934a-4679-9d2a-b77fd6c0bbbc" providerId="ADAL" clId="{F53FF9AC-8FA7-4502-98B9-4C4C62A02C79}" dt="2023-09-02T08:08:08.730" v="89" actId="26606"/>
          <ac:spMkLst>
            <pc:docMk/>
            <pc:sldMk cId="2423663052" sldId="275"/>
            <ac:spMk id="10" creationId="{2659FDB4-FCBE-4A89-B46D-43D4FA54464D}"/>
          </ac:spMkLst>
        </pc:spChg>
        <pc:spChg chg="add">
          <ac:chgData name="Shivraj Sharma" userId="e2ac9427-934a-4679-9d2a-b77fd6c0bbbc" providerId="ADAL" clId="{F53FF9AC-8FA7-4502-98B9-4C4C62A02C79}" dt="2023-09-02T08:08:08.763" v="90" actId="26606"/>
          <ac:spMkLst>
            <pc:docMk/>
            <pc:sldMk cId="2423663052" sldId="275"/>
            <ac:spMk id="14" creationId="{5F937BBF-9326-4230-AB1B-F1795E350559}"/>
          </ac:spMkLst>
        </pc:spChg>
        <pc:spChg chg="add">
          <ac:chgData name="Shivraj Sharma" userId="e2ac9427-934a-4679-9d2a-b77fd6c0bbbc" providerId="ADAL" clId="{F53FF9AC-8FA7-4502-98B9-4C4C62A02C79}" dt="2023-09-02T08:08:08.763" v="90" actId="26606"/>
          <ac:spMkLst>
            <pc:docMk/>
            <pc:sldMk cId="2423663052" sldId="275"/>
            <ac:spMk id="15" creationId="{BC68A55F-7B32-44D8-AEE5-1AF40532656C}"/>
          </ac:spMkLst>
        </pc:spChg>
        <pc:spChg chg="add">
          <ac:chgData name="Shivraj Sharma" userId="e2ac9427-934a-4679-9d2a-b77fd6c0bbbc" providerId="ADAL" clId="{F53FF9AC-8FA7-4502-98B9-4C4C62A02C79}" dt="2023-09-02T08:08:08.763" v="90" actId="26606"/>
          <ac:spMkLst>
            <pc:docMk/>
            <pc:sldMk cId="2423663052" sldId="275"/>
            <ac:spMk id="16" creationId="{CD1AAA2C-FBBE-42AA-B869-31D524B7653F}"/>
          </ac:spMkLst>
        </pc:spChg>
        <pc:cxnChg chg="add del">
          <ac:chgData name="Shivraj Sharma" userId="e2ac9427-934a-4679-9d2a-b77fd6c0bbbc" providerId="ADAL" clId="{F53FF9AC-8FA7-4502-98B9-4C4C62A02C79}" dt="2023-09-02T08:08:08.730" v="89" actId="26606"/>
          <ac:cxnSpMkLst>
            <pc:docMk/>
            <pc:sldMk cId="2423663052" sldId="275"/>
            <ac:cxnSpMk id="12" creationId="{C8F51B3F-8331-4E4A-AE96-D47B1006EEAD}"/>
          </ac:cxnSpMkLst>
        </pc:cxnChg>
      </pc:sldChg>
      <pc:sldChg chg="modSp">
        <pc:chgData name="Shivraj Sharma" userId="e2ac9427-934a-4679-9d2a-b77fd6c0bbbc" providerId="ADAL" clId="{F53FF9AC-8FA7-4502-98B9-4C4C62A02C79}" dt="2023-09-02T08:00:44.926" v="2"/>
        <pc:sldMkLst>
          <pc:docMk/>
          <pc:sldMk cId="980525711" sldId="276"/>
        </pc:sldMkLst>
        <pc:spChg chg="mod">
          <ac:chgData name="Shivraj Sharma" userId="e2ac9427-934a-4679-9d2a-b77fd6c0bbbc" providerId="ADAL" clId="{F53FF9AC-8FA7-4502-98B9-4C4C62A02C79}" dt="2023-09-02T08:00:44.926" v="2"/>
          <ac:spMkLst>
            <pc:docMk/>
            <pc:sldMk cId="980525711" sldId="276"/>
            <ac:spMk id="2" creationId="{00000000-0000-0000-0000-000000000000}"/>
          </ac:spMkLst>
        </pc:spChg>
        <pc:picChg chg="mod">
          <ac:chgData name="Shivraj Sharma" userId="e2ac9427-934a-4679-9d2a-b77fd6c0bbbc" providerId="ADAL" clId="{F53FF9AC-8FA7-4502-98B9-4C4C62A02C79}" dt="2023-09-02T08:00:44.926" v="2"/>
          <ac:picMkLst>
            <pc:docMk/>
            <pc:sldMk cId="980525711" sldId="276"/>
            <ac:picMk id="10242" creationId="{00000000-0000-0000-0000-000000000000}"/>
          </ac:picMkLst>
        </pc:picChg>
      </pc:sldChg>
      <pc:sldChg chg="addSp delSp modSp mod setBg">
        <pc:chgData name="Shivraj Sharma" userId="e2ac9427-934a-4679-9d2a-b77fd6c0bbbc" providerId="ADAL" clId="{F53FF9AC-8FA7-4502-98B9-4C4C62A02C79}" dt="2023-09-02T08:08:23.693" v="93" actId="26606"/>
        <pc:sldMkLst>
          <pc:docMk/>
          <pc:sldMk cId="1400327254" sldId="277"/>
        </pc:sldMkLst>
        <pc:spChg chg="mod">
          <ac:chgData name="Shivraj Sharma" userId="e2ac9427-934a-4679-9d2a-b77fd6c0bbbc" providerId="ADAL" clId="{F53FF9AC-8FA7-4502-98B9-4C4C62A02C79}" dt="2023-09-02T08:08:23.693" v="93" actId="26606"/>
          <ac:spMkLst>
            <pc:docMk/>
            <pc:sldMk cId="1400327254" sldId="277"/>
            <ac:spMk id="2" creationId="{00000000-0000-0000-0000-000000000000}"/>
          </ac:spMkLst>
        </pc:spChg>
        <pc:spChg chg="mod">
          <ac:chgData name="Shivraj Sharma" userId="e2ac9427-934a-4679-9d2a-b77fd6c0bbbc" providerId="ADAL" clId="{F53FF9AC-8FA7-4502-98B9-4C4C62A02C79}" dt="2023-09-02T08:08:23.693" v="93" actId="26606"/>
          <ac:spMkLst>
            <pc:docMk/>
            <pc:sldMk cId="1400327254" sldId="277"/>
            <ac:spMk id="4" creationId="{00000000-0000-0000-0000-000000000000}"/>
          </ac:spMkLst>
        </pc:spChg>
        <pc:spChg chg="add del">
          <ac:chgData name="Shivraj Sharma" userId="e2ac9427-934a-4679-9d2a-b77fd6c0bbbc" providerId="ADAL" clId="{F53FF9AC-8FA7-4502-98B9-4C4C62A02C79}" dt="2023-09-02T08:08:23.677" v="92" actId="26606"/>
          <ac:spMkLst>
            <pc:docMk/>
            <pc:sldMk cId="1400327254" sldId="277"/>
            <ac:spMk id="11271" creationId="{0D7B6173-1D58-48E2-83CF-37350F315F75}"/>
          </ac:spMkLst>
        </pc:spChg>
        <pc:spChg chg="add del">
          <ac:chgData name="Shivraj Sharma" userId="e2ac9427-934a-4679-9d2a-b77fd6c0bbbc" providerId="ADAL" clId="{F53FF9AC-8FA7-4502-98B9-4C4C62A02C79}" dt="2023-09-02T08:08:23.677" v="92" actId="26606"/>
          <ac:spMkLst>
            <pc:docMk/>
            <pc:sldMk cId="1400327254" sldId="277"/>
            <ac:spMk id="11273" creationId="{02EBFA83-D4DB-4CA0-B229-9E44634D7FE9}"/>
          </ac:spMkLst>
        </pc:spChg>
        <pc:spChg chg="add del">
          <ac:chgData name="Shivraj Sharma" userId="e2ac9427-934a-4679-9d2a-b77fd6c0bbbc" providerId="ADAL" clId="{F53FF9AC-8FA7-4502-98B9-4C4C62A02C79}" dt="2023-09-02T08:08:23.677" v="92" actId="26606"/>
          <ac:spMkLst>
            <pc:docMk/>
            <pc:sldMk cId="1400327254" sldId="277"/>
            <ac:spMk id="11277" creationId="{21BDEC81-16A7-4451-B893-C15000083B77}"/>
          </ac:spMkLst>
        </pc:spChg>
        <pc:spChg chg="add del">
          <ac:chgData name="Shivraj Sharma" userId="e2ac9427-934a-4679-9d2a-b77fd6c0bbbc" providerId="ADAL" clId="{F53FF9AC-8FA7-4502-98B9-4C4C62A02C79}" dt="2023-09-02T08:08:23.677" v="92" actId="26606"/>
          <ac:spMkLst>
            <pc:docMk/>
            <pc:sldMk cId="1400327254" sldId="277"/>
            <ac:spMk id="11279" creationId="{26A515A1-4D80-430E-BE0A-71A290516A82}"/>
          </ac:spMkLst>
        </pc:spChg>
        <pc:spChg chg="add">
          <ac:chgData name="Shivraj Sharma" userId="e2ac9427-934a-4679-9d2a-b77fd6c0bbbc" providerId="ADAL" clId="{F53FF9AC-8FA7-4502-98B9-4C4C62A02C79}" dt="2023-09-02T08:08:23.693" v="93" actId="26606"/>
          <ac:spMkLst>
            <pc:docMk/>
            <pc:sldMk cId="1400327254" sldId="277"/>
            <ac:spMk id="11281" creationId="{058A14AF-9FB5-4CC7-BA35-E8E85D3EDF0E}"/>
          </ac:spMkLst>
        </pc:spChg>
        <pc:spChg chg="add">
          <ac:chgData name="Shivraj Sharma" userId="e2ac9427-934a-4679-9d2a-b77fd6c0bbbc" providerId="ADAL" clId="{F53FF9AC-8FA7-4502-98B9-4C4C62A02C79}" dt="2023-09-02T08:08:23.693" v="93" actId="26606"/>
          <ac:spMkLst>
            <pc:docMk/>
            <pc:sldMk cId="1400327254" sldId="277"/>
            <ac:spMk id="11282" creationId="{3A9A4357-BD1D-4622-A4FE-766E6AB8DE84}"/>
          </ac:spMkLst>
        </pc:spChg>
        <pc:spChg chg="add">
          <ac:chgData name="Shivraj Sharma" userId="e2ac9427-934a-4679-9d2a-b77fd6c0bbbc" providerId="ADAL" clId="{F53FF9AC-8FA7-4502-98B9-4C4C62A02C79}" dt="2023-09-02T08:08:23.693" v="93" actId="26606"/>
          <ac:spMkLst>
            <pc:docMk/>
            <pc:sldMk cId="1400327254" sldId="277"/>
            <ac:spMk id="11283" creationId="{E659831F-0D9A-4C63-9EBB-8435B85A440F}"/>
          </ac:spMkLst>
        </pc:spChg>
        <pc:spChg chg="add">
          <ac:chgData name="Shivraj Sharma" userId="e2ac9427-934a-4679-9d2a-b77fd6c0bbbc" providerId="ADAL" clId="{F53FF9AC-8FA7-4502-98B9-4C4C62A02C79}" dt="2023-09-02T08:08:23.693" v="93" actId="26606"/>
          <ac:spMkLst>
            <pc:docMk/>
            <pc:sldMk cId="1400327254" sldId="277"/>
            <ac:spMk id="11284" creationId="{E6995CE5-F890-4ABA-82A2-26507CE8D2A3}"/>
          </ac:spMkLst>
        </pc:spChg>
        <pc:picChg chg="mod ord">
          <ac:chgData name="Shivraj Sharma" userId="e2ac9427-934a-4679-9d2a-b77fd6c0bbbc" providerId="ADAL" clId="{F53FF9AC-8FA7-4502-98B9-4C4C62A02C79}" dt="2023-09-02T08:08:23.693" v="93" actId="26606"/>
          <ac:picMkLst>
            <pc:docMk/>
            <pc:sldMk cId="1400327254" sldId="277"/>
            <ac:picMk id="11266" creationId="{00000000-0000-0000-0000-000000000000}"/>
          </ac:picMkLst>
        </pc:picChg>
        <pc:picChg chg="add del">
          <ac:chgData name="Shivraj Sharma" userId="e2ac9427-934a-4679-9d2a-b77fd6c0bbbc" providerId="ADAL" clId="{F53FF9AC-8FA7-4502-98B9-4C4C62A02C79}" dt="2023-09-02T08:08:23.677" v="92" actId="26606"/>
          <ac:picMkLst>
            <pc:docMk/>
            <pc:sldMk cId="1400327254" sldId="277"/>
            <ac:picMk id="11275" creationId="{B0DAC8FB-A162-44E3-A606-C855A03A5B09}"/>
          </ac:picMkLst>
        </pc:picChg>
      </pc:sldChg>
      <pc:sldChg chg="addSp delSp modSp mod">
        <pc:chgData name="Shivraj Sharma" userId="e2ac9427-934a-4679-9d2a-b77fd6c0bbbc" providerId="ADAL" clId="{F53FF9AC-8FA7-4502-98B9-4C4C62A02C79}" dt="2023-09-02T08:06:50.444" v="78" actId="26606"/>
        <pc:sldMkLst>
          <pc:docMk/>
          <pc:sldMk cId="0" sldId="278"/>
        </pc:sldMkLst>
        <pc:spChg chg="mod">
          <ac:chgData name="Shivraj Sharma" userId="e2ac9427-934a-4679-9d2a-b77fd6c0bbbc" providerId="ADAL" clId="{F53FF9AC-8FA7-4502-98B9-4C4C62A02C79}" dt="2023-09-02T08:00:44.926" v="2"/>
          <ac:spMkLst>
            <pc:docMk/>
            <pc:sldMk cId="0" sldId="278"/>
            <ac:spMk id="2" creationId="{00000000-0000-0000-0000-000000000000}"/>
          </ac:spMkLst>
        </pc:spChg>
        <pc:spChg chg="add del mod">
          <ac:chgData name="Shivraj Sharma" userId="e2ac9427-934a-4679-9d2a-b77fd6c0bbbc" providerId="ADAL" clId="{F53FF9AC-8FA7-4502-98B9-4C4C62A02C79}" dt="2023-09-02T08:06:50.444" v="78" actId="26606"/>
          <ac:spMkLst>
            <pc:docMk/>
            <pc:sldMk cId="0" sldId="278"/>
            <ac:spMk id="3" creationId="{00000000-0000-0000-0000-000000000000}"/>
          </ac:spMkLst>
        </pc:spChg>
        <pc:spChg chg="mod">
          <ac:chgData name="Shivraj Sharma" userId="e2ac9427-934a-4679-9d2a-b77fd6c0bbbc" providerId="ADAL" clId="{F53FF9AC-8FA7-4502-98B9-4C4C62A02C79}" dt="2023-09-02T08:00:44.926" v="2"/>
          <ac:spMkLst>
            <pc:docMk/>
            <pc:sldMk cId="0" sldId="278"/>
            <ac:spMk id="5" creationId="{00000000-0000-0000-0000-000000000000}"/>
          </ac:spMkLst>
        </pc:spChg>
        <pc:graphicFrameChg chg="add del">
          <ac:chgData name="Shivraj Sharma" userId="e2ac9427-934a-4679-9d2a-b77fd6c0bbbc" providerId="ADAL" clId="{F53FF9AC-8FA7-4502-98B9-4C4C62A02C79}" dt="2023-09-02T08:06:50.409" v="77" actId="26606"/>
          <ac:graphicFrameMkLst>
            <pc:docMk/>
            <pc:sldMk cId="0" sldId="278"/>
            <ac:graphicFrameMk id="7" creationId="{B14F2DD0-ECBC-6760-7433-DABEC4807B9D}"/>
          </ac:graphicFrameMkLst>
        </pc:graphicFrameChg>
        <pc:graphicFrameChg chg="add">
          <ac:chgData name="Shivraj Sharma" userId="e2ac9427-934a-4679-9d2a-b77fd6c0bbbc" providerId="ADAL" clId="{F53FF9AC-8FA7-4502-98B9-4C4C62A02C79}" dt="2023-09-02T08:06:50.444" v="78" actId="26606"/>
          <ac:graphicFrameMkLst>
            <pc:docMk/>
            <pc:sldMk cId="0" sldId="278"/>
            <ac:graphicFrameMk id="9" creationId="{7FF36123-9018-B5E8-99EF-9E26BF72CE14}"/>
          </ac:graphicFrameMkLst>
        </pc:graphicFrameChg>
      </pc:sldChg>
      <pc:sldChg chg="modSp del">
        <pc:chgData name="Shivraj Sharma" userId="e2ac9427-934a-4679-9d2a-b77fd6c0bbbc" providerId="ADAL" clId="{F53FF9AC-8FA7-4502-98B9-4C4C62A02C79}" dt="2023-09-02T09:53:47.214" v="245" actId="47"/>
        <pc:sldMkLst>
          <pc:docMk/>
          <pc:sldMk cId="0" sldId="284"/>
        </pc:sldMkLst>
        <pc:spChg chg="mod">
          <ac:chgData name="Shivraj Sharma" userId="e2ac9427-934a-4679-9d2a-b77fd6c0bbbc" providerId="ADAL" clId="{F53FF9AC-8FA7-4502-98B9-4C4C62A02C79}" dt="2023-09-02T08:00:44.926" v="2"/>
          <ac:spMkLst>
            <pc:docMk/>
            <pc:sldMk cId="0" sldId="284"/>
            <ac:spMk id="3" creationId="{00000000-0000-0000-0000-000000000000}"/>
          </ac:spMkLst>
        </pc:spChg>
        <pc:spChg chg="mod">
          <ac:chgData name="Shivraj Sharma" userId="e2ac9427-934a-4679-9d2a-b77fd6c0bbbc" providerId="ADAL" clId="{F53FF9AC-8FA7-4502-98B9-4C4C62A02C79}" dt="2023-09-02T08:00:44.926" v="2"/>
          <ac:spMkLst>
            <pc:docMk/>
            <pc:sldMk cId="0" sldId="284"/>
            <ac:spMk id="5" creationId="{00000000-0000-0000-0000-000000000000}"/>
          </ac:spMkLst>
        </pc:spChg>
        <pc:spChg chg="mod">
          <ac:chgData name="Shivraj Sharma" userId="e2ac9427-934a-4679-9d2a-b77fd6c0bbbc" providerId="ADAL" clId="{F53FF9AC-8FA7-4502-98B9-4C4C62A02C79}" dt="2023-09-02T08:00:44.926" v="2"/>
          <ac:spMkLst>
            <pc:docMk/>
            <pc:sldMk cId="0" sldId="284"/>
            <ac:spMk id="9" creationId="{00000000-0000-0000-0000-000000000000}"/>
          </ac:spMkLst>
        </pc:spChg>
        <pc:spChg chg="mod">
          <ac:chgData name="Shivraj Sharma" userId="e2ac9427-934a-4679-9d2a-b77fd6c0bbbc" providerId="ADAL" clId="{F53FF9AC-8FA7-4502-98B9-4C4C62A02C79}" dt="2023-09-02T08:00:44.926" v="2"/>
          <ac:spMkLst>
            <pc:docMk/>
            <pc:sldMk cId="0" sldId="284"/>
            <ac:spMk id="10" creationId="{00000000-0000-0000-0000-000000000000}"/>
          </ac:spMkLst>
        </pc:spChg>
        <pc:spChg chg="mod">
          <ac:chgData name="Shivraj Sharma" userId="e2ac9427-934a-4679-9d2a-b77fd6c0bbbc" providerId="ADAL" clId="{F53FF9AC-8FA7-4502-98B9-4C4C62A02C79}" dt="2023-09-02T08:00:44.926" v="2"/>
          <ac:spMkLst>
            <pc:docMk/>
            <pc:sldMk cId="0" sldId="284"/>
            <ac:spMk id="12" creationId="{00000000-0000-0000-0000-000000000000}"/>
          </ac:spMkLst>
        </pc:spChg>
        <pc:spChg chg="mod">
          <ac:chgData name="Shivraj Sharma" userId="e2ac9427-934a-4679-9d2a-b77fd6c0bbbc" providerId="ADAL" clId="{F53FF9AC-8FA7-4502-98B9-4C4C62A02C79}" dt="2023-09-02T08:00:44.926" v="2"/>
          <ac:spMkLst>
            <pc:docMk/>
            <pc:sldMk cId="0" sldId="284"/>
            <ac:spMk id="13" creationId="{00000000-0000-0000-0000-000000000000}"/>
          </ac:spMkLst>
        </pc:spChg>
        <pc:spChg chg="mod">
          <ac:chgData name="Shivraj Sharma" userId="e2ac9427-934a-4679-9d2a-b77fd6c0bbbc" providerId="ADAL" clId="{F53FF9AC-8FA7-4502-98B9-4C4C62A02C79}" dt="2023-09-02T08:00:44.926" v="2"/>
          <ac:spMkLst>
            <pc:docMk/>
            <pc:sldMk cId="0" sldId="284"/>
            <ac:spMk id="15" creationId="{00000000-0000-0000-0000-000000000000}"/>
          </ac:spMkLst>
        </pc:spChg>
        <pc:spChg chg="mod">
          <ac:chgData name="Shivraj Sharma" userId="e2ac9427-934a-4679-9d2a-b77fd6c0bbbc" providerId="ADAL" clId="{F53FF9AC-8FA7-4502-98B9-4C4C62A02C79}" dt="2023-09-02T08:00:44.926" v="2"/>
          <ac:spMkLst>
            <pc:docMk/>
            <pc:sldMk cId="0" sldId="284"/>
            <ac:spMk id="16" creationId="{00000000-0000-0000-0000-000000000000}"/>
          </ac:spMkLst>
        </pc:spChg>
        <pc:spChg chg="mod">
          <ac:chgData name="Shivraj Sharma" userId="e2ac9427-934a-4679-9d2a-b77fd6c0bbbc" providerId="ADAL" clId="{F53FF9AC-8FA7-4502-98B9-4C4C62A02C79}" dt="2023-09-02T08:00:44.926" v="2"/>
          <ac:spMkLst>
            <pc:docMk/>
            <pc:sldMk cId="0" sldId="284"/>
            <ac:spMk id="24" creationId="{00000000-0000-0000-0000-000000000000}"/>
          </ac:spMkLst>
        </pc:spChg>
        <pc:spChg chg="mod">
          <ac:chgData name="Shivraj Sharma" userId="e2ac9427-934a-4679-9d2a-b77fd6c0bbbc" providerId="ADAL" clId="{F53FF9AC-8FA7-4502-98B9-4C4C62A02C79}" dt="2023-09-02T08:00:44.926" v="2"/>
          <ac:spMkLst>
            <pc:docMk/>
            <pc:sldMk cId="0" sldId="284"/>
            <ac:spMk id="25" creationId="{00000000-0000-0000-0000-000000000000}"/>
          </ac:spMkLst>
        </pc:spChg>
        <pc:spChg chg="mod">
          <ac:chgData name="Shivraj Sharma" userId="e2ac9427-934a-4679-9d2a-b77fd6c0bbbc" providerId="ADAL" clId="{F53FF9AC-8FA7-4502-98B9-4C4C62A02C79}" dt="2023-09-02T08:00:44.926" v="2"/>
          <ac:spMkLst>
            <pc:docMk/>
            <pc:sldMk cId="0" sldId="284"/>
            <ac:spMk id="35" creationId="{00000000-0000-0000-0000-000000000000}"/>
          </ac:spMkLst>
        </pc:spChg>
        <pc:spChg chg="mod">
          <ac:chgData name="Shivraj Sharma" userId="e2ac9427-934a-4679-9d2a-b77fd6c0bbbc" providerId="ADAL" clId="{F53FF9AC-8FA7-4502-98B9-4C4C62A02C79}" dt="2023-09-02T08:00:44.926" v="2"/>
          <ac:spMkLst>
            <pc:docMk/>
            <pc:sldMk cId="0" sldId="284"/>
            <ac:spMk id="36" creationId="{00000000-0000-0000-0000-000000000000}"/>
          </ac:spMkLst>
        </pc:spChg>
        <pc:spChg chg="mod">
          <ac:chgData name="Shivraj Sharma" userId="e2ac9427-934a-4679-9d2a-b77fd6c0bbbc" providerId="ADAL" clId="{F53FF9AC-8FA7-4502-98B9-4C4C62A02C79}" dt="2023-09-02T08:00:44.926" v="2"/>
          <ac:spMkLst>
            <pc:docMk/>
            <pc:sldMk cId="0" sldId="284"/>
            <ac:spMk id="38" creationId="{00000000-0000-0000-0000-000000000000}"/>
          </ac:spMkLst>
        </pc:spChg>
        <pc:spChg chg="mod">
          <ac:chgData name="Shivraj Sharma" userId="e2ac9427-934a-4679-9d2a-b77fd6c0bbbc" providerId="ADAL" clId="{F53FF9AC-8FA7-4502-98B9-4C4C62A02C79}" dt="2023-09-02T08:00:44.926" v="2"/>
          <ac:spMkLst>
            <pc:docMk/>
            <pc:sldMk cId="0" sldId="284"/>
            <ac:spMk id="39" creationId="{00000000-0000-0000-0000-000000000000}"/>
          </ac:spMkLst>
        </pc:spChg>
        <pc:spChg chg="mod">
          <ac:chgData name="Shivraj Sharma" userId="e2ac9427-934a-4679-9d2a-b77fd6c0bbbc" providerId="ADAL" clId="{F53FF9AC-8FA7-4502-98B9-4C4C62A02C79}" dt="2023-09-02T08:00:44.926" v="2"/>
          <ac:spMkLst>
            <pc:docMk/>
            <pc:sldMk cId="0" sldId="284"/>
            <ac:spMk id="40" creationId="{00000000-0000-0000-0000-000000000000}"/>
          </ac:spMkLst>
        </pc:spChg>
        <pc:spChg chg="mod">
          <ac:chgData name="Shivraj Sharma" userId="e2ac9427-934a-4679-9d2a-b77fd6c0bbbc" providerId="ADAL" clId="{F53FF9AC-8FA7-4502-98B9-4C4C62A02C79}" dt="2023-09-02T08:00:44.926" v="2"/>
          <ac:spMkLst>
            <pc:docMk/>
            <pc:sldMk cId="0" sldId="284"/>
            <ac:spMk id="46" creationId="{00000000-0000-0000-0000-000000000000}"/>
          </ac:spMkLst>
        </pc:spChg>
        <pc:spChg chg="mod">
          <ac:chgData name="Shivraj Sharma" userId="e2ac9427-934a-4679-9d2a-b77fd6c0bbbc" providerId="ADAL" clId="{F53FF9AC-8FA7-4502-98B9-4C4C62A02C79}" dt="2023-09-02T08:00:44.926" v="2"/>
          <ac:spMkLst>
            <pc:docMk/>
            <pc:sldMk cId="0" sldId="284"/>
            <ac:spMk id="49" creationId="{00000000-0000-0000-0000-000000000000}"/>
          </ac:spMkLst>
        </pc:spChg>
        <pc:spChg chg="mod">
          <ac:chgData name="Shivraj Sharma" userId="e2ac9427-934a-4679-9d2a-b77fd6c0bbbc" providerId="ADAL" clId="{F53FF9AC-8FA7-4502-98B9-4C4C62A02C79}" dt="2023-09-02T08:00:44.926" v="2"/>
          <ac:spMkLst>
            <pc:docMk/>
            <pc:sldMk cId="0" sldId="284"/>
            <ac:spMk id="52" creationId="{00000000-0000-0000-0000-000000000000}"/>
          </ac:spMkLst>
        </pc:spChg>
        <pc:spChg chg="mod">
          <ac:chgData name="Shivraj Sharma" userId="e2ac9427-934a-4679-9d2a-b77fd6c0bbbc" providerId="ADAL" clId="{F53FF9AC-8FA7-4502-98B9-4C4C62A02C79}" dt="2023-09-02T08:00:44.926" v="2"/>
          <ac:spMkLst>
            <pc:docMk/>
            <pc:sldMk cId="0" sldId="284"/>
            <ac:spMk id="60" creationId="{00000000-0000-0000-0000-000000000000}"/>
          </ac:spMkLst>
        </pc:spChg>
        <pc:spChg chg="mod">
          <ac:chgData name="Shivraj Sharma" userId="e2ac9427-934a-4679-9d2a-b77fd6c0bbbc" providerId="ADAL" clId="{F53FF9AC-8FA7-4502-98B9-4C4C62A02C79}" dt="2023-09-02T08:00:44.926" v="2"/>
          <ac:spMkLst>
            <pc:docMk/>
            <pc:sldMk cId="0" sldId="284"/>
            <ac:spMk id="61" creationId="{00000000-0000-0000-0000-000000000000}"/>
          </ac:spMkLst>
        </pc:spChg>
        <pc:spChg chg="mod">
          <ac:chgData name="Shivraj Sharma" userId="e2ac9427-934a-4679-9d2a-b77fd6c0bbbc" providerId="ADAL" clId="{F53FF9AC-8FA7-4502-98B9-4C4C62A02C79}" dt="2023-09-02T08:00:44.926" v="2"/>
          <ac:spMkLst>
            <pc:docMk/>
            <pc:sldMk cId="0" sldId="284"/>
            <ac:spMk id="72" creationId="{00000000-0000-0000-0000-000000000000}"/>
          </ac:spMkLst>
        </pc:spChg>
        <pc:spChg chg="mod">
          <ac:chgData name="Shivraj Sharma" userId="e2ac9427-934a-4679-9d2a-b77fd6c0bbbc" providerId="ADAL" clId="{F53FF9AC-8FA7-4502-98B9-4C4C62A02C79}" dt="2023-09-02T08:00:44.926" v="2"/>
          <ac:spMkLst>
            <pc:docMk/>
            <pc:sldMk cId="0" sldId="284"/>
            <ac:spMk id="74" creationId="{00000000-0000-0000-0000-000000000000}"/>
          </ac:spMkLst>
        </pc:spChg>
        <pc:spChg chg="mod">
          <ac:chgData name="Shivraj Sharma" userId="e2ac9427-934a-4679-9d2a-b77fd6c0bbbc" providerId="ADAL" clId="{F53FF9AC-8FA7-4502-98B9-4C4C62A02C79}" dt="2023-09-02T08:00:44.926" v="2"/>
          <ac:spMkLst>
            <pc:docMk/>
            <pc:sldMk cId="0" sldId="284"/>
            <ac:spMk id="75" creationId="{00000000-0000-0000-0000-000000000000}"/>
          </ac:spMkLst>
        </pc:spChg>
        <pc:spChg chg="mod">
          <ac:chgData name="Shivraj Sharma" userId="e2ac9427-934a-4679-9d2a-b77fd6c0bbbc" providerId="ADAL" clId="{F53FF9AC-8FA7-4502-98B9-4C4C62A02C79}" dt="2023-09-02T08:00:44.926" v="2"/>
          <ac:spMkLst>
            <pc:docMk/>
            <pc:sldMk cId="0" sldId="284"/>
            <ac:spMk id="78" creationId="{00000000-0000-0000-0000-000000000000}"/>
          </ac:spMkLst>
        </pc:spChg>
        <pc:grpChg chg="mod">
          <ac:chgData name="Shivraj Sharma" userId="e2ac9427-934a-4679-9d2a-b77fd6c0bbbc" providerId="ADAL" clId="{F53FF9AC-8FA7-4502-98B9-4C4C62A02C79}" dt="2023-09-02T08:00:44.926" v="2"/>
          <ac:grpSpMkLst>
            <pc:docMk/>
            <pc:sldMk cId="0" sldId="284"/>
            <ac:grpSpMk id="4" creationId="{00000000-0000-0000-0000-000000000000}"/>
          </ac:grpSpMkLst>
        </pc:grpChg>
        <pc:picChg chg="mod">
          <ac:chgData name="Shivraj Sharma" userId="e2ac9427-934a-4679-9d2a-b77fd6c0bbbc" providerId="ADAL" clId="{F53FF9AC-8FA7-4502-98B9-4C4C62A02C79}" dt="2023-09-02T08:00:44.926" v="2"/>
          <ac:picMkLst>
            <pc:docMk/>
            <pc:sldMk cId="0" sldId="284"/>
            <ac:picMk id="6" creationId="{00000000-0000-0000-0000-000000000000}"/>
          </ac:picMkLst>
        </pc:picChg>
        <pc:picChg chg="mod">
          <ac:chgData name="Shivraj Sharma" userId="e2ac9427-934a-4679-9d2a-b77fd6c0bbbc" providerId="ADAL" clId="{F53FF9AC-8FA7-4502-98B9-4C4C62A02C79}" dt="2023-09-02T08:00:44.926" v="2"/>
          <ac:picMkLst>
            <pc:docMk/>
            <pc:sldMk cId="0" sldId="284"/>
            <ac:picMk id="7" creationId="{00000000-0000-0000-0000-000000000000}"/>
          </ac:picMkLst>
        </pc:picChg>
        <pc:picChg chg="mod">
          <ac:chgData name="Shivraj Sharma" userId="e2ac9427-934a-4679-9d2a-b77fd6c0bbbc" providerId="ADAL" clId="{F53FF9AC-8FA7-4502-98B9-4C4C62A02C79}" dt="2023-09-02T08:00:44.926" v="2"/>
          <ac:picMkLst>
            <pc:docMk/>
            <pc:sldMk cId="0" sldId="284"/>
            <ac:picMk id="8" creationId="{00000000-0000-0000-0000-000000000000}"/>
          </ac:picMkLst>
        </pc:picChg>
        <pc:picChg chg="mod">
          <ac:chgData name="Shivraj Sharma" userId="e2ac9427-934a-4679-9d2a-b77fd6c0bbbc" providerId="ADAL" clId="{F53FF9AC-8FA7-4502-98B9-4C4C62A02C79}" dt="2023-09-02T08:00:44.926" v="2"/>
          <ac:picMkLst>
            <pc:docMk/>
            <pc:sldMk cId="0" sldId="284"/>
            <ac:picMk id="11" creationId="{00000000-0000-0000-0000-000000000000}"/>
          </ac:picMkLst>
        </pc:picChg>
        <pc:picChg chg="mod">
          <ac:chgData name="Shivraj Sharma" userId="e2ac9427-934a-4679-9d2a-b77fd6c0bbbc" providerId="ADAL" clId="{F53FF9AC-8FA7-4502-98B9-4C4C62A02C79}" dt="2023-09-02T08:00:44.926" v="2"/>
          <ac:picMkLst>
            <pc:docMk/>
            <pc:sldMk cId="0" sldId="284"/>
            <ac:picMk id="14" creationId="{00000000-0000-0000-0000-000000000000}"/>
          </ac:picMkLst>
        </pc:picChg>
        <pc:picChg chg="mod">
          <ac:chgData name="Shivraj Sharma" userId="e2ac9427-934a-4679-9d2a-b77fd6c0bbbc" providerId="ADAL" clId="{F53FF9AC-8FA7-4502-98B9-4C4C62A02C79}" dt="2023-09-02T08:00:44.926" v="2"/>
          <ac:picMkLst>
            <pc:docMk/>
            <pc:sldMk cId="0" sldId="284"/>
            <ac:picMk id="17" creationId="{00000000-0000-0000-0000-000000000000}"/>
          </ac:picMkLst>
        </pc:picChg>
        <pc:picChg chg="mod">
          <ac:chgData name="Shivraj Sharma" userId="e2ac9427-934a-4679-9d2a-b77fd6c0bbbc" providerId="ADAL" clId="{F53FF9AC-8FA7-4502-98B9-4C4C62A02C79}" dt="2023-09-02T08:00:44.926" v="2"/>
          <ac:picMkLst>
            <pc:docMk/>
            <pc:sldMk cId="0" sldId="284"/>
            <ac:picMk id="18" creationId="{00000000-0000-0000-0000-000000000000}"/>
          </ac:picMkLst>
        </pc:picChg>
        <pc:picChg chg="mod">
          <ac:chgData name="Shivraj Sharma" userId="e2ac9427-934a-4679-9d2a-b77fd6c0bbbc" providerId="ADAL" clId="{F53FF9AC-8FA7-4502-98B9-4C4C62A02C79}" dt="2023-09-02T08:00:44.926" v="2"/>
          <ac:picMkLst>
            <pc:docMk/>
            <pc:sldMk cId="0" sldId="284"/>
            <ac:picMk id="19" creationId="{00000000-0000-0000-0000-000000000000}"/>
          </ac:picMkLst>
        </pc:picChg>
        <pc:picChg chg="mod">
          <ac:chgData name="Shivraj Sharma" userId="e2ac9427-934a-4679-9d2a-b77fd6c0bbbc" providerId="ADAL" clId="{F53FF9AC-8FA7-4502-98B9-4C4C62A02C79}" dt="2023-09-02T08:00:44.926" v="2"/>
          <ac:picMkLst>
            <pc:docMk/>
            <pc:sldMk cId="0" sldId="284"/>
            <ac:picMk id="20" creationId="{00000000-0000-0000-0000-000000000000}"/>
          </ac:picMkLst>
        </pc:picChg>
        <pc:picChg chg="mod">
          <ac:chgData name="Shivraj Sharma" userId="e2ac9427-934a-4679-9d2a-b77fd6c0bbbc" providerId="ADAL" clId="{F53FF9AC-8FA7-4502-98B9-4C4C62A02C79}" dt="2023-09-02T08:00:44.926" v="2"/>
          <ac:picMkLst>
            <pc:docMk/>
            <pc:sldMk cId="0" sldId="284"/>
            <ac:picMk id="21" creationId="{00000000-0000-0000-0000-000000000000}"/>
          </ac:picMkLst>
        </pc:picChg>
        <pc:picChg chg="mod">
          <ac:chgData name="Shivraj Sharma" userId="e2ac9427-934a-4679-9d2a-b77fd6c0bbbc" providerId="ADAL" clId="{F53FF9AC-8FA7-4502-98B9-4C4C62A02C79}" dt="2023-09-02T08:00:44.926" v="2"/>
          <ac:picMkLst>
            <pc:docMk/>
            <pc:sldMk cId="0" sldId="284"/>
            <ac:picMk id="22" creationId="{00000000-0000-0000-0000-000000000000}"/>
          </ac:picMkLst>
        </pc:picChg>
        <pc:picChg chg="mod">
          <ac:chgData name="Shivraj Sharma" userId="e2ac9427-934a-4679-9d2a-b77fd6c0bbbc" providerId="ADAL" clId="{F53FF9AC-8FA7-4502-98B9-4C4C62A02C79}" dt="2023-09-02T08:00:44.926" v="2"/>
          <ac:picMkLst>
            <pc:docMk/>
            <pc:sldMk cId="0" sldId="284"/>
            <ac:picMk id="23" creationId="{00000000-0000-0000-0000-000000000000}"/>
          </ac:picMkLst>
        </pc:picChg>
        <pc:picChg chg="mod">
          <ac:chgData name="Shivraj Sharma" userId="e2ac9427-934a-4679-9d2a-b77fd6c0bbbc" providerId="ADAL" clId="{F53FF9AC-8FA7-4502-98B9-4C4C62A02C79}" dt="2023-09-02T08:00:44.926" v="2"/>
          <ac:picMkLst>
            <pc:docMk/>
            <pc:sldMk cId="0" sldId="284"/>
            <ac:picMk id="26" creationId="{00000000-0000-0000-0000-000000000000}"/>
          </ac:picMkLst>
        </pc:picChg>
        <pc:picChg chg="mod">
          <ac:chgData name="Shivraj Sharma" userId="e2ac9427-934a-4679-9d2a-b77fd6c0bbbc" providerId="ADAL" clId="{F53FF9AC-8FA7-4502-98B9-4C4C62A02C79}" dt="2023-09-02T08:00:44.926" v="2"/>
          <ac:picMkLst>
            <pc:docMk/>
            <pc:sldMk cId="0" sldId="284"/>
            <ac:picMk id="27" creationId="{00000000-0000-0000-0000-000000000000}"/>
          </ac:picMkLst>
        </pc:picChg>
        <pc:picChg chg="mod">
          <ac:chgData name="Shivraj Sharma" userId="e2ac9427-934a-4679-9d2a-b77fd6c0bbbc" providerId="ADAL" clId="{F53FF9AC-8FA7-4502-98B9-4C4C62A02C79}" dt="2023-09-02T08:00:44.926" v="2"/>
          <ac:picMkLst>
            <pc:docMk/>
            <pc:sldMk cId="0" sldId="284"/>
            <ac:picMk id="28" creationId="{00000000-0000-0000-0000-000000000000}"/>
          </ac:picMkLst>
        </pc:picChg>
        <pc:picChg chg="mod">
          <ac:chgData name="Shivraj Sharma" userId="e2ac9427-934a-4679-9d2a-b77fd6c0bbbc" providerId="ADAL" clId="{F53FF9AC-8FA7-4502-98B9-4C4C62A02C79}" dt="2023-09-02T08:00:44.926" v="2"/>
          <ac:picMkLst>
            <pc:docMk/>
            <pc:sldMk cId="0" sldId="284"/>
            <ac:picMk id="29" creationId="{00000000-0000-0000-0000-000000000000}"/>
          </ac:picMkLst>
        </pc:picChg>
        <pc:picChg chg="mod">
          <ac:chgData name="Shivraj Sharma" userId="e2ac9427-934a-4679-9d2a-b77fd6c0bbbc" providerId="ADAL" clId="{F53FF9AC-8FA7-4502-98B9-4C4C62A02C79}" dt="2023-09-02T08:00:44.926" v="2"/>
          <ac:picMkLst>
            <pc:docMk/>
            <pc:sldMk cId="0" sldId="284"/>
            <ac:picMk id="30" creationId="{00000000-0000-0000-0000-000000000000}"/>
          </ac:picMkLst>
        </pc:picChg>
        <pc:picChg chg="mod">
          <ac:chgData name="Shivraj Sharma" userId="e2ac9427-934a-4679-9d2a-b77fd6c0bbbc" providerId="ADAL" clId="{F53FF9AC-8FA7-4502-98B9-4C4C62A02C79}" dt="2023-09-02T08:00:44.926" v="2"/>
          <ac:picMkLst>
            <pc:docMk/>
            <pc:sldMk cId="0" sldId="284"/>
            <ac:picMk id="31" creationId="{00000000-0000-0000-0000-000000000000}"/>
          </ac:picMkLst>
        </pc:picChg>
        <pc:picChg chg="mod">
          <ac:chgData name="Shivraj Sharma" userId="e2ac9427-934a-4679-9d2a-b77fd6c0bbbc" providerId="ADAL" clId="{F53FF9AC-8FA7-4502-98B9-4C4C62A02C79}" dt="2023-09-02T08:00:44.926" v="2"/>
          <ac:picMkLst>
            <pc:docMk/>
            <pc:sldMk cId="0" sldId="284"/>
            <ac:picMk id="32" creationId="{00000000-0000-0000-0000-000000000000}"/>
          </ac:picMkLst>
        </pc:picChg>
        <pc:picChg chg="mod">
          <ac:chgData name="Shivraj Sharma" userId="e2ac9427-934a-4679-9d2a-b77fd6c0bbbc" providerId="ADAL" clId="{F53FF9AC-8FA7-4502-98B9-4C4C62A02C79}" dt="2023-09-02T08:00:44.926" v="2"/>
          <ac:picMkLst>
            <pc:docMk/>
            <pc:sldMk cId="0" sldId="284"/>
            <ac:picMk id="33" creationId="{00000000-0000-0000-0000-000000000000}"/>
          </ac:picMkLst>
        </pc:picChg>
        <pc:picChg chg="mod">
          <ac:chgData name="Shivraj Sharma" userId="e2ac9427-934a-4679-9d2a-b77fd6c0bbbc" providerId="ADAL" clId="{F53FF9AC-8FA7-4502-98B9-4C4C62A02C79}" dt="2023-09-02T08:00:44.926" v="2"/>
          <ac:picMkLst>
            <pc:docMk/>
            <pc:sldMk cId="0" sldId="284"/>
            <ac:picMk id="34" creationId="{00000000-0000-0000-0000-000000000000}"/>
          </ac:picMkLst>
        </pc:picChg>
        <pc:picChg chg="mod">
          <ac:chgData name="Shivraj Sharma" userId="e2ac9427-934a-4679-9d2a-b77fd6c0bbbc" providerId="ADAL" clId="{F53FF9AC-8FA7-4502-98B9-4C4C62A02C79}" dt="2023-09-02T08:00:44.926" v="2"/>
          <ac:picMkLst>
            <pc:docMk/>
            <pc:sldMk cId="0" sldId="284"/>
            <ac:picMk id="37" creationId="{00000000-0000-0000-0000-000000000000}"/>
          </ac:picMkLst>
        </pc:picChg>
        <pc:picChg chg="mod">
          <ac:chgData name="Shivraj Sharma" userId="e2ac9427-934a-4679-9d2a-b77fd6c0bbbc" providerId="ADAL" clId="{F53FF9AC-8FA7-4502-98B9-4C4C62A02C79}" dt="2023-09-02T08:00:44.926" v="2"/>
          <ac:picMkLst>
            <pc:docMk/>
            <pc:sldMk cId="0" sldId="284"/>
            <ac:picMk id="41" creationId="{00000000-0000-0000-0000-000000000000}"/>
          </ac:picMkLst>
        </pc:picChg>
        <pc:picChg chg="mod">
          <ac:chgData name="Shivraj Sharma" userId="e2ac9427-934a-4679-9d2a-b77fd6c0bbbc" providerId="ADAL" clId="{F53FF9AC-8FA7-4502-98B9-4C4C62A02C79}" dt="2023-09-02T08:00:44.926" v="2"/>
          <ac:picMkLst>
            <pc:docMk/>
            <pc:sldMk cId="0" sldId="284"/>
            <ac:picMk id="42" creationId="{00000000-0000-0000-0000-000000000000}"/>
          </ac:picMkLst>
        </pc:picChg>
        <pc:picChg chg="mod">
          <ac:chgData name="Shivraj Sharma" userId="e2ac9427-934a-4679-9d2a-b77fd6c0bbbc" providerId="ADAL" clId="{F53FF9AC-8FA7-4502-98B9-4C4C62A02C79}" dt="2023-09-02T08:00:44.926" v="2"/>
          <ac:picMkLst>
            <pc:docMk/>
            <pc:sldMk cId="0" sldId="284"/>
            <ac:picMk id="43" creationId="{00000000-0000-0000-0000-000000000000}"/>
          </ac:picMkLst>
        </pc:picChg>
        <pc:picChg chg="mod">
          <ac:chgData name="Shivraj Sharma" userId="e2ac9427-934a-4679-9d2a-b77fd6c0bbbc" providerId="ADAL" clId="{F53FF9AC-8FA7-4502-98B9-4C4C62A02C79}" dt="2023-09-02T08:00:44.926" v="2"/>
          <ac:picMkLst>
            <pc:docMk/>
            <pc:sldMk cId="0" sldId="284"/>
            <ac:picMk id="44" creationId="{00000000-0000-0000-0000-000000000000}"/>
          </ac:picMkLst>
        </pc:picChg>
        <pc:picChg chg="mod">
          <ac:chgData name="Shivraj Sharma" userId="e2ac9427-934a-4679-9d2a-b77fd6c0bbbc" providerId="ADAL" clId="{F53FF9AC-8FA7-4502-98B9-4C4C62A02C79}" dt="2023-09-02T08:00:44.926" v="2"/>
          <ac:picMkLst>
            <pc:docMk/>
            <pc:sldMk cId="0" sldId="284"/>
            <ac:picMk id="45" creationId="{00000000-0000-0000-0000-000000000000}"/>
          </ac:picMkLst>
        </pc:picChg>
        <pc:picChg chg="mod">
          <ac:chgData name="Shivraj Sharma" userId="e2ac9427-934a-4679-9d2a-b77fd6c0bbbc" providerId="ADAL" clId="{F53FF9AC-8FA7-4502-98B9-4C4C62A02C79}" dt="2023-09-02T08:00:44.926" v="2"/>
          <ac:picMkLst>
            <pc:docMk/>
            <pc:sldMk cId="0" sldId="284"/>
            <ac:picMk id="47" creationId="{00000000-0000-0000-0000-000000000000}"/>
          </ac:picMkLst>
        </pc:picChg>
        <pc:picChg chg="mod">
          <ac:chgData name="Shivraj Sharma" userId="e2ac9427-934a-4679-9d2a-b77fd6c0bbbc" providerId="ADAL" clId="{F53FF9AC-8FA7-4502-98B9-4C4C62A02C79}" dt="2023-09-02T08:00:44.926" v="2"/>
          <ac:picMkLst>
            <pc:docMk/>
            <pc:sldMk cId="0" sldId="284"/>
            <ac:picMk id="48" creationId="{00000000-0000-0000-0000-000000000000}"/>
          </ac:picMkLst>
        </pc:picChg>
        <pc:picChg chg="mod">
          <ac:chgData name="Shivraj Sharma" userId="e2ac9427-934a-4679-9d2a-b77fd6c0bbbc" providerId="ADAL" clId="{F53FF9AC-8FA7-4502-98B9-4C4C62A02C79}" dt="2023-09-02T08:00:44.926" v="2"/>
          <ac:picMkLst>
            <pc:docMk/>
            <pc:sldMk cId="0" sldId="284"/>
            <ac:picMk id="50" creationId="{00000000-0000-0000-0000-000000000000}"/>
          </ac:picMkLst>
        </pc:picChg>
        <pc:picChg chg="mod">
          <ac:chgData name="Shivraj Sharma" userId="e2ac9427-934a-4679-9d2a-b77fd6c0bbbc" providerId="ADAL" clId="{F53FF9AC-8FA7-4502-98B9-4C4C62A02C79}" dt="2023-09-02T08:00:44.926" v="2"/>
          <ac:picMkLst>
            <pc:docMk/>
            <pc:sldMk cId="0" sldId="284"/>
            <ac:picMk id="51" creationId="{00000000-0000-0000-0000-000000000000}"/>
          </ac:picMkLst>
        </pc:picChg>
        <pc:picChg chg="mod">
          <ac:chgData name="Shivraj Sharma" userId="e2ac9427-934a-4679-9d2a-b77fd6c0bbbc" providerId="ADAL" clId="{F53FF9AC-8FA7-4502-98B9-4C4C62A02C79}" dt="2023-09-02T08:00:44.926" v="2"/>
          <ac:picMkLst>
            <pc:docMk/>
            <pc:sldMk cId="0" sldId="284"/>
            <ac:picMk id="53" creationId="{00000000-0000-0000-0000-000000000000}"/>
          </ac:picMkLst>
        </pc:picChg>
        <pc:picChg chg="mod">
          <ac:chgData name="Shivraj Sharma" userId="e2ac9427-934a-4679-9d2a-b77fd6c0bbbc" providerId="ADAL" clId="{F53FF9AC-8FA7-4502-98B9-4C4C62A02C79}" dt="2023-09-02T08:00:44.926" v="2"/>
          <ac:picMkLst>
            <pc:docMk/>
            <pc:sldMk cId="0" sldId="284"/>
            <ac:picMk id="54" creationId="{00000000-0000-0000-0000-000000000000}"/>
          </ac:picMkLst>
        </pc:picChg>
        <pc:picChg chg="mod">
          <ac:chgData name="Shivraj Sharma" userId="e2ac9427-934a-4679-9d2a-b77fd6c0bbbc" providerId="ADAL" clId="{F53FF9AC-8FA7-4502-98B9-4C4C62A02C79}" dt="2023-09-02T08:00:44.926" v="2"/>
          <ac:picMkLst>
            <pc:docMk/>
            <pc:sldMk cId="0" sldId="284"/>
            <ac:picMk id="55" creationId="{00000000-0000-0000-0000-000000000000}"/>
          </ac:picMkLst>
        </pc:picChg>
        <pc:picChg chg="mod">
          <ac:chgData name="Shivraj Sharma" userId="e2ac9427-934a-4679-9d2a-b77fd6c0bbbc" providerId="ADAL" clId="{F53FF9AC-8FA7-4502-98B9-4C4C62A02C79}" dt="2023-09-02T08:00:44.926" v="2"/>
          <ac:picMkLst>
            <pc:docMk/>
            <pc:sldMk cId="0" sldId="284"/>
            <ac:picMk id="56" creationId="{00000000-0000-0000-0000-000000000000}"/>
          </ac:picMkLst>
        </pc:picChg>
        <pc:picChg chg="mod">
          <ac:chgData name="Shivraj Sharma" userId="e2ac9427-934a-4679-9d2a-b77fd6c0bbbc" providerId="ADAL" clId="{F53FF9AC-8FA7-4502-98B9-4C4C62A02C79}" dt="2023-09-02T08:00:44.926" v="2"/>
          <ac:picMkLst>
            <pc:docMk/>
            <pc:sldMk cId="0" sldId="284"/>
            <ac:picMk id="57" creationId="{00000000-0000-0000-0000-000000000000}"/>
          </ac:picMkLst>
        </pc:picChg>
        <pc:picChg chg="mod">
          <ac:chgData name="Shivraj Sharma" userId="e2ac9427-934a-4679-9d2a-b77fd6c0bbbc" providerId="ADAL" clId="{F53FF9AC-8FA7-4502-98B9-4C4C62A02C79}" dt="2023-09-02T08:00:44.926" v="2"/>
          <ac:picMkLst>
            <pc:docMk/>
            <pc:sldMk cId="0" sldId="284"/>
            <ac:picMk id="58" creationId="{00000000-0000-0000-0000-000000000000}"/>
          </ac:picMkLst>
        </pc:picChg>
        <pc:picChg chg="mod">
          <ac:chgData name="Shivraj Sharma" userId="e2ac9427-934a-4679-9d2a-b77fd6c0bbbc" providerId="ADAL" clId="{F53FF9AC-8FA7-4502-98B9-4C4C62A02C79}" dt="2023-09-02T08:00:44.926" v="2"/>
          <ac:picMkLst>
            <pc:docMk/>
            <pc:sldMk cId="0" sldId="284"/>
            <ac:picMk id="59" creationId="{00000000-0000-0000-0000-000000000000}"/>
          </ac:picMkLst>
        </pc:picChg>
        <pc:picChg chg="mod">
          <ac:chgData name="Shivraj Sharma" userId="e2ac9427-934a-4679-9d2a-b77fd6c0bbbc" providerId="ADAL" clId="{F53FF9AC-8FA7-4502-98B9-4C4C62A02C79}" dt="2023-09-02T08:00:44.926" v="2"/>
          <ac:picMkLst>
            <pc:docMk/>
            <pc:sldMk cId="0" sldId="284"/>
            <ac:picMk id="62" creationId="{00000000-0000-0000-0000-000000000000}"/>
          </ac:picMkLst>
        </pc:picChg>
        <pc:picChg chg="mod">
          <ac:chgData name="Shivraj Sharma" userId="e2ac9427-934a-4679-9d2a-b77fd6c0bbbc" providerId="ADAL" clId="{F53FF9AC-8FA7-4502-98B9-4C4C62A02C79}" dt="2023-09-02T08:00:44.926" v="2"/>
          <ac:picMkLst>
            <pc:docMk/>
            <pc:sldMk cId="0" sldId="284"/>
            <ac:picMk id="63" creationId="{00000000-0000-0000-0000-000000000000}"/>
          </ac:picMkLst>
        </pc:picChg>
        <pc:picChg chg="mod">
          <ac:chgData name="Shivraj Sharma" userId="e2ac9427-934a-4679-9d2a-b77fd6c0bbbc" providerId="ADAL" clId="{F53FF9AC-8FA7-4502-98B9-4C4C62A02C79}" dt="2023-09-02T08:00:44.926" v="2"/>
          <ac:picMkLst>
            <pc:docMk/>
            <pc:sldMk cId="0" sldId="284"/>
            <ac:picMk id="64" creationId="{00000000-0000-0000-0000-000000000000}"/>
          </ac:picMkLst>
        </pc:picChg>
        <pc:picChg chg="mod">
          <ac:chgData name="Shivraj Sharma" userId="e2ac9427-934a-4679-9d2a-b77fd6c0bbbc" providerId="ADAL" clId="{F53FF9AC-8FA7-4502-98B9-4C4C62A02C79}" dt="2023-09-02T08:00:44.926" v="2"/>
          <ac:picMkLst>
            <pc:docMk/>
            <pc:sldMk cId="0" sldId="284"/>
            <ac:picMk id="65" creationId="{00000000-0000-0000-0000-000000000000}"/>
          </ac:picMkLst>
        </pc:picChg>
        <pc:picChg chg="mod">
          <ac:chgData name="Shivraj Sharma" userId="e2ac9427-934a-4679-9d2a-b77fd6c0bbbc" providerId="ADAL" clId="{F53FF9AC-8FA7-4502-98B9-4C4C62A02C79}" dt="2023-09-02T08:00:44.926" v="2"/>
          <ac:picMkLst>
            <pc:docMk/>
            <pc:sldMk cId="0" sldId="284"/>
            <ac:picMk id="66" creationId="{00000000-0000-0000-0000-000000000000}"/>
          </ac:picMkLst>
        </pc:picChg>
        <pc:picChg chg="mod">
          <ac:chgData name="Shivraj Sharma" userId="e2ac9427-934a-4679-9d2a-b77fd6c0bbbc" providerId="ADAL" clId="{F53FF9AC-8FA7-4502-98B9-4C4C62A02C79}" dt="2023-09-02T08:00:44.926" v="2"/>
          <ac:picMkLst>
            <pc:docMk/>
            <pc:sldMk cId="0" sldId="284"/>
            <ac:picMk id="67" creationId="{00000000-0000-0000-0000-000000000000}"/>
          </ac:picMkLst>
        </pc:picChg>
        <pc:picChg chg="mod">
          <ac:chgData name="Shivraj Sharma" userId="e2ac9427-934a-4679-9d2a-b77fd6c0bbbc" providerId="ADAL" clId="{F53FF9AC-8FA7-4502-98B9-4C4C62A02C79}" dt="2023-09-02T08:00:44.926" v="2"/>
          <ac:picMkLst>
            <pc:docMk/>
            <pc:sldMk cId="0" sldId="284"/>
            <ac:picMk id="68" creationId="{00000000-0000-0000-0000-000000000000}"/>
          </ac:picMkLst>
        </pc:picChg>
        <pc:picChg chg="mod">
          <ac:chgData name="Shivraj Sharma" userId="e2ac9427-934a-4679-9d2a-b77fd6c0bbbc" providerId="ADAL" clId="{F53FF9AC-8FA7-4502-98B9-4C4C62A02C79}" dt="2023-09-02T08:00:44.926" v="2"/>
          <ac:picMkLst>
            <pc:docMk/>
            <pc:sldMk cId="0" sldId="284"/>
            <ac:picMk id="69" creationId="{00000000-0000-0000-0000-000000000000}"/>
          </ac:picMkLst>
        </pc:picChg>
        <pc:picChg chg="mod">
          <ac:chgData name="Shivraj Sharma" userId="e2ac9427-934a-4679-9d2a-b77fd6c0bbbc" providerId="ADAL" clId="{F53FF9AC-8FA7-4502-98B9-4C4C62A02C79}" dt="2023-09-02T08:00:44.926" v="2"/>
          <ac:picMkLst>
            <pc:docMk/>
            <pc:sldMk cId="0" sldId="284"/>
            <ac:picMk id="70" creationId="{00000000-0000-0000-0000-000000000000}"/>
          </ac:picMkLst>
        </pc:picChg>
        <pc:picChg chg="mod">
          <ac:chgData name="Shivraj Sharma" userId="e2ac9427-934a-4679-9d2a-b77fd6c0bbbc" providerId="ADAL" clId="{F53FF9AC-8FA7-4502-98B9-4C4C62A02C79}" dt="2023-09-02T08:00:44.926" v="2"/>
          <ac:picMkLst>
            <pc:docMk/>
            <pc:sldMk cId="0" sldId="284"/>
            <ac:picMk id="71" creationId="{00000000-0000-0000-0000-000000000000}"/>
          </ac:picMkLst>
        </pc:picChg>
        <pc:picChg chg="mod">
          <ac:chgData name="Shivraj Sharma" userId="e2ac9427-934a-4679-9d2a-b77fd6c0bbbc" providerId="ADAL" clId="{F53FF9AC-8FA7-4502-98B9-4C4C62A02C79}" dt="2023-09-02T08:00:44.926" v="2"/>
          <ac:picMkLst>
            <pc:docMk/>
            <pc:sldMk cId="0" sldId="284"/>
            <ac:picMk id="73" creationId="{00000000-0000-0000-0000-000000000000}"/>
          </ac:picMkLst>
        </pc:picChg>
        <pc:picChg chg="mod">
          <ac:chgData name="Shivraj Sharma" userId="e2ac9427-934a-4679-9d2a-b77fd6c0bbbc" providerId="ADAL" clId="{F53FF9AC-8FA7-4502-98B9-4C4C62A02C79}" dt="2023-09-02T08:00:44.926" v="2"/>
          <ac:picMkLst>
            <pc:docMk/>
            <pc:sldMk cId="0" sldId="284"/>
            <ac:picMk id="76" creationId="{00000000-0000-0000-0000-000000000000}"/>
          </ac:picMkLst>
        </pc:picChg>
        <pc:picChg chg="mod">
          <ac:chgData name="Shivraj Sharma" userId="e2ac9427-934a-4679-9d2a-b77fd6c0bbbc" providerId="ADAL" clId="{F53FF9AC-8FA7-4502-98B9-4C4C62A02C79}" dt="2023-09-02T08:00:44.926" v="2"/>
          <ac:picMkLst>
            <pc:docMk/>
            <pc:sldMk cId="0" sldId="284"/>
            <ac:picMk id="77" creationId="{00000000-0000-0000-0000-000000000000}"/>
          </ac:picMkLst>
        </pc:picChg>
      </pc:sldChg>
      <pc:sldChg chg="modSp del">
        <pc:chgData name="Shivraj Sharma" userId="e2ac9427-934a-4679-9d2a-b77fd6c0bbbc" providerId="ADAL" clId="{F53FF9AC-8FA7-4502-98B9-4C4C62A02C79}" dt="2023-09-02T09:52:12.396" v="236" actId="47"/>
        <pc:sldMkLst>
          <pc:docMk/>
          <pc:sldMk cId="0" sldId="286"/>
        </pc:sldMkLst>
        <pc:spChg chg="mod">
          <ac:chgData name="Shivraj Sharma" userId="e2ac9427-934a-4679-9d2a-b77fd6c0bbbc" providerId="ADAL" clId="{F53FF9AC-8FA7-4502-98B9-4C4C62A02C79}" dt="2023-09-02T08:00:44.926" v="2"/>
          <ac:spMkLst>
            <pc:docMk/>
            <pc:sldMk cId="0" sldId="286"/>
            <ac:spMk id="4" creationId="{00000000-0000-0000-0000-000000000000}"/>
          </ac:spMkLst>
        </pc:spChg>
        <pc:spChg chg="mod">
          <ac:chgData name="Shivraj Sharma" userId="e2ac9427-934a-4679-9d2a-b77fd6c0bbbc" providerId="ADAL" clId="{F53FF9AC-8FA7-4502-98B9-4C4C62A02C79}" dt="2023-09-02T08:00:44.926" v="2"/>
          <ac:spMkLst>
            <pc:docMk/>
            <pc:sldMk cId="0" sldId="286"/>
            <ac:spMk id="5" creationId="{00000000-0000-0000-0000-000000000000}"/>
          </ac:spMkLst>
        </pc:spChg>
        <pc:spChg chg="mod">
          <ac:chgData name="Shivraj Sharma" userId="e2ac9427-934a-4679-9d2a-b77fd6c0bbbc" providerId="ADAL" clId="{F53FF9AC-8FA7-4502-98B9-4C4C62A02C79}" dt="2023-09-02T08:00:44.926" v="2"/>
          <ac:spMkLst>
            <pc:docMk/>
            <pc:sldMk cId="0" sldId="286"/>
            <ac:spMk id="8" creationId="{00000000-0000-0000-0000-000000000000}"/>
          </ac:spMkLst>
        </pc:spChg>
        <pc:spChg chg="mod">
          <ac:chgData name="Shivraj Sharma" userId="e2ac9427-934a-4679-9d2a-b77fd6c0bbbc" providerId="ADAL" clId="{F53FF9AC-8FA7-4502-98B9-4C4C62A02C79}" dt="2023-09-02T08:00:44.926" v="2"/>
          <ac:spMkLst>
            <pc:docMk/>
            <pc:sldMk cId="0" sldId="286"/>
            <ac:spMk id="9" creationId="{00000000-0000-0000-0000-000000000000}"/>
          </ac:spMkLst>
        </pc:spChg>
        <pc:spChg chg="mod">
          <ac:chgData name="Shivraj Sharma" userId="e2ac9427-934a-4679-9d2a-b77fd6c0bbbc" providerId="ADAL" clId="{F53FF9AC-8FA7-4502-98B9-4C4C62A02C79}" dt="2023-09-02T08:00:44.926" v="2"/>
          <ac:spMkLst>
            <pc:docMk/>
            <pc:sldMk cId="0" sldId="286"/>
            <ac:spMk id="10" creationId="{00000000-0000-0000-0000-000000000000}"/>
          </ac:spMkLst>
        </pc:spChg>
        <pc:spChg chg="mod">
          <ac:chgData name="Shivraj Sharma" userId="e2ac9427-934a-4679-9d2a-b77fd6c0bbbc" providerId="ADAL" clId="{F53FF9AC-8FA7-4502-98B9-4C4C62A02C79}" dt="2023-09-02T08:00:44.926" v="2"/>
          <ac:spMkLst>
            <pc:docMk/>
            <pc:sldMk cId="0" sldId="286"/>
            <ac:spMk id="28" creationId="{00000000-0000-0000-0000-000000000000}"/>
          </ac:spMkLst>
        </pc:spChg>
        <pc:spChg chg="mod">
          <ac:chgData name="Shivraj Sharma" userId="e2ac9427-934a-4679-9d2a-b77fd6c0bbbc" providerId="ADAL" clId="{F53FF9AC-8FA7-4502-98B9-4C4C62A02C79}" dt="2023-09-02T08:00:44.926" v="2"/>
          <ac:spMkLst>
            <pc:docMk/>
            <pc:sldMk cId="0" sldId="286"/>
            <ac:spMk id="32" creationId="{00000000-0000-0000-0000-000000000000}"/>
          </ac:spMkLst>
        </pc:spChg>
        <pc:spChg chg="mod">
          <ac:chgData name="Shivraj Sharma" userId="e2ac9427-934a-4679-9d2a-b77fd6c0bbbc" providerId="ADAL" clId="{F53FF9AC-8FA7-4502-98B9-4C4C62A02C79}" dt="2023-09-02T08:00:44.926" v="2"/>
          <ac:spMkLst>
            <pc:docMk/>
            <pc:sldMk cId="0" sldId="286"/>
            <ac:spMk id="34" creationId="{00000000-0000-0000-0000-000000000000}"/>
          </ac:spMkLst>
        </pc:spChg>
        <pc:spChg chg="mod">
          <ac:chgData name="Shivraj Sharma" userId="e2ac9427-934a-4679-9d2a-b77fd6c0bbbc" providerId="ADAL" clId="{F53FF9AC-8FA7-4502-98B9-4C4C62A02C79}" dt="2023-09-02T08:00:44.926" v="2"/>
          <ac:spMkLst>
            <pc:docMk/>
            <pc:sldMk cId="0" sldId="286"/>
            <ac:spMk id="40" creationId="{00000000-0000-0000-0000-000000000000}"/>
          </ac:spMkLst>
        </pc:spChg>
        <pc:spChg chg="mod">
          <ac:chgData name="Shivraj Sharma" userId="e2ac9427-934a-4679-9d2a-b77fd6c0bbbc" providerId="ADAL" clId="{F53FF9AC-8FA7-4502-98B9-4C4C62A02C79}" dt="2023-09-02T08:00:44.926" v="2"/>
          <ac:spMkLst>
            <pc:docMk/>
            <pc:sldMk cId="0" sldId="286"/>
            <ac:spMk id="42" creationId="{00000000-0000-0000-0000-000000000000}"/>
          </ac:spMkLst>
        </pc:spChg>
        <pc:spChg chg="mod">
          <ac:chgData name="Shivraj Sharma" userId="e2ac9427-934a-4679-9d2a-b77fd6c0bbbc" providerId="ADAL" clId="{F53FF9AC-8FA7-4502-98B9-4C4C62A02C79}" dt="2023-09-02T08:00:44.926" v="2"/>
          <ac:spMkLst>
            <pc:docMk/>
            <pc:sldMk cId="0" sldId="286"/>
            <ac:spMk id="45" creationId="{00000000-0000-0000-0000-000000000000}"/>
          </ac:spMkLst>
        </pc:spChg>
        <pc:spChg chg="mod">
          <ac:chgData name="Shivraj Sharma" userId="e2ac9427-934a-4679-9d2a-b77fd6c0bbbc" providerId="ADAL" clId="{F53FF9AC-8FA7-4502-98B9-4C4C62A02C79}" dt="2023-09-02T08:00:44.926" v="2"/>
          <ac:spMkLst>
            <pc:docMk/>
            <pc:sldMk cId="0" sldId="286"/>
            <ac:spMk id="48" creationId="{00000000-0000-0000-0000-000000000000}"/>
          </ac:spMkLst>
        </pc:spChg>
        <pc:spChg chg="mod">
          <ac:chgData name="Shivraj Sharma" userId="e2ac9427-934a-4679-9d2a-b77fd6c0bbbc" providerId="ADAL" clId="{F53FF9AC-8FA7-4502-98B9-4C4C62A02C79}" dt="2023-09-02T08:00:44.926" v="2"/>
          <ac:spMkLst>
            <pc:docMk/>
            <pc:sldMk cId="0" sldId="286"/>
            <ac:spMk id="51" creationId="{00000000-0000-0000-0000-000000000000}"/>
          </ac:spMkLst>
        </pc:spChg>
        <pc:spChg chg="mod">
          <ac:chgData name="Shivraj Sharma" userId="e2ac9427-934a-4679-9d2a-b77fd6c0bbbc" providerId="ADAL" clId="{F53FF9AC-8FA7-4502-98B9-4C4C62A02C79}" dt="2023-09-02T08:00:44.926" v="2"/>
          <ac:spMkLst>
            <pc:docMk/>
            <pc:sldMk cId="0" sldId="286"/>
            <ac:spMk id="54" creationId="{00000000-0000-0000-0000-000000000000}"/>
          </ac:spMkLst>
        </pc:spChg>
        <pc:spChg chg="mod">
          <ac:chgData name="Shivraj Sharma" userId="e2ac9427-934a-4679-9d2a-b77fd6c0bbbc" providerId="ADAL" clId="{F53FF9AC-8FA7-4502-98B9-4C4C62A02C79}" dt="2023-09-02T08:00:44.926" v="2"/>
          <ac:spMkLst>
            <pc:docMk/>
            <pc:sldMk cId="0" sldId="286"/>
            <ac:spMk id="56" creationId="{00000000-0000-0000-0000-000000000000}"/>
          </ac:spMkLst>
        </pc:spChg>
        <pc:grpChg chg="mod">
          <ac:chgData name="Shivraj Sharma" userId="e2ac9427-934a-4679-9d2a-b77fd6c0bbbc" providerId="ADAL" clId="{F53FF9AC-8FA7-4502-98B9-4C4C62A02C79}" dt="2023-09-02T08:00:44.926" v="2"/>
          <ac:grpSpMkLst>
            <pc:docMk/>
            <pc:sldMk cId="0" sldId="286"/>
            <ac:grpSpMk id="6" creationId="{00000000-0000-0000-0000-000000000000}"/>
          </ac:grpSpMkLst>
        </pc:grpChg>
        <pc:grpChg chg="mod">
          <ac:chgData name="Shivraj Sharma" userId="e2ac9427-934a-4679-9d2a-b77fd6c0bbbc" providerId="ADAL" clId="{F53FF9AC-8FA7-4502-98B9-4C4C62A02C79}" dt="2023-09-02T08:00:44.926" v="2"/>
          <ac:grpSpMkLst>
            <pc:docMk/>
            <pc:sldMk cId="0" sldId="286"/>
            <ac:grpSpMk id="11" creationId="{00000000-0000-0000-0000-000000000000}"/>
          </ac:grpSpMkLst>
        </pc:grpChg>
        <pc:grpChg chg="mod">
          <ac:chgData name="Shivraj Sharma" userId="e2ac9427-934a-4679-9d2a-b77fd6c0bbbc" providerId="ADAL" clId="{F53FF9AC-8FA7-4502-98B9-4C4C62A02C79}" dt="2023-09-02T08:00:44.926" v="2"/>
          <ac:grpSpMkLst>
            <pc:docMk/>
            <pc:sldMk cId="0" sldId="286"/>
            <ac:grpSpMk id="29" creationId="{00000000-0000-0000-0000-000000000000}"/>
          </ac:grpSpMkLst>
        </pc:grpChg>
        <pc:picChg chg="mod">
          <ac:chgData name="Shivraj Sharma" userId="e2ac9427-934a-4679-9d2a-b77fd6c0bbbc" providerId="ADAL" clId="{F53FF9AC-8FA7-4502-98B9-4C4C62A02C79}" dt="2023-09-02T08:00:44.926" v="2"/>
          <ac:picMkLst>
            <pc:docMk/>
            <pc:sldMk cId="0" sldId="286"/>
            <ac:picMk id="2" creationId="{00000000-0000-0000-0000-000000000000}"/>
          </ac:picMkLst>
        </pc:picChg>
        <pc:picChg chg="mod">
          <ac:chgData name="Shivraj Sharma" userId="e2ac9427-934a-4679-9d2a-b77fd6c0bbbc" providerId="ADAL" clId="{F53FF9AC-8FA7-4502-98B9-4C4C62A02C79}" dt="2023-09-02T08:00:44.926" v="2"/>
          <ac:picMkLst>
            <pc:docMk/>
            <pc:sldMk cId="0" sldId="286"/>
            <ac:picMk id="3" creationId="{00000000-0000-0000-0000-000000000000}"/>
          </ac:picMkLst>
        </pc:picChg>
        <pc:picChg chg="mod">
          <ac:chgData name="Shivraj Sharma" userId="e2ac9427-934a-4679-9d2a-b77fd6c0bbbc" providerId="ADAL" clId="{F53FF9AC-8FA7-4502-98B9-4C4C62A02C79}" dt="2023-09-02T08:00:44.926" v="2"/>
          <ac:picMkLst>
            <pc:docMk/>
            <pc:sldMk cId="0" sldId="286"/>
            <ac:picMk id="7" creationId="{00000000-0000-0000-0000-000000000000}"/>
          </ac:picMkLst>
        </pc:picChg>
        <pc:picChg chg="mod">
          <ac:chgData name="Shivraj Sharma" userId="e2ac9427-934a-4679-9d2a-b77fd6c0bbbc" providerId="ADAL" clId="{F53FF9AC-8FA7-4502-98B9-4C4C62A02C79}" dt="2023-09-02T08:00:44.926" v="2"/>
          <ac:picMkLst>
            <pc:docMk/>
            <pc:sldMk cId="0" sldId="286"/>
            <ac:picMk id="12" creationId="{00000000-0000-0000-0000-000000000000}"/>
          </ac:picMkLst>
        </pc:picChg>
        <pc:picChg chg="mod">
          <ac:chgData name="Shivraj Sharma" userId="e2ac9427-934a-4679-9d2a-b77fd6c0bbbc" providerId="ADAL" clId="{F53FF9AC-8FA7-4502-98B9-4C4C62A02C79}" dt="2023-09-02T08:00:44.926" v="2"/>
          <ac:picMkLst>
            <pc:docMk/>
            <pc:sldMk cId="0" sldId="286"/>
            <ac:picMk id="13" creationId="{00000000-0000-0000-0000-000000000000}"/>
          </ac:picMkLst>
        </pc:picChg>
        <pc:picChg chg="mod">
          <ac:chgData name="Shivraj Sharma" userId="e2ac9427-934a-4679-9d2a-b77fd6c0bbbc" providerId="ADAL" clId="{F53FF9AC-8FA7-4502-98B9-4C4C62A02C79}" dt="2023-09-02T08:00:44.926" v="2"/>
          <ac:picMkLst>
            <pc:docMk/>
            <pc:sldMk cId="0" sldId="286"/>
            <ac:picMk id="14" creationId="{00000000-0000-0000-0000-000000000000}"/>
          </ac:picMkLst>
        </pc:picChg>
        <pc:picChg chg="mod">
          <ac:chgData name="Shivraj Sharma" userId="e2ac9427-934a-4679-9d2a-b77fd6c0bbbc" providerId="ADAL" clId="{F53FF9AC-8FA7-4502-98B9-4C4C62A02C79}" dt="2023-09-02T08:00:44.926" v="2"/>
          <ac:picMkLst>
            <pc:docMk/>
            <pc:sldMk cId="0" sldId="286"/>
            <ac:picMk id="15" creationId="{00000000-0000-0000-0000-000000000000}"/>
          </ac:picMkLst>
        </pc:picChg>
        <pc:picChg chg="mod">
          <ac:chgData name="Shivraj Sharma" userId="e2ac9427-934a-4679-9d2a-b77fd6c0bbbc" providerId="ADAL" clId="{F53FF9AC-8FA7-4502-98B9-4C4C62A02C79}" dt="2023-09-02T08:00:44.926" v="2"/>
          <ac:picMkLst>
            <pc:docMk/>
            <pc:sldMk cId="0" sldId="286"/>
            <ac:picMk id="16" creationId="{00000000-0000-0000-0000-000000000000}"/>
          </ac:picMkLst>
        </pc:picChg>
        <pc:picChg chg="mod">
          <ac:chgData name="Shivraj Sharma" userId="e2ac9427-934a-4679-9d2a-b77fd6c0bbbc" providerId="ADAL" clId="{F53FF9AC-8FA7-4502-98B9-4C4C62A02C79}" dt="2023-09-02T08:00:44.926" v="2"/>
          <ac:picMkLst>
            <pc:docMk/>
            <pc:sldMk cId="0" sldId="286"/>
            <ac:picMk id="17" creationId="{00000000-0000-0000-0000-000000000000}"/>
          </ac:picMkLst>
        </pc:picChg>
        <pc:picChg chg="mod">
          <ac:chgData name="Shivraj Sharma" userId="e2ac9427-934a-4679-9d2a-b77fd6c0bbbc" providerId="ADAL" clId="{F53FF9AC-8FA7-4502-98B9-4C4C62A02C79}" dt="2023-09-02T08:00:44.926" v="2"/>
          <ac:picMkLst>
            <pc:docMk/>
            <pc:sldMk cId="0" sldId="286"/>
            <ac:picMk id="18" creationId="{00000000-0000-0000-0000-000000000000}"/>
          </ac:picMkLst>
        </pc:picChg>
        <pc:picChg chg="mod">
          <ac:chgData name="Shivraj Sharma" userId="e2ac9427-934a-4679-9d2a-b77fd6c0bbbc" providerId="ADAL" clId="{F53FF9AC-8FA7-4502-98B9-4C4C62A02C79}" dt="2023-09-02T08:00:44.926" v="2"/>
          <ac:picMkLst>
            <pc:docMk/>
            <pc:sldMk cId="0" sldId="286"/>
            <ac:picMk id="19" creationId="{00000000-0000-0000-0000-000000000000}"/>
          </ac:picMkLst>
        </pc:picChg>
        <pc:picChg chg="mod">
          <ac:chgData name="Shivraj Sharma" userId="e2ac9427-934a-4679-9d2a-b77fd6c0bbbc" providerId="ADAL" clId="{F53FF9AC-8FA7-4502-98B9-4C4C62A02C79}" dt="2023-09-02T08:00:44.926" v="2"/>
          <ac:picMkLst>
            <pc:docMk/>
            <pc:sldMk cId="0" sldId="286"/>
            <ac:picMk id="20" creationId="{00000000-0000-0000-0000-000000000000}"/>
          </ac:picMkLst>
        </pc:picChg>
        <pc:picChg chg="mod">
          <ac:chgData name="Shivraj Sharma" userId="e2ac9427-934a-4679-9d2a-b77fd6c0bbbc" providerId="ADAL" clId="{F53FF9AC-8FA7-4502-98B9-4C4C62A02C79}" dt="2023-09-02T08:00:44.926" v="2"/>
          <ac:picMkLst>
            <pc:docMk/>
            <pc:sldMk cId="0" sldId="286"/>
            <ac:picMk id="21" creationId="{00000000-0000-0000-0000-000000000000}"/>
          </ac:picMkLst>
        </pc:picChg>
        <pc:picChg chg="mod">
          <ac:chgData name="Shivraj Sharma" userId="e2ac9427-934a-4679-9d2a-b77fd6c0bbbc" providerId="ADAL" clId="{F53FF9AC-8FA7-4502-98B9-4C4C62A02C79}" dt="2023-09-02T08:00:44.926" v="2"/>
          <ac:picMkLst>
            <pc:docMk/>
            <pc:sldMk cId="0" sldId="286"/>
            <ac:picMk id="22" creationId="{00000000-0000-0000-0000-000000000000}"/>
          </ac:picMkLst>
        </pc:picChg>
        <pc:picChg chg="mod">
          <ac:chgData name="Shivraj Sharma" userId="e2ac9427-934a-4679-9d2a-b77fd6c0bbbc" providerId="ADAL" clId="{F53FF9AC-8FA7-4502-98B9-4C4C62A02C79}" dt="2023-09-02T08:00:44.926" v="2"/>
          <ac:picMkLst>
            <pc:docMk/>
            <pc:sldMk cId="0" sldId="286"/>
            <ac:picMk id="23" creationId="{00000000-0000-0000-0000-000000000000}"/>
          </ac:picMkLst>
        </pc:picChg>
        <pc:picChg chg="mod">
          <ac:chgData name="Shivraj Sharma" userId="e2ac9427-934a-4679-9d2a-b77fd6c0bbbc" providerId="ADAL" clId="{F53FF9AC-8FA7-4502-98B9-4C4C62A02C79}" dt="2023-09-02T08:00:44.926" v="2"/>
          <ac:picMkLst>
            <pc:docMk/>
            <pc:sldMk cId="0" sldId="286"/>
            <ac:picMk id="24" creationId="{00000000-0000-0000-0000-000000000000}"/>
          </ac:picMkLst>
        </pc:picChg>
        <pc:picChg chg="mod">
          <ac:chgData name="Shivraj Sharma" userId="e2ac9427-934a-4679-9d2a-b77fd6c0bbbc" providerId="ADAL" clId="{F53FF9AC-8FA7-4502-98B9-4C4C62A02C79}" dt="2023-09-02T08:00:44.926" v="2"/>
          <ac:picMkLst>
            <pc:docMk/>
            <pc:sldMk cId="0" sldId="286"/>
            <ac:picMk id="25" creationId="{00000000-0000-0000-0000-000000000000}"/>
          </ac:picMkLst>
        </pc:picChg>
        <pc:picChg chg="mod">
          <ac:chgData name="Shivraj Sharma" userId="e2ac9427-934a-4679-9d2a-b77fd6c0bbbc" providerId="ADAL" clId="{F53FF9AC-8FA7-4502-98B9-4C4C62A02C79}" dt="2023-09-02T08:00:44.926" v="2"/>
          <ac:picMkLst>
            <pc:docMk/>
            <pc:sldMk cId="0" sldId="286"/>
            <ac:picMk id="26" creationId="{00000000-0000-0000-0000-000000000000}"/>
          </ac:picMkLst>
        </pc:picChg>
        <pc:picChg chg="mod">
          <ac:chgData name="Shivraj Sharma" userId="e2ac9427-934a-4679-9d2a-b77fd6c0bbbc" providerId="ADAL" clId="{F53FF9AC-8FA7-4502-98B9-4C4C62A02C79}" dt="2023-09-02T08:00:44.926" v="2"/>
          <ac:picMkLst>
            <pc:docMk/>
            <pc:sldMk cId="0" sldId="286"/>
            <ac:picMk id="27" creationId="{00000000-0000-0000-0000-000000000000}"/>
          </ac:picMkLst>
        </pc:picChg>
        <pc:picChg chg="mod">
          <ac:chgData name="Shivraj Sharma" userId="e2ac9427-934a-4679-9d2a-b77fd6c0bbbc" providerId="ADAL" clId="{F53FF9AC-8FA7-4502-98B9-4C4C62A02C79}" dt="2023-09-02T08:00:44.926" v="2"/>
          <ac:picMkLst>
            <pc:docMk/>
            <pc:sldMk cId="0" sldId="286"/>
            <ac:picMk id="30" creationId="{00000000-0000-0000-0000-000000000000}"/>
          </ac:picMkLst>
        </pc:picChg>
        <pc:picChg chg="mod">
          <ac:chgData name="Shivraj Sharma" userId="e2ac9427-934a-4679-9d2a-b77fd6c0bbbc" providerId="ADAL" clId="{F53FF9AC-8FA7-4502-98B9-4C4C62A02C79}" dt="2023-09-02T08:00:44.926" v="2"/>
          <ac:picMkLst>
            <pc:docMk/>
            <pc:sldMk cId="0" sldId="286"/>
            <ac:picMk id="31" creationId="{00000000-0000-0000-0000-000000000000}"/>
          </ac:picMkLst>
        </pc:picChg>
        <pc:picChg chg="mod">
          <ac:chgData name="Shivraj Sharma" userId="e2ac9427-934a-4679-9d2a-b77fd6c0bbbc" providerId="ADAL" clId="{F53FF9AC-8FA7-4502-98B9-4C4C62A02C79}" dt="2023-09-02T08:00:44.926" v="2"/>
          <ac:picMkLst>
            <pc:docMk/>
            <pc:sldMk cId="0" sldId="286"/>
            <ac:picMk id="33" creationId="{00000000-0000-0000-0000-000000000000}"/>
          </ac:picMkLst>
        </pc:picChg>
        <pc:picChg chg="mod">
          <ac:chgData name="Shivraj Sharma" userId="e2ac9427-934a-4679-9d2a-b77fd6c0bbbc" providerId="ADAL" clId="{F53FF9AC-8FA7-4502-98B9-4C4C62A02C79}" dt="2023-09-02T08:00:44.926" v="2"/>
          <ac:picMkLst>
            <pc:docMk/>
            <pc:sldMk cId="0" sldId="286"/>
            <ac:picMk id="35" creationId="{00000000-0000-0000-0000-000000000000}"/>
          </ac:picMkLst>
        </pc:picChg>
        <pc:picChg chg="mod">
          <ac:chgData name="Shivraj Sharma" userId="e2ac9427-934a-4679-9d2a-b77fd6c0bbbc" providerId="ADAL" clId="{F53FF9AC-8FA7-4502-98B9-4C4C62A02C79}" dt="2023-09-02T08:00:44.926" v="2"/>
          <ac:picMkLst>
            <pc:docMk/>
            <pc:sldMk cId="0" sldId="286"/>
            <ac:picMk id="36" creationId="{00000000-0000-0000-0000-000000000000}"/>
          </ac:picMkLst>
        </pc:picChg>
        <pc:picChg chg="mod">
          <ac:chgData name="Shivraj Sharma" userId="e2ac9427-934a-4679-9d2a-b77fd6c0bbbc" providerId="ADAL" clId="{F53FF9AC-8FA7-4502-98B9-4C4C62A02C79}" dt="2023-09-02T08:00:44.926" v="2"/>
          <ac:picMkLst>
            <pc:docMk/>
            <pc:sldMk cId="0" sldId="286"/>
            <ac:picMk id="37" creationId="{00000000-0000-0000-0000-000000000000}"/>
          </ac:picMkLst>
        </pc:picChg>
        <pc:picChg chg="mod">
          <ac:chgData name="Shivraj Sharma" userId="e2ac9427-934a-4679-9d2a-b77fd6c0bbbc" providerId="ADAL" clId="{F53FF9AC-8FA7-4502-98B9-4C4C62A02C79}" dt="2023-09-02T08:00:44.926" v="2"/>
          <ac:picMkLst>
            <pc:docMk/>
            <pc:sldMk cId="0" sldId="286"/>
            <ac:picMk id="38" creationId="{00000000-0000-0000-0000-000000000000}"/>
          </ac:picMkLst>
        </pc:picChg>
        <pc:picChg chg="mod">
          <ac:chgData name="Shivraj Sharma" userId="e2ac9427-934a-4679-9d2a-b77fd6c0bbbc" providerId="ADAL" clId="{F53FF9AC-8FA7-4502-98B9-4C4C62A02C79}" dt="2023-09-02T08:00:44.926" v="2"/>
          <ac:picMkLst>
            <pc:docMk/>
            <pc:sldMk cId="0" sldId="286"/>
            <ac:picMk id="39" creationId="{00000000-0000-0000-0000-000000000000}"/>
          </ac:picMkLst>
        </pc:picChg>
        <pc:picChg chg="mod">
          <ac:chgData name="Shivraj Sharma" userId="e2ac9427-934a-4679-9d2a-b77fd6c0bbbc" providerId="ADAL" clId="{F53FF9AC-8FA7-4502-98B9-4C4C62A02C79}" dt="2023-09-02T08:00:44.926" v="2"/>
          <ac:picMkLst>
            <pc:docMk/>
            <pc:sldMk cId="0" sldId="286"/>
            <ac:picMk id="41" creationId="{00000000-0000-0000-0000-000000000000}"/>
          </ac:picMkLst>
        </pc:picChg>
        <pc:picChg chg="mod">
          <ac:chgData name="Shivraj Sharma" userId="e2ac9427-934a-4679-9d2a-b77fd6c0bbbc" providerId="ADAL" clId="{F53FF9AC-8FA7-4502-98B9-4C4C62A02C79}" dt="2023-09-02T08:00:44.926" v="2"/>
          <ac:picMkLst>
            <pc:docMk/>
            <pc:sldMk cId="0" sldId="286"/>
            <ac:picMk id="43" creationId="{00000000-0000-0000-0000-000000000000}"/>
          </ac:picMkLst>
        </pc:picChg>
        <pc:picChg chg="mod">
          <ac:chgData name="Shivraj Sharma" userId="e2ac9427-934a-4679-9d2a-b77fd6c0bbbc" providerId="ADAL" clId="{F53FF9AC-8FA7-4502-98B9-4C4C62A02C79}" dt="2023-09-02T08:00:44.926" v="2"/>
          <ac:picMkLst>
            <pc:docMk/>
            <pc:sldMk cId="0" sldId="286"/>
            <ac:picMk id="44" creationId="{00000000-0000-0000-0000-000000000000}"/>
          </ac:picMkLst>
        </pc:picChg>
        <pc:picChg chg="mod">
          <ac:chgData name="Shivraj Sharma" userId="e2ac9427-934a-4679-9d2a-b77fd6c0bbbc" providerId="ADAL" clId="{F53FF9AC-8FA7-4502-98B9-4C4C62A02C79}" dt="2023-09-02T08:00:44.926" v="2"/>
          <ac:picMkLst>
            <pc:docMk/>
            <pc:sldMk cId="0" sldId="286"/>
            <ac:picMk id="46" creationId="{00000000-0000-0000-0000-000000000000}"/>
          </ac:picMkLst>
        </pc:picChg>
        <pc:picChg chg="mod">
          <ac:chgData name="Shivraj Sharma" userId="e2ac9427-934a-4679-9d2a-b77fd6c0bbbc" providerId="ADAL" clId="{F53FF9AC-8FA7-4502-98B9-4C4C62A02C79}" dt="2023-09-02T08:00:44.926" v="2"/>
          <ac:picMkLst>
            <pc:docMk/>
            <pc:sldMk cId="0" sldId="286"/>
            <ac:picMk id="47" creationId="{00000000-0000-0000-0000-000000000000}"/>
          </ac:picMkLst>
        </pc:picChg>
        <pc:picChg chg="mod">
          <ac:chgData name="Shivraj Sharma" userId="e2ac9427-934a-4679-9d2a-b77fd6c0bbbc" providerId="ADAL" clId="{F53FF9AC-8FA7-4502-98B9-4C4C62A02C79}" dt="2023-09-02T08:00:44.926" v="2"/>
          <ac:picMkLst>
            <pc:docMk/>
            <pc:sldMk cId="0" sldId="286"/>
            <ac:picMk id="49" creationId="{00000000-0000-0000-0000-000000000000}"/>
          </ac:picMkLst>
        </pc:picChg>
        <pc:picChg chg="mod">
          <ac:chgData name="Shivraj Sharma" userId="e2ac9427-934a-4679-9d2a-b77fd6c0bbbc" providerId="ADAL" clId="{F53FF9AC-8FA7-4502-98B9-4C4C62A02C79}" dt="2023-09-02T08:00:44.926" v="2"/>
          <ac:picMkLst>
            <pc:docMk/>
            <pc:sldMk cId="0" sldId="286"/>
            <ac:picMk id="50" creationId="{00000000-0000-0000-0000-000000000000}"/>
          </ac:picMkLst>
        </pc:picChg>
        <pc:picChg chg="mod">
          <ac:chgData name="Shivraj Sharma" userId="e2ac9427-934a-4679-9d2a-b77fd6c0bbbc" providerId="ADAL" clId="{F53FF9AC-8FA7-4502-98B9-4C4C62A02C79}" dt="2023-09-02T08:00:44.926" v="2"/>
          <ac:picMkLst>
            <pc:docMk/>
            <pc:sldMk cId="0" sldId="286"/>
            <ac:picMk id="52" creationId="{00000000-0000-0000-0000-000000000000}"/>
          </ac:picMkLst>
        </pc:picChg>
        <pc:picChg chg="mod">
          <ac:chgData name="Shivraj Sharma" userId="e2ac9427-934a-4679-9d2a-b77fd6c0bbbc" providerId="ADAL" clId="{F53FF9AC-8FA7-4502-98B9-4C4C62A02C79}" dt="2023-09-02T08:00:44.926" v="2"/>
          <ac:picMkLst>
            <pc:docMk/>
            <pc:sldMk cId="0" sldId="286"/>
            <ac:picMk id="53" creationId="{00000000-0000-0000-0000-000000000000}"/>
          </ac:picMkLst>
        </pc:picChg>
        <pc:picChg chg="mod">
          <ac:chgData name="Shivraj Sharma" userId="e2ac9427-934a-4679-9d2a-b77fd6c0bbbc" providerId="ADAL" clId="{F53FF9AC-8FA7-4502-98B9-4C4C62A02C79}" dt="2023-09-02T08:00:44.926" v="2"/>
          <ac:picMkLst>
            <pc:docMk/>
            <pc:sldMk cId="0" sldId="286"/>
            <ac:picMk id="55" creationId="{00000000-0000-0000-0000-000000000000}"/>
          </ac:picMkLst>
        </pc:picChg>
      </pc:sldChg>
      <pc:sldChg chg="modSp mod">
        <pc:chgData name="Shivraj Sharma" userId="e2ac9427-934a-4679-9d2a-b77fd6c0bbbc" providerId="ADAL" clId="{F53FF9AC-8FA7-4502-98B9-4C4C62A02C79}" dt="2023-09-02T08:09:27.293" v="114" actId="14100"/>
        <pc:sldMkLst>
          <pc:docMk/>
          <pc:sldMk cId="0" sldId="287"/>
        </pc:sldMkLst>
        <pc:spChg chg="mod">
          <ac:chgData name="Shivraj Sharma" userId="e2ac9427-934a-4679-9d2a-b77fd6c0bbbc" providerId="ADAL" clId="{F53FF9AC-8FA7-4502-98B9-4C4C62A02C79}" dt="2023-09-02T08:09:27.293" v="114" actId="14100"/>
          <ac:spMkLst>
            <pc:docMk/>
            <pc:sldMk cId="0" sldId="287"/>
            <ac:spMk id="6" creationId="{00000000-0000-0000-0000-000000000000}"/>
          </ac:spMkLst>
        </pc:spChg>
        <pc:grpChg chg="mod">
          <ac:chgData name="Shivraj Sharma" userId="e2ac9427-934a-4679-9d2a-b77fd6c0bbbc" providerId="ADAL" clId="{F53FF9AC-8FA7-4502-98B9-4C4C62A02C79}" dt="2023-09-02T08:00:44.926" v="2"/>
          <ac:grpSpMkLst>
            <pc:docMk/>
            <pc:sldMk cId="0" sldId="287"/>
            <ac:grpSpMk id="3" creationId="{00000000-0000-0000-0000-000000000000}"/>
          </ac:grpSpMkLst>
        </pc:grpChg>
        <pc:picChg chg="mod">
          <ac:chgData name="Shivraj Sharma" userId="e2ac9427-934a-4679-9d2a-b77fd6c0bbbc" providerId="ADAL" clId="{F53FF9AC-8FA7-4502-98B9-4C4C62A02C79}" dt="2023-09-02T08:00:44.926" v="2"/>
          <ac:picMkLst>
            <pc:docMk/>
            <pc:sldMk cId="0" sldId="287"/>
            <ac:picMk id="4" creationId="{00000000-0000-0000-0000-000000000000}"/>
          </ac:picMkLst>
        </pc:picChg>
        <pc:picChg chg="mod">
          <ac:chgData name="Shivraj Sharma" userId="e2ac9427-934a-4679-9d2a-b77fd6c0bbbc" providerId="ADAL" clId="{F53FF9AC-8FA7-4502-98B9-4C4C62A02C79}" dt="2023-09-02T08:00:44.926" v="2"/>
          <ac:picMkLst>
            <pc:docMk/>
            <pc:sldMk cId="0" sldId="287"/>
            <ac:picMk id="5" creationId="{00000000-0000-0000-0000-000000000000}"/>
          </ac:picMkLst>
        </pc:picChg>
        <pc:picChg chg="mod">
          <ac:chgData name="Shivraj Sharma" userId="e2ac9427-934a-4679-9d2a-b77fd6c0bbbc" providerId="ADAL" clId="{F53FF9AC-8FA7-4502-98B9-4C4C62A02C79}" dt="2023-09-02T08:00:44.926" v="2"/>
          <ac:picMkLst>
            <pc:docMk/>
            <pc:sldMk cId="0" sldId="287"/>
            <ac:picMk id="7" creationId="{00000000-0000-0000-0000-000000000000}"/>
          </ac:picMkLst>
        </pc:picChg>
        <pc:picChg chg="mod">
          <ac:chgData name="Shivraj Sharma" userId="e2ac9427-934a-4679-9d2a-b77fd6c0bbbc" providerId="ADAL" clId="{F53FF9AC-8FA7-4502-98B9-4C4C62A02C79}" dt="2023-09-02T08:00:44.926" v="2"/>
          <ac:picMkLst>
            <pc:docMk/>
            <pc:sldMk cId="0" sldId="287"/>
            <ac:picMk id="8" creationId="{00000000-0000-0000-0000-000000000000}"/>
          </ac:picMkLst>
        </pc:picChg>
      </pc:sldChg>
      <pc:sldChg chg="addSp modSp mod setBg setFolMasterObjs">
        <pc:chgData name="Shivraj Sharma" userId="e2ac9427-934a-4679-9d2a-b77fd6c0bbbc" providerId="ADAL" clId="{F53FF9AC-8FA7-4502-98B9-4C4C62A02C79}" dt="2023-09-02T08:09:31.147" v="115" actId="26606"/>
        <pc:sldMkLst>
          <pc:docMk/>
          <pc:sldMk cId="0" sldId="289"/>
        </pc:sldMkLst>
        <pc:spChg chg="mod">
          <ac:chgData name="Shivraj Sharma" userId="e2ac9427-934a-4679-9d2a-b77fd6c0bbbc" providerId="ADAL" clId="{F53FF9AC-8FA7-4502-98B9-4C4C62A02C79}" dt="2023-09-02T08:09:31.147" v="115" actId="26606"/>
          <ac:spMkLst>
            <pc:docMk/>
            <pc:sldMk cId="0" sldId="289"/>
            <ac:spMk id="2" creationId="{00000000-0000-0000-0000-000000000000}"/>
          </ac:spMkLst>
        </pc:spChg>
        <pc:spChg chg="mod">
          <ac:chgData name="Shivraj Sharma" userId="e2ac9427-934a-4679-9d2a-b77fd6c0bbbc" providerId="ADAL" clId="{F53FF9AC-8FA7-4502-98B9-4C4C62A02C79}" dt="2023-09-02T08:09:31.147" v="115" actId="26606"/>
          <ac:spMkLst>
            <pc:docMk/>
            <pc:sldMk cId="0" sldId="289"/>
            <ac:spMk id="3" creationId="{00000000-0000-0000-0000-000000000000}"/>
          </ac:spMkLst>
        </pc:spChg>
        <pc:spChg chg="add">
          <ac:chgData name="Shivraj Sharma" userId="e2ac9427-934a-4679-9d2a-b77fd6c0bbbc" providerId="ADAL" clId="{F53FF9AC-8FA7-4502-98B9-4C4C62A02C79}" dt="2023-09-02T08:09:31.147" v="115" actId="26606"/>
          <ac:spMkLst>
            <pc:docMk/>
            <pc:sldMk cId="0" sldId="289"/>
            <ac:spMk id="8" creationId="{DBF61EA3-B236-439E-9C0B-340980D56BEE}"/>
          </ac:spMkLst>
        </pc:spChg>
        <pc:spChg chg="add">
          <ac:chgData name="Shivraj Sharma" userId="e2ac9427-934a-4679-9d2a-b77fd6c0bbbc" providerId="ADAL" clId="{F53FF9AC-8FA7-4502-98B9-4C4C62A02C79}" dt="2023-09-02T08:09:31.147" v="115" actId="26606"/>
          <ac:spMkLst>
            <pc:docMk/>
            <pc:sldMk cId="0" sldId="289"/>
            <ac:spMk id="14" creationId="{E659831F-0D9A-4C63-9EBB-8435B85A440F}"/>
          </ac:spMkLst>
        </pc:spChg>
        <pc:grpChg chg="add">
          <ac:chgData name="Shivraj Sharma" userId="e2ac9427-934a-4679-9d2a-b77fd6c0bbbc" providerId="ADAL" clId="{F53FF9AC-8FA7-4502-98B9-4C4C62A02C79}" dt="2023-09-02T08:09:31.147" v="115" actId="26606"/>
          <ac:grpSpMkLst>
            <pc:docMk/>
            <pc:sldMk cId="0" sldId="289"/>
            <ac:grpSpMk id="10" creationId="{28FAF094-D087-493F-8DF9-A486C2D6BBAA}"/>
          </ac:grpSpMkLst>
        </pc:grpChg>
      </pc:sldChg>
      <pc:sldChg chg="addSp modSp del mod setBg setFolMasterObjs">
        <pc:chgData name="Shivraj Sharma" userId="e2ac9427-934a-4679-9d2a-b77fd6c0bbbc" providerId="ADAL" clId="{F53FF9AC-8FA7-4502-98B9-4C4C62A02C79}" dt="2023-09-02T09:52:48.780" v="237" actId="47"/>
        <pc:sldMkLst>
          <pc:docMk/>
          <pc:sldMk cId="0" sldId="293"/>
        </pc:sldMkLst>
        <pc:spChg chg="mod">
          <ac:chgData name="Shivraj Sharma" userId="e2ac9427-934a-4679-9d2a-b77fd6c0bbbc" providerId="ADAL" clId="{F53FF9AC-8FA7-4502-98B9-4C4C62A02C79}" dt="2023-09-02T08:09:35.928" v="116" actId="26606"/>
          <ac:spMkLst>
            <pc:docMk/>
            <pc:sldMk cId="0" sldId="293"/>
            <ac:spMk id="2" creationId="{00000000-0000-0000-0000-000000000000}"/>
          </ac:spMkLst>
        </pc:spChg>
        <pc:spChg chg="add">
          <ac:chgData name="Shivraj Sharma" userId="e2ac9427-934a-4679-9d2a-b77fd6c0bbbc" providerId="ADAL" clId="{F53FF9AC-8FA7-4502-98B9-4C4C62A02C79}" dt="2023-09-02T08:09:35.928" v="116" actId="26606"/>
          <ac:spMkLst>
            <pc:docMk/>
            <pc:sldMk cId="0" sldId="293"/>
            <ac:spMk id="7" creationId="{9095C1F4-AE7F-44E4-8693-40D3D6831140}"/>
          </ac:spMkLst>
        </pc:spChg>
        <pc:spChg chg="add">
          <ac:chgData name="Shivraj Sharma" userId="e2ac9427-934a-4679-9d2a-b77fd6c0bbbc" providerId="ADAL" clId="{F53FF9AC-8FA7-4502-98B9-4C4C62A02C79}" dt="2023-09-02T08:09:35.928" v="116" actId="26606"/>
          <ac:spMkLst>
            <pc:docMk/>
            <pc:sldMk cId="0" sldId="293"/>
            <ac:spMk id="13" creationId="{871AEA07-1E14-44B4-8E55-64EF049CD66F}"/>
          </ac:spMkLst>
        </pc:spChg>
        <pc:grpChg chg="add">
          <ac:chgData name="Shivraj Sharma" userId="e2ac9427-934a-4679-9d2a-b77fd6c0bbbc" providerId="ADAL" clId="{F53FF9AC-8FA7-4502-98B9-4C4C62A02C79}" dt="2023-09-02T08:09:35.928" v="116" actId="26606"/>
          <ac:grpSpMkLst>
            <pc:docMk/>
            <pc:sldMk cId="0" sldId="293"/>
            <ac:grpSpMk id="9" creationId="{8734DDD3-F723-4DD3-8ABE-EC0B2AC87D74}"/>
          </ac:grpSpMkLst>
        </pc:grpChg>
      </pc:sldChg>
      <pc:sldChg chg="modSp del mod">
        <pc:chgData name="Shivraj Sharma" userId="e2ac9427-934a-4679-9d2a-b77fd6c0bbbc" providerId="ADAL" clId="{F53FF9AC-8FA7-4502-98B9-4C4C62A02C79}" dt="2023-09-02T09:52:53.869" v="238" actId="47"/>
        <pc:sldMkLst>
          <pc:docMk/>
          <pc:sldMk cId="0" sldId="294"/>
        </pc:sldMkLst>
        <pc:spChg chg="mod">
          <ac:chgData name="Shivraj Sharma" userId="e2ac9427-934a-4679-9d2a-b77fd6c0bbbc" providerId="ADAL" clId="{F53FF9AC-8FA7-4502-98B9-4C4C62A02C79}" dt="2023-09-02T08:00:44.926" v="2"/>
          <ac:spMkLst>
            <pc:docMk/>
            <pc:sldMk cId="0" sldId="294"/>
            <ac:spMk id="2" creationId="{00000000-0000-0000-0000-000000000000}"/>
          </ac:spMkLst>
        </pc:spChg>
        <pc:spChg chg="mod">
          <ac:chgData name="Shivraj Sharma" userId="e2ac9427-934a-4679-9d2a-b77fd6c0bbbc" providerId="ADAL" clId="{F53FF9AC-8FA7-4502-98B9-4C4C62A02C79}" dt="2023-09-02T08:09:44.753" v="118" actId="14100"/>
          <ac:spMkLst>
            <pc:docMk/>
            <pc:sldMk cId="0" sldId="294"/>
            <ac:spMk id="3" creationId="{00000000-0000-0000-0000-000000000000}"/>
          </ac:spMkLst>
        </pc:spChg>
        <pc:spChg chg="mod">
          <ac:chgData name="Shivraj Sharma" userId="e2ac9427-934a-4679-9d2a-b77fd6c0bbbc" providerId="ADAL" clId="{F53FF9AC-8FA7-4502-98B9-4C4C62A02C79}" dt="2023-09-02T08:00:44.926" v="2"/>
          <ac:spMkLst>
            <pc:docMk/>
            <pc:sldMk cId="0" sldId="294"/>
            <ac:spMk id="5" creationId="{00000000-0000-0000-0000-000000000000}"/>
          </ac:spMkLst>
        </pc:spChg>
        <pc:spChg chg="mod">
          <ac:chgData name="Shivraj Sharma" userId="e2ac9427-934a-4679-9d2a-b77fd6c0bbbc" providerId="ADAL" clId="{F53FF9AC-8FA7-4502-98B9-4C4C62A02C79}" dt="2023-09-02T08:00:44.926" v="2"/>
          <ac:spMkLst>
            <pc:docMk/>
            <pc:sldMk cId="0" sldId="294"/>
            <ac:spMk id="6" creationId="{00000000-0000-0000-0000-000000000000}"/>
          </ac:spMkLst>
        </pc:spChg>
        <pc:spChg chg="mod">
          <ac:chgData name="Shivraj Sharma" userId="e2ac9427-934a-4679-9d2a-b77fd6c0bbbc" providerId="ADAL" clId="{F53FF9AC-8FA7-4502-98B9-4C4C62A02C79}" dt="2023-09-02T08:00:44.926" v="2"/>
          <ac:spMkLst>
            <pc:docMk/>
            <pc:sldMk cId="0" sldId="294"/>
            <ac:spMk id="7" creationId="{00000000-0000-0000-0000-000000000000}"/>
          </ac:spMkLst>
        </pc:spChg>
        <pc:spChg chg="mod">
          <ac:chgData name="Shivraj Sharma" userId="e2ac9427-934a-4679-9d2a-b77fd6c0bbbc" providerId="ADAL" clId="{F53FF9AC-8FA7-4502-98B9-4C4C62A02C79}" dt="2023-09-02T08:00:44.926" v="2"/>
          <ac:spMkLst>
            <pc:docMk/>
            <pc:sldMk cId="0" sldId="294"/>
            <ac:spMk id="12" creationId="{00000000-0000-0000-0000-000000000000}"/>
          </ac:spMkLst>
        </pc:spChg>
        <pc:spChg chg="mod">
          <ac:chgData name="Shivraj Sharma" userId="e2ac9427-934a-4679-9d2a-b77fd6c0bbbc" providerId="ADAL" clId="{F53FF9AC-8FA7-4502-98B9-4C4C62A02C79}" dt="2023-09-02T08:00:44.926" v="2"/>
          <ac:spMkLst>
            <pc:docMk/>
            <pc:sldMk cId="0" sldId="294"/>
            <ac:spMk id="14" creationId="{00000000-0000-0000-0000-000000000000}"/>
          </ac:spMkLst>
        </pc:spChg>
        <pc:spChg chg="mod">
          <ac:chgData name="Shivraj Sharma" userId="e2ac9427-934a-4679-9d2a-b77fd6c0bbbc" providerId="ADAL" clId="{F53FF9AC-8FA7-4502-98B9-4C4C62A02C79}" dt="2023-09-02T08:00:44.926" v="2"/>
          <ac:spMkLst>
            <pc:docMk/>
            <pc:sldMk cId="0" sldId="294"/>
            <ac:spMk id="15" creationId="{00000000-0000-0000-0000-000000000000}"/>
          </ac:spMkLst>
        </pc:spChg>
        <pc:spChg chg="mod">
          <ac:chgData name="Shivraj Sharma" userId="e2ac9427-934a-4679-9d2a-b77fd6c0bbbc" providerId="ADAL" clId="{F53FF9AC-8FA7-4502-98B9-4C4C62A02C79}" dt="2023-09-02T08:00:44.926" v="2"/>
          <ac:spMkLst>
            <pc:docMk/>
            <pc:sldMk cId="0" sldId="294"/>
            <ac:spMk id="16" creationId="{00000000-0000-0000-0000-000000000000}"/>
          </ac:spMkLst>
        </pc:spChg>
        <pc:spChg chg="mod">
          <ac:chgData name="Shivraj Sharma" userId="e2ac9427-934a-4679-9d2a-b77fd6c0bbbc" providerId="ADAL" clId="{F53FF9AC-8FA7-4502-98B9-4C4C62A02C79}" dt="2023-09-02T08:00:44.926" v="2"/>
          <ac:spMkLst>
            <pc:docMk/>
            <pc:sldMk cId="0" sldId="294"/>
            <ac:spMk id="17" creationId="{00000000-0000-0000-0000-000000000000}"/>
          </ac:spMkLst>
        </pc:spChg>
        <pc:spChg chg="mod">
          <ac:chgData name="Shivraj Sharma" userId="e2ac9427-934a-4679-9d2a-b77fd6c0bbbc" providerId="ADAL" clId="{F53FF9AC-8FA7-4502-98B9-4C4C62A02C79}" dt="2023-09-02T08:00:44.926" v="2"/>
          <ac:spMkLst>
            <pc:docMk/>
            <pc:sldMk cId="0" sldId="294"/>
            <ac:spMk id="22" creationId="{00000000-0000-0000-0000-000000000000}"/>
          </ac:spMkLst>
        </pc:spChg>
        <pc:spChg chg="mod">
          <ac:chgData name="Shivraj Sharma" userId="e2ac9427-934a-4679-9d2a-b77fd6c0bbbc" providerId="ADAL" clId="{F53FF9AC-8FA7-4502-98B9-4C4C62A02C79}" dt="2023-09-02T08:00:44.926" v="2"/>
          <ac:spMkLst>
            <pc:docMk/>
            <pc:sldMk cId="0" sldId="294"/>
            <ac:spMk id="23" creationId="{00000000-0000-0000-0000-000000000000}"/>
          </ac:spMkLst>
        </pc:spChg>
        <pc:spChg chg="mod">
          <ac:chgData name="Shivraj Sharma" userId="e2ac9427-934a-4679-9d2a-b77fd6c0bbbc" providerId="ADAL" clId="{F53FF9AC-8FA7-4502-98B9-4C4C62A02C79}" dt="2023-09-02T08:00:44.926" v="2"/>
          <ac:spMkLst>
            <pc:docMk/>
            <pc:sldMk cId="0" sldId="294"/>
            <ac:spMk id="25" creationId="{00000000-0000-0000-0000-000000000000}"/>
          </ac:spMkLst>
        </pc:spChg>
        <pc:spChg chg="mod">
          <ac:chgData name="Shivraj Sharma" userId="e2ac9427-934a-4679-9d2a-b77fd6c0bbbc" providerId="ADAL" clId="{F53FF9AC-8FA7-4502-98B9-4C4C62A02C79}" dt="2023-09-02T08:00:44.926" v="2"/>
          <ac:spMkLst>
            <pc:docMk/>
            <pc:sldMk cId="0" sldId="294"/>
            <ac:spMk id="26" creationId="{00000000-0000-0000-0000-000000000000}"/>
          </ac:spMkLst>
        </pc:spChg>
        <pc:grpChg chg="mod">
          <ac:chgData name="Shivraj Sharma" userId="e2ac9427-934a-4679-9d2a-b77fd6c0bbbc" providerId="ADAL" clId="{F53FF9AC-8FA7-4502-98B9-4C4C62A02C79}" dt="2023-09-02T08:00:44.926" v="2"/>
          <ac:grpSpMkLst>
            <pc:docMk/>
            <pc:sldMk cId="0" sldId="294"/>
            <ac:grpSpMk id="4" creationId="{00000000-0000-0000-0000-000000000000}"/>
          </ac:grpSpMkLst>
        </pc:grpChg>
        <pc:grpChg chg="mod">
          <ac:chgData name="Shivraj Sharma" userId="e2ac9427-934a-4679-9d2a-b77fd6c0bbbc" providerId="ADAL" clId="{F53FF9AC-8FA7-4502-98B9-4C4C62A02C79}" dt="2023-09-02T08:00:44.926" v="2"/>
          <ac:grpSpMkLst>
            <pc:docMk/>
            <pc:sldMk cId="0" sldId="294"/>
            <ac:grpSpMk id="8" creationId="{00000000-0000-0000-0000-000000000000}"/>
          </ac:grpSpMkLst>
        </pc:grpChg>
        <pc:grpChg chg="mod">
          <ac:chgData name="Shivraj Sharma" userId="e2ac9427-934a-4679-9d2a-b77fd6c0bbbc" providerId="ADAL" clId="{F53FF9AC-8FA7-4502-98B9-4C4C62A02C79}" dt="2023-09-02T08:00:44.926" v="2"/>
          <ac:grpSpMkLst>
            <pc:docMk/>
            <pc:sldMk cId="0" sldId="294"/>
            <ac:grpSpMk id="13" creationId="{00000000-0000-0000-0000-000000000000}"/>
          </ac:grpSpMkLst>
        </pc:grpChg>
        <pc:grpChg chg="mod">
          <ac:chgData name="Shivraj Sharma" userId="e2ac9427-934a-4679-9d2a-b77fd6c0bbbc" providerId="ADAL" clId="{F53FF9AC-8FA7-4502-98B9-4C4C62A02C79}" dt="2023-09-02T08:00:44.926" v="2"/>
          <ac:grpSpMkLst>
            <pc:docMk/>
            <pc:sldMk cId="0" sldId="294"/>
            <ac:grpSpMk id="18" creationId="{00000000-0000-0000-0000-000000000000}"/>
          </ac:grpSpMkLst>
        </pc:grpChg>
        <pc:picChg chg="mod">
          <ac:chgData name="Shivraj Sharma" userId="e2ac9427-934a-4679-9d2a-b77fd6c0bbbc" providerId="ADAL" clId="{F53FF9AC-8FA7-4502-98B9-4C4C62A02C79}" dt="2023-09-02T08:00:44.926" v="2"/>
          <ac:picMkLst>
            <pc:docMk/>
            <pc:sldMk cId="0" sldId="294"/>
            <ac:picMk id="9" creationId="{00000000-0000-0000-0000-000000000000}"/>
          </ac:picMkLst>
        </pc:picChg>
        <pc:picChg chg="mod">
          <ac:chgData name="Shivraj Sharma" userId="e2ac9427-934a-4679-9d2a-b77fd6c0bbbc" providerId="ADAL" clId="{F53FF9AC-8FA7-4502-98B9-4C4C62A02C79}" dt="2023-09-02T08:00:44.926" v="2"/>
          <ac:picMkLst>
            <pc:docMk/>
            <pc:sldMk cId="0" sldId="294"/>
            <ac:picMk id="10" creationId="{00000000-0000-0000-0000-000000000000}"/>
          </ac:picMkLst>
        </pc:picChg>
        <pc:picChg chg="mod">
          <ac:chgData name="Shivraj Sharma" userId="e2ac9427-934a-4679-9d2a-b77fd6c0bbbc" providerId="ADAL" clId="{F53FF9AC-8FA7-4502-98B9-4C4C62A02C79}" dt="2023-09-02T08:00:44.926" v="2"/>
          <ac:picMkLst>
            <pc:docMk/>
            <pc:sldMk cId="0" sldId="294"/>
            <ac:picMk id="11" creationId="{00000000-0000-0000-0000-000000000000}"/>
          </ac:picMkLst>
        </pc:picChg>
        <pc:picChg chg="mod">
          <ac:chgData name="Shivraj Sharma" userId="e2ac9427-934a-4679-9d2a-b77fd6c0bbbc" providerId="ADAL" clId="{F53FF9AC-8FA7-4502-98B9-4C4C62A02C79}" dt="2023-09-02T08:00:44.926" v="2"/>
          <ac:picMkLst>
            <pc:docMk/>
            <pc:sldMk cId="0" sldId="294"/>
            <ac:picMk id="19" creationId="{00000000-0000-0000-0000-000000000000}"/>
          </ac:picMkLst>
        </pc:picChg>
        <pc:picChg chg="mod">
          <ac:chgData name="Shivraj Sharma" userId="e2ac9427-934a-4679-9d2a-b77fd6c0bbbc" providerId="ADAL" clId="{F53FF9AC-8FA7-4502-98B9-4C4C62A02C79}" dt="2023-09-02T08:00:44.926" v="2"/>
          <ac:picMkLst>
            <pc:docMk/>
            <pc:sldMk cId="0" sldId="294"/>
            <ac:picMk id="20" creationId="{00000000-0000-0000-0000-000000000000}"/>
          </ac:picMkLst>
        </pc:picChg>
        <pc:picChg chg="mod">
          <ac:chgData name="Shivraj Sharma" userId="e2ac9427-934a-4679-9d2a-b77fd6c0bbbc" providerId="ADAL" clId="{F53FF9AC-8FA7-4502-98B9-4C4C62A02C79}" dt="2023-09-02T08:00:44.926" v="2"/>
          <ac:picMkLst>
            <pc:docMk/>
            <pc:sldMk cId="0" sldId="294"/>
            <ac:picMk id="21" creationId="{00000000-0000-0000-0000-000000000000}"/>
          </ac:picMkLst>
        </pc:picChg>
      </pc:sldChg>
      <pc:sldChg chg="modSp del mod">
        <pc:chgData name="Shivraj Sharma" userId="e2ac9427-934a-4679-9d2a-b77fd6c0bbbc" providerId="ADAL" clId="{F53FF9AC-8FA7-4502-98B9-4C4C62A02C79}" dt="2023-09-02T09:52:56.107" v="239" actId="47"/>
        <pc:sldMkLst>
          <pc:docMk/>
          <pc:sldMk cId="0" sldId="295"/>
        </pc:sldMkLst>
        <pc:spChg chg="mod">
          <ac:chgData name="Shivraj Sharma" userId="e2ac9427-934a-4679-9d2a-b77fd6c0bbbc" providerId="ADAL" clId="{F53FF9AC-8FA7-4502-98B9-4C4C62A02C79}" dt="2023-09-02T08:00:44.926" v="2"/>
          <ac:spMkLst>
            <pc:docMk/>
            <pc:sldMk cId="0" sldId="295"/>
            <ac:spMk id="2" creationId="{00000000-0000-0000-0000-000000000000}"/>
          </ac:spMkLst>
        </pc:spChg>
        <pc:spChg chg="mod">
          <ac:chgData name="Shivraj Sharma" userId="e2ac9427-934a-4679-9d2a-b77fd6c0bbbc" providerId="ADAL" clId="{F53FF9AC-8FA7-4502-98B9-4C4C62A02C79}" dt="2023-09-02T08:10:02.246" v="120" actId="14100"/>
          <ac:spMkLst>
            <pc:docMk/>
            <pc:sldMk cId="0" sldId="295"/>
            <ac:spMk id="3" creationId="{00000000-0000-0000-0000-000000000000}"/>
          </ac:spMkLst>
        </pc:spChg>
        <pc:spChg chg="mod">
          <ac:chgData name="Shivraj Sharma" userId="e2ac9427-934a-4679-9d2a-b77fd6c0bbbc" providerId="ADAL" clId="{F53FF9AC-8FA7-4502-98B9-4C4C62A02C79}" dt="2023-09-02T08:10:08.212" v="122" actId="14100"/>
          <ac:spMkLst>
            <pc:docMk/>
            <pc:sldMk cId="0" sldId="295"/>
            <ac:spMk id="4" creationId="{00000000-0000-0000-0000-000000000000}"/>
          </ac:spMkLst>
        </pc:spChg>
      </pc:sldChg>
      <pc:sldChg chg="addSp delSp modSp del mod setBg setFolMasterObjs">
        <pc:chgData name="Shivraj Sharma" userId="e2ac9427-934a-4679-9d2a-b77fd6c0bbbc" providerId="ADAL" clId="{F53FF9AC-8FA7-4502-98B9-4C4C62A02C79}" dt="2023-09-02T09:52:57.097" v="240" actId="47"/>
        <pc:sldMkLst>
          <pc:docMk/>
          <pc:sldMk cId="0" sldId="296"/>
        </pc:sldMkLst>
        <pc:spChg chg="mod">
          <ac:chgData name="Shivraj Sharma" userId="e2ac9427-934a-4679-9d2a-b77fd6c0bbbc" providerId="ADAL" clId="{F53FF9AC-8FA7-4502-98B9-4C4C62A02C79}" dt="2023-09-02T08:10:13.958" v="123" actId="26606"/>
          <ac:spMkLst>
            <pc:docMk/>
            <pc:sldMk cId="0" sldId="296"/>
            <ac:spMk id="2" creationId="{00000000-0000-0000-0000-000000000000}"/>
          </ac:spMkLst>
        </pc:spChg>
        <pc:spChg chg="del mod">
          <ac:chgData name="Shivraj Sharma" userId="e2ac9427-934a-4679-9d2a-b77fd6c0bbbc" providerId="ADAL" clId="{F53FF9AC-8FA7-4502-98B9-4C4C62A02C79}" dt="2023-09-02T08:10:13.958" v="123" actId="26606"/>
          <ac:spMkLst>
            <pc:docMk/>
            <pc:sldMk cId="0" sldId="296"/>
            <ac:spMk id="3" creationId="{00000000-0000-0000-0000-000000000000}"/>
          </ac:spMkLst>
        </pc:spChg>
        <pc:spChg chg="add">
          <ac:chgData name="Shivraj Sharma" userId="e2ac9427-934a-4679-9d2a-b77fd6c0bbbc" providerId="ADAL" clId="{F53FF9AC-8FA7-4502-98B9-4C4C62A02C79}" dt="2023-09-02T08:10:13.958" v="123" actId="26606"/>
          <ac:spMkLst>
            <pc:docMk/>
            <pc:sldMk cId="0" sldId="296"/>
            <ac:spMk id="10" creationId="{B50AB553-2A96-4A92-96F2-93548E096954}"/>
          </ac:spMkLst>
        </pc:spChg>
        <pc:graphicFrameChg chg="add">
          <ac:chgData name="Shivraj Sharma" userId="e2ac9427-934a-4679-9d2a-b77fd6c0bbbc" providerId="ADAL" clId="{F53FF9AC-8FA7-4502-98B9-4C4C62A02C79}" dt="2023-09-02T08:10:13.958" v="123" actId="26606"/>
          <ac:graphicFrameMkLst>
            <pc:docMk/>
            <pc:sldMk cId="0" sldId="296"/>
            <ac:graphicFrameMk id="7" creationId="{7B5B8C98-35CA-EBD3-E396-0A34D741319A}"/>
          </ac:graphicFrameMkLst>
        </pc:graphicFrameChg>
        <pc:picChg chg="add">
          <ac:chgData name="Shivraj Sharma" userId="e2ac9427-934a-4679-9d2a-b77fd6c0bbbc" providerId="ADAL" clId="{F53FF9AC-8FA7-4502-98B9-4C4C62A02C79}" dt="2023-09-02T08:10:13.958" v="123" actId="26606"/>
          <ac:picMkLst>
            <pc:docMk/>
            <pc:sldMk cId="0" sldId="296"/>
            <ac:picMk id="6" creationId="{64F58D01-D226-EDE5-E854-0452CE6F6409}"/>
          </ac:picMkLst>
        </pc:picChg>
      </pc:sldChg>
      <pc:sldChg chg="addSp delSp modSp del mod setBg setFolMasterObjs">
        <pc:chgData name="Shivraj Sharma" userId="e2ac9427-934a-4679-9d2a-b77fd6c0bbbc" providerId="ADAL" clId="{F53FF9AC-8FA7-4502-98B9-4C4C62A02C79}" dt="2023-09-02T09:53:00.086" v="241" actId="47"/>
        <pc:sldMkLst>
          <pc:docMk/>
          <pc:sldMk cId="0" sldId="297"/>
        </pc:sldMkLst>
        <pc:spChg chg="mod">
          <ac:chgData name="Shivraj Sharma" userId="e2ac9427-934a-4679-9d2a-b77fd6c0bbbc" providerId="ADAL" clId="{F53FF9AC-8FA7-4502-98B9-4C4C62A02C79}" dt="2023-09-02T08:10:39.976" v="131" actId="26606"/>
          <ac:spMkLst>
            <pc:docMk/>
            <pc:sldMk cId="0" sldId="297"/>
            <ac:spMk id="2" creationId="{00000000-0000-0000-0000-000000000000}"/>
          </ac:spMkLst>
        </pc:spChg>
        <pc:spChg chg="add del mod">
          <ac:chgData name="Shivraj Sharma" userId="e2ac9427-934a-4679-9d2a-b77fd6c0bbbc" providerId="ADAL" clId="{F53FF9AC-8FA7-4502-98B9-4C4C62A02C79}" dt="2023-09-02T08:10:39.976" v="131" actId="26606"/>
          <ac:spMkLst>
            <pc:docMk/>
            <pc:sldMk cId="0" sldId="297"/>
            <ac:spMk id="3" creationId="{00000000-0000-0000-0000-000000000000}"/>
          </ac:spMkLst>
        </pc:spChg>
        <pc:spChg chg="add del">
          <ac:chgData name="Shivraj Sharma" userId="e2ac9427-934a-4679-9d2a-b77fd6c0bbbc" providerId="ADAL" clId="{F53FF9AC-8FA7-4502-98B9-4C4C62A02C79}" dt="2023-09-02T08:10:39.852" v="130" actId="26606"/>
          <ac:spMkLst>
            <pc:docMk/>
            <pc:sldMk cId="0" sldId="297"/>
            <ac:spMk id="7" creationId="{4F7EBAE4-9945-4473-9E34-B2C66EA0F03D}"/>
          </ac:spMkLst>
        </pc:spChg>
        <pc:spChg chg="add del">
          <ac:chgData name="Shivraj Sharma" userId="e2ac9427-934a-4679-9d2a-b77fd6c0bbbc" providerId="ADAL" clId="{F53FF9AC-8FA7-4502-98B9-4C4C62A02C79}" dt="2023-09-02T08:10:39.852" v="130" actId="26606"/>
          <ac:spMkLst>
            <pc:docMk/>
            <pc:sldMk cId="0" sldId="297"/>
            <ac:spMk id="9" creationId="{70BEB1E7-2F88-40BC-B73D-42E5B6F80BFC}"/>
          </ac:spMkLst>
        </pc:spChg>
        <pc:spChg chg="add del">
          <ac:chgData name="Shivraj Sharma" userId="e2ac9427-934a-4679-9d2a-b77fd6c0bbbc" providerId="ADAL" clId="{F53FF9AC-8FA7-4502-98B9-4C4C62A02C79}" dt="2023-09-02T08:10:28.371" v="126" actId="26606"/>
          <ac:spMkLst>
            <pc:docMk/>
            <pc:sldMk cId="0" sldId="297"/>
            <ac:spMk id="10" creationId="{B50AB553-2A96-4A92-96F2-93548E096954}"/>
          </ac:spMkLst>
        </pc:spChg>
        <pc:spChg chg="add del">
          <ac:chgData name="Shivraj Sharma" userId="e2ac9427-934a-4679-9d2a-b77fd6c0bbbc" providerId="ADAL" clId="{F53FF9AC-8FA7-4502-98B9-4C4C62A02C79}" dt="2023-09-02T08:10:39.852" v="130" actId="26606"/>
          <ac:spMkLst>
            <pc:docMk/>
            <pc:sldMk cId="0" sldId="297"/>
            <ac:spMk id="11" creationId="{A7B99495-F43F-4D80-A44F-2CB4764EB90B}"/>
          </ac:spMkLst>
        </pc:spChg>
        <pc:spChg chg="add del">
          <ac:chgData name="Shivraj Sharma" userId="e2ac9427-934a-4679-9d2a-b77fd6c0bbbc" providerId="ADAL" clId="{F53FF9AC-8FA7-4502-98B9-4C4C62A02C79}" dt="2023-09-02T08:10:34.145" v="128" actId="26606"/>
          <ac:spMkLst>
            <pc:docMk/>
            <pc:sldMk cId="0" sldId="297"/>
            <ac:spMk id="12" creationId="{70BEB1E7-2F88-40BC-B73D-42E5B6F80BFC}"/>
          </ac:spMkLst>
        </pc:spChg>
        <pc:spChg chg="add del">
          <ac:chgData name="Shivraj Sharma" userId="e2ac9427-934a-4679-9d2a-b77fd6c0bbbc" providerId="ADAL" clId="{F53FF9AC-8FA7-4502-98B9-4C4C62A02C79}" dt="2023-09-02T08:10:34.145" v="128" actId="26606"/>
          <ac:spMkLst>
            <pc:docMk/>
            <pc:sldMk cId="0" sldId="297"/>
            <ac:spMk id="13" creationId="{4F7EBAE4-9945-4473-9E34-B2C66EA0F03D}"/>
          </ac:spMkLst>
        </pc:spChg>
        <pc:spChg chg="add del">
          <ac:chgData name="Shivraj Sharma" userId="e2ac9427-934a-4679-9d2a-b77fd6c0bbbc" providerId="ADAL" clId="{F53FF9AC-8FA7-4502-98B9-4C4C62A02C79}" dt="2023-09-02T08:10:34.145" v="128" actId="26606"/>
          <ac:spMkLst>
            <pc:docMk/>
            <pc:sldMk cId="0" sldId="297"/>
            <ac:spMk id="14" creationId="{A7B99495-F43F-4D80-A44F-2CB4764EB90B}"/>
          </ac:spMkLst>
        </pc:spChg>
        <pc:spChg chg="add">
          <ac:chgData name="Shivraj Sharma" userId="e2ac9427-934a-4679-9d2a-b77fd6c0bbbc" providerId="ADAL" clId="{F53FF9AC-8FA7-4502-98B9-4C4C62A02C79}" dt="2023-09-02T08:10:39.976" v="131" actId="26606"/>
          <ac:spMkLst>
            <pc:docMk/>
            <pc:sldMk cId="0" sldId="297"/>
            <ac:spMk id="19" creationId="{D3E17859-C5F0-476F-A082-A4CB8841DB24}"/>
          </ac:spMkLst>
        </pc:spChg>
        <pc:spChg chg="add">
          <ac:chgData name="Shivraj Sharma" userId="e2ac9427-934a-4679-9d2a-b77fd6c0bbbc" providerId="ADAL" clId="{F53FF9AC-8FA7-4502-98B9-4C4C62A02C79}" dt="2023-09-02T08:10:39.976" v="131" actId="26606"/>
          <ac:spMkLst>
            <pc:docMk/>
            <pc:sldMk cId="0" sldId="297"/>
            <ac:spMk id="21" creationId="{70BEB1E7-2F88-40BC-B73D-42E5B6F80BFC}"/>
          </ac:spMkLst>
        </pc:spChg>
        <pc:spChg chg="add">
          <ac:chgData name="Shivraj Sharma" userId="e2ac9427-934a-4679-9d2a-b77fd6c0bbbc" providerId="ADAL" clId="{F53FF9AC-8FA7-4502-98B9-4C4C62A02C79}" dt="2023-09-02T08:10:39.976" v="131" actId="26606"/>
          <ac:spMkLst>
            <pc:docMk/>
            <pc:sldMk cId="0" sldId="297"/>
            <ac:spMk id="22" creationId="{A7B99495-F43F-4D80-A44F-2CB4764EB90B}"/>
          </ac:spMkLst>
        </pc:spChg>
        <pc:graphicFrameChg chg="add del">
          <ac:chgData name="Shivraj Sharma" userId="e2ac9427-934a-4679-9d2a-b77fd6c0bbbc" providerId="ADAL" clId="{F53FF9AC-8FA7-4502-98B9-4C4C62A02C79}" dt="2023-09-02T08:10:28.371" v="126" actId="26606"/>
          <ac:graphicFrameMkLst>
            <pc:docMk/>
            <pc:sldMk cId="0" sldId="297"/>
            <ac:graphicFrameMk id="5" creationId="{81D60464-AE93-B257-F832-8E27359F5B96}"/>
          </ac:graphicFrameMkLst>
        </pc:graphicFrameChg>
        <pc:graphicFrameChg chg="add del">
          <ac:chgData name="Shivraj Sharma" userId="e2ac9427-934a-4679-9d2a-b77fd6c0bbbc" providerId="ADAL" clId="{F53FF9AC-8FA7-4502-98B9-4C4C62A02C79}" dt="2023-09-02T08:10:34.145" v="128" actId="26606"/>
          <ac:graphicFrameMkLst>
            <pc:docMk/>
            <pc:sldMk cId="0" sldId="297"/>
            <ac:graphicFrameMk id="16" creationId="{3D740328-5CA7-04BD-2FA1-C7CE7A5D2468}"/>
          </ac:graphicFrameMkLst>
        </pc:graphicFrameChg>
        <pc:graphicFrameChg chg="add del">
          <ac:chgData name="Shivraj Sharma" userId="e2ac9427-934a-4679-9d2a-b77fd6c0bbbc" providerId="ADAL" clId="{F53FF9AC-8FA7-4502-98B9-4C4C62A02C79}" dt="2023-09-02T08:10:39.852" v="130" actId="26606"/>
          <ac:graphicFrameMkLst>
            <pc:docMk/>
            <pc:sldMk cId="0" sldId="297"/>
            <ac:graphicFrameMk id="17" creationId="{3D740328-5CA7-04BD-2FA1-C7CE7A5D2468}"/>
          </ac:graphicFrameMkLst>
        </pc:graphicFrameChg>
        <pc:graphicFrameChg chg="add">
          <ac:chgData name="Shivraj Sharma" userId="e2ac9427-934a-4679-9d2a-b77fd6c0bbbc" providerId="ADAL" clId="{F53FF9AC-8FA7-4502-98B9-4C4C62A02C79}" dt="2023-09-02T08:10:39.976" v="131" actId="26606"/>
          <ac:graphicFrameMkLst>
            <pc:docMk/>
            <pc:sldMk cId="0" sldId="297"/>
            <ac:graphicFrameMk id="23" creationId="{AAADC7F6-0C4C-95D7-4FFC-AEDBAB4FC8F5}"/>
          </ac:graphicFrameMkLst>
        </pc:graphicFrameChg>
        <pc:picChg chg="add del">
          <ac:chgData name="Shivraj Sharma" userId="e2ac9427-934a-4679-9d2a-b77fd6c0bbbc" providerId="ADAL" clId="{F53FF9AC-8FA7-4502-98B9-4C4C62A02C79}" dt="2023-09-02T08:10:28.371" v="126" actId="26606"/>
          <ac:picMkLst>
            <pc:docMk/>
            <pc:sldMk cId="0" sldId="297"/>
            <ac:picMk id="6" creationId="{3AE3D51B-B272-8866-9113-5DC99574BD7B}"/>
          </ac:picMkLst>
        </pc:picChg>
        <pc:picChg chg="add del">
          <ac:chgData name="Shivraj Sharma" userId="e2ac9427-934a-4679-9d2a-b77fd6c0bbbc" providerId="ADAL" clId="{F53FF9AC-8FA7-4502-98B9-4C4C62A02C79}" dt="2023-09-02T08:10:39.852" v="130" actId="26606"/>
          <ac:picMkLst>
            <pc:docMk/>
            <pc:sldMk cId="0" sldId="297"/>
            <ac:picMk id="8" creationId="{6DEE551E-DCFE-383D-309C-0402C69CC66D}"/>
          </ac:picMkLst>
        </pc:picChg>
        <pc:picChg chg="add del">
          <ac:chgData name="Shivraj Sharma" userId="e2ac9427-934a-4679-9d2a-b77fd6c0bbbc" providerId="ADAL" clId="{F53FF9AC-8FA7-4502-98B9-4C4C62A02C79}" dt="2023-09-02T08:10:34.145" v="128" actId="26606"/>
          <ac:picMkLst>
            <pc:docMk/>
            <pc:sldMk cId="0" sldId="297"/>
            <ac:picMk id="15" creationId="{6DEE551E-DCFE-383D-309C-0402C69CC66D}"/>
          </ac:picMkLst>
        </pc:picChg>
        <pc:picChg chg="add">
          <ac:chgData name="Shivraj Sharma" userId="e2ac9427-934a-4679-9d2a-b77fd6c0bbbc" providerId="ADAL" clId="{F53FF9AC-8FA7-4502-98B9-4C4C62A02C79}" dt="2023-09-02T08:10:39.976" v="131" actId="26606"/>
          <ac:picMkLst>
            <pc:docMk/>
            <pc:sldMk cId="0" sldId="297"/>
            <ac:picMk id="20" creationId="{6ED1857C-64F1-9987-0D76-B58B2AD67BD2}"/>
          </ac:picMkLst>
        </pc:picChg>
      </pc:sldChg>
      <pc:sldChg chg="addSp delSp modSp del mod setBg setFolMasterObjs">
        <pc:chgData name="Shivraj Sharma" userId="e2ac9427-934a-4679-9d2a-b77fd6c0bbbc" providerId="ADAL" clId="{F53FF9AC-8FA7-4502-98B9-4C4C62A02C79}" dt="2023-09-02T09:53:01.784" v="242" actId="47"/>
        <pc:sldMkLst>
          <pc:docMk/>
          <pc:sldMk cId="0" sldId="298"/>
        </pc:sldMkLst>
        <pc:spChg chg="mod">
          <ac:chgData name="Shivraj Sharma" userId="e2ac9427-934a-4679-9d2a-b77fd6c0bbbc" providerId="ADAL" clId="{F53FF9AC-8FA7-4502-98B9-4C4C62A02C79}" dt="2023-09-02T08:10:48.897" v="132" actId="26606"/>
          <ac:spMkLst>
            <pc:docMk/>
            <pc:sldMk cId="0" sldId="298"/>
            <ac:spMk id="2" creationId="{00000000-0000-0000-0000-000000000000}"/>
          </ac:spMkLst>
        </pc:spChg>
        <pc:spChg chg="del mod">
          <ac:chgData name="Shivraj Sharma" userId="e2ac9427-934a-4679-9d2a-b77fd6c0bbbc" providerId="ADAL" clId="{F53FF9AC-8FA7-4502-98B9-4C4C62A02C79}" dt="2023-09-02T08:10:48.897" v="132" actId="26606"/>
          <ac:spMkLst>
            <pc:docMk/>
            <pc:sldMk cId="0" sldId="298"/>
            <ac:spMk id="3" creationId="{00000000-0000-0000-0000-000000000000}"/>
          </ac:spMkLst>
        </pc:spChg>
        <pc:spChg chg="add">
          <ac:chgData name="Shivraj Sharma" userId="e2ac9427-934a-4679-9d2a-b77fd6c0bbbc" providerId="ADAL" clId="{F53FF9AC-8FA7-4502-98B9-4C4C62A02C79}" dt="2023-09-02T08:10:48.897" v="132" actId="26606"/>
          <ac:spMkLst>
            <pc:docMk/>
            <pc:sldMk cId="0" sldId="298"/>
            <ac:spMk id="9" creationId="{35DB3719-6FDC-4E5D-891D-FF40B7300F64}"/>
          </ac:spMkLst>
        </pc:spChg>
        <pc:spChg chg="add">
          <ac:chgData name="Shivraj Sharma" userId="e2ac9427-934a-4679-9d2a-b77fd6c0bbbc" providerId="ADAL" clId="{F53FF9AC-8FA7-4502-98B9-4C4C62A02C79}" dt="2023-09-02T08:10:48.897" v="132" actId="26606"/>
          <ac:spMkLst>
            <pc:docMk/>
            <pc:sldMk cId="0" sldId="298"/>
            <ac:spMk id="11" creationId="{E0CBAC23-2E3F-4A90-BA59-F8299F6A5439}"/>
          </ac:spMkLst>
        </pc:spChg>
        <pc:graphicFrameChg chg="add">
          <ac:chgData name="Shivraj Sharma" userId="e2ac9427-934a-4679-9d2a-b77fd6c0bbbc" providerId="ADAL" clId="{F53FF9AC-8FA7-4502-98B9-4C4C62A02C79}" dt="2023-09-02T08:10:48.897" v="132" actId="26606"/>
          <ac:graphicFrameMkLst>
            <pc:docMk/>
            <pc:sldMk cId="0" sldId="298"/>
            <ac:graphicFrameMk id="5" creationId="{557B6F84-0099-9C82-DD7F-7322F162259B}"/>
          </ac:graphicFrameMkLst>
        </pc:graphicFrameChg>
      </pc:sldChg>
      <pc:sldChg chg="addSp delSp modSp mod setBg setFolMasterObjs">
        <pc:chgData name="Shivraj Sharma" userId="e2ac9427-934a-4679-9d2a-b77fd6c0bbbc" providerId="ADAL" clId="{F53FF9AC-8FA7-4502-98B9-4C4C62A02C79}" dt="2023-09-02T08:04:33.658" v="51" actId="26606"/>
        <pc:sldMkLst>
          <pc:docMk/>
          <pc:sldMk cId="27048074" sldId="300"/>
        </pc:sldMkLst>
        <pc:spChg chg="mod ord">
          <ac:chgData name="Shivraj Sharma" userId="e2ac9427-934a-4679-9d2a-b77fd6c0bbbc" providerId="ADAL" clId="{F53FF9AC-8FA7-4502-98B9-4C4C62A02C79}" dt="2023-09-02T08:04:33.658" v="51" actId="26606"/>
          <ac:spMkLst>
            <pc:docMk/>
            <pc:sldMk cId="27048074" sldId="300"/>
            <ac:spMk id="2" creationId="{00000000-0000-0000-0000-000000000000}"/>
          </ac:spMkLst>
        </pc:spChg>
        <pc:spChg chg="del mod ord">
          <ac:chgData name="Shivraj Sharma" userId="e2ac9427-934a-4679-9d2a-b77fd6c0bbbc" providerId="ADAL" clId="{F53FF9AC-8FA7-4502-98B9-4C4C62A02C79}" dt="2023-09-02T08:04:29.273" v="50" actId="478"/>
          <ac:spMkLst>
            <pc:docMk/>
            <pc:sldMk cId="27048074" sldId="300"/>
            <ac:spMk id="9" creationId="{00000000-0000-0000-0000-000000000000}"/>
          </ac:spMkLst>
        </pc:spChg>
        <pc:spChg chg="add del">
          <ac:chgData name="Shivraj Sharma" userId="e2ac9427-934a-4679-9d2a-b77fd6c0bbbc" providerId="ADAL" clId="{F53FF9AC-8FA7-4502-98B9-4C4C62A02C79}" dt="2023-09-02T08:04:33.658" v="51" actId="26606"/>
          <ac:spMkLst>
            <pc:docMk/>
            <pc:sldMk cId="27048074" sldId="300"/>
            <ac:spMk id="15" creationId="{B47A3059-69F2-4E12-ACD8-A5FE28191966}"/>
          </ac:spMkLst>
        </pc:spChg>
        <pc:spChg chg="add del">
          <ac:chgData name="Shivraj Sharma" userId="e2ac9427-934a-4679-9d2a-b77fd6c0bbbc" providerId="ADAL" clId="{F53FF9AC-8FA7-4502-98B9-4C4C62A02C79}" dt="2023-09-02T08:04:33.658" v="51" actId="26606"/>
          <ac:spMkLst>
            <pc:docMk/>
            <pc:sldMk cId="27048074" sldId="300"/>
            <ac:spMk id="17" creationId="{33AE4636-AEEC-45D6-84D4-7AC2DA48ECF8}"/>
          </ac:spMkLst>
        </pc:spChg>
        <pc:spChg chg="add del">
          <ac:chgData name="Shivraj Sharma" userId="e2ac9427-934a-4679-9d2a-b77fd6c0bbbc" providerId="ADAL" clId="{F53FF9AC-8FA7-4502-98B9-4C4C62A02C79}" dt="2023-09-02T08:04:33.658" v="51" actId="26606"/>
          <ac:spMkLst>
            <pc:docMk/>
            <pc:sldMk cId="27048074" sldId="300"/>
            <ac:spMk id="19" creationId="{8D9CE0F4-2EB2-4F1F-8AAC-DB3571D9FE10}"/>
          </ac:spMkLst>
        </pc:spChg>
        <pc:spChg chg="add">
          <ac:chgData name="Shivraj Sharma" userId="e2ac9427-934a-4679-9d2a-b77fd6c0bbbc" providerId="ADAL" clId="{F53FF9AC-8FA7-4502-98B9-4C4C62A02C79}" dt="2023-09-02T08:04:33.658" v="51" actId="26606"/>
          <ac:spMkLst>
            <pc:docMk/>
            <pc:sldMk cId="27048074" sldId="300"/>
            <ac:spMk id="24" creationId="{B9D7E975-9161-4F2D-AC53-69E1912F6B5D}"/>
          </ac:spMkLst>
        </pc:spChg>
        <pc:spChg chg="add">
          <ac:chgData name="Shivraj Sharma" userId="e2ac9427-934a-4679-9d2a-b77fd6c0bbbc" providerId="ADAL" clId="{F53FF9AC-8FA7-4502-98B9-4C4C62A02C79}" dt="2023-09-02T08:04:33.658" v="51" actId="26606"/>
          <ac:spMkLst>
            <pc:docMk/>
            <pc:sldMk cId="27048074" sldId="300"/>
            <ac:spMk id="26" creationId="{827DC2C4-B485-428A-BF4A-472D2967F47F}"/>
          </ac:spMkLst>
        </pc:spChg>
        <pc:spChg chg="add">
          <ac:chgData name="Shivraj Sharma" userId="e2ac9427-934a-4679-9d2a-b77fd6c0bbbc" providerId="ADAL" clId="{F53FF9AC-8FA7-4502-98B9-4C4C62A02C79}" dt="2023-09-02T08:04:33.658" v="51" actId="26606"/>
          <ac:spMkLst>
            <pc:docMk/>
            <pc:sldMk cId="27048074" sldId="300"/>
            <ac:spMk id="28" creationId="{463E6235-1649-4B47-9862-4026FC473B6F}"/>
          </ac:spMkLst>
        </pc:spChg>
        <pc:picChg chg="mod">
          <ac:chgData name="Shivraj Sharma" userId="e2ac9427-934a-4679-9d2a-b77fd6c0bbbc" providerId="ADAL" clId="{F53FF9AC-8FA7-4502-98B9-4C4C62A02C79}" dt="2023-09-02T08:04:33.658" v="51" actId="26606"/>
          <ac:picMkLst>
            <pc:docMk/>
            <pc:sldMk cId="27048074" sldId="300"/>
            <ac:picMk id="10" creationId="{6C257EF0-9264-15F4-C36C-BB6719CBA06C}"/>
          </ac:picMkLst>
        </pc:picChg>
      </pc:sldChg>
      <pc:sldChg chg="addSp modSp mod setBg">
        <pc:chgData name="Shivraj Sharma" userId="e2ac9427-934a-4679-9d2a-b77fd6c0bbbc" providerId="ADAL" clId="{F53FF9AC-8FA7-4502-98B9-4C4C62A02C79}" dt="2023-09-02T08:05:44.009" v="67" actId="26606"/>
        <pc:sldMkLst>
          <pc:docMk/>
          <pc:sldMk cId="1023287470" sldId="301"/>
        </pc:sldMkLst>
        <pc:spChg chg="add">
          <ac:chgData name="Shivraj Sharma" userId="e2ac9427-934a-4679-9d2a-b77fd6c0bbbc" providerId="ADAL" clId="{F53FF9AC-8FA7-4502-98B9-4C4C62A02C79}" dt="2023-09-02T08:05:44.009" v="67" actId="26606"/>
          <ac:spMkLst>
            <pc:docMk/>
            <pc:sldMk cId="1023287470" sldId="301"/>
            <ac:spMk id="9" creationId="{0B761509-3B9A-49A6-A84B-C3D86811697D}"/>
          </ac:spMkLst>
        </pc:spChg>
        <pc:spChg chg="add">
          <ac:chgData name="Shivraj Sharma" userId="e2ac9427-934a-4679-9d2a-b77fd6c0bbbc" providerId="ADAL" clId="{F53FF9AC-8FA7-4502-98B9-4C4C62A02C79}" dt="2023-09-02T08:05:44.009" v="67" actId="26606"/>
          <ac:spMkLst>
            <pc:docMk/>
            <pc:sldMk cId="1023287470" sldId="301"/>
            <ac:spMk id="11" creationId="{91DE43FD-EB47-414A-B0AB-169B0FFFA527}"/>
          </ac:spMkLst>
        </pc:spChg>
        <pc:grpChg chg="add">
          <ac:chgData name="Shivraj Sharma" userId="e2ac9427-934a-4679-9d2a-b77fd6c0bbbc" providerId="ADAL" clId="{F53FF9AC-8FA7-4502-98B9-4C4C62A02C79}" dt="2023-09-02T08:05:44.009" v="67" actId="26606"/>
          <ac:grpSpMkLst>
            <pc:docMk/>
            <pc:sldMk cId="1023287470" sldId="301"/>
            <ac:grpSpMk id="13" creationId="{D3706AFB-4AF0-430C-8FBE-C38C0F839661}"/>
          </ac:grpSpMkLst>
        </pc:grpChg>
        <pc:picChg chg="mod">
          <ac:chgData name="Shivraj Sharma" userId="e2ac9427-934a-4679-9d2a-b77fd6c0bbbc" providerId="ADAL" clId="{F53FF9AC-8FA7-4502-98B9-4C4C62A02C79}" dt="2023-09-02T08:05:44.009" v="67" actId="26606"/>
          <ac:picMkLst>
            <pc:docMk/>
            <pc:sldMk cId="1023287470" sldId="301"/>
            <ac:picMk id="4" creationId="{AC3D81A9-4F57-06E4-662C-FE1CC5CCBE94}"/>
          </ac:picMkLst>
        </pc:picChg>
      </pc:sldChg>
      <pc:sldChg chg="addSp modSp mod setBg">
        <pc:chgData name="Shivraj Sharma" userId="e2ac9427-934a-4679-9d2a-b77fd6c0bbbc" providerId="ADAL" clId="{F53FF9AC-8FA7-4502-98B9-4C4C62A02C79}" dt="2023-09-02T08:07:18.336" v="84" actId="26606"/>
        <pc:sldMkLst>
          <pc:docMk/>
          <pc:sldMk cId="872034782" sldId="302"/>
        </pc:sldMkLst>
        <pc:spChg chg="mod">
          <ac:chgData name="Shivraj Sharma" userId="e2ac9427-934a-4679-9d2a-b77fd6c0bbbc" providerId="ADAL" clId="{F53FF9AC-8FA7-4502-98B9-4C4C62A02C79}" dt="2023-09-02T08:07:18.336" v="84" actId="26606"/>
          <ac:spMkLst>
            <pc:docMk/>
            <pc:sldMk cId="872034782" sldId="302"/>
            <ac:spMk id="2" creationId="{00000000-0000-0000-0000-000000000000}"/>
          </ac:spMkLst>
        </pc:spChg>
        <pc:spChg chg="add">
          <ac:chgData name="Shivraj Sharma" userId="e2ac9427-934a-4679-9d2a-b77fd6c0bbbc" providerId="ADAL" clId="{F53FF9AC-8FA7-4502-98B9-4C4C62A02C79}" dt="2023-09-02T08:07:18.336" v="84" actId="26606"/>
          <ac:spMkLst>
            <pc:docMk/>
            <pc:sldMk cId="872034782" sldId="302"/>
            <ac:spMk id="8199" creationId="{6753252F-4873-4F63-801D-CC719279A7D5}"/>
          </ac:spMkLst>
        </pc:spChg>
        <pc:spChg chg="add">
          <ac:chgData name="Shivraj Sharma" userId="e2ac9427-934a-4679-9d2a-b77fd6c0bbbc" providerId="ADAL" clId="{F53FF9AC-8FA7-4502-98B9-4C4C62A02C79}" dt="2023-09-02T08:07:18.336" v="84" actId="26606"/>
          <ac:spMkLst>
            <pc:docMk/>
            <pc:sldMk cId="872034782" sldId="302"/>
            <ac:spMk id="8201" creationId="{047C8CCB-F95D-4249-92DD-651249D3535A}"/>
          </ac:spMkLst>
        </pc:spChg>
        <pc:picChg chg="mod">
          <ac:chgData name="Shivraj Sharma" userId="e2ac9427-934a-4679-9d2a-b77fd6c0bbbc" providerId="ADAL" clId="{F53FF9AC-8FA7-4502-98B9-4C4C62A02C79}" dt="2023-09-02T08:07:18.336" v="84" actId="26606"/>
          <ac:picMkLst>
            <pc:docMk/>
            <pc:sldMk cId="872034782" sldId="302"/>
            <ac:picMk id="8194" creationId="{00000000-0000-0000-0000-000000000000}"/>
          </ac:picMkLst>
        </pc:picChg>
      </pc:sldChg>
      <pc:sldChg chg="addSp modSp mod setBg">
        <pc:chgData name="Shivraj Sharma" userId="e2ac9427-934a-4679-9d2a-b77fd6c0bbbc" providerId="ADAL" clId="{F53FF9AC-8FA7-4502-98B9-4C4C62A02C79}" dt="2023-09-02T08:08:33.223" v="94" actId="26606"/>
        <pc:sldMkLst>
          <pc:docMk/>
          <pc:sldMk cId="3651330674" sldId="303"/>
        </pc:sldMkLst>
        <pc:spChg chg="mod">
          <ac:chgData name="Shivraj Sharma" userId="e2ac9427-934a-4679-9d2a-b77fd6c0bbbc" providerId="ADAL" clId="{F53FF9AC-8FA7-4502-98B9-4C4C62A02C79}" dt="2023-09-02T08:08:33.223" v="94" actId="26606"/>
          <ac:spMkLst>
            <pc:docMk/>
            <pc:sldMk cId="3651330674" sldId="303"/>
            <ac:spMk id="2" creationId="{00000000-0000-0000-0000-000000000000}"/>
          </ac:spMkLst>
        </pc:spChg>
        <pc:spChg chg="mod ord">
          <ac:chgData name="Shivraj Sharma" userId="e2ac9427-934a-4679-9d2a-b77fd6c0bbbc" providerId="ADAL" clId="{F53FF9AC-8FA7-4502-98B9-4C4C62A02C79}" dt="2023-09-02T08:08:33.223" v="94" actId="26606"/>
          <ac:spMkLst>
            <pc:docMk/>
            <pc:sldMk cId="3651330674" sldId="303"/>
            <ac:spMk id="3" creationId="{00000000-0000-0000-0000-000000000000}"/>
          </ac:spMkLst>
        </pc:spChg>
        <pc:spChg chg="add">
          <ac:chgData name="Shivraj Sharma" userId="e2ac9427-934a-4679-9d2a-b77fd6c0bbbc" providerId="ADAL" clId="{F53FF9AC-8FA7-4502-98B9-4C4C62A02C79}" dt="2023-09-02T08:08:33.223" v="94" actId="26606"/>
          <ac:spMkLst>
            <pc:docMk/>
            <pc:sldMk cId="3651330674" sldId="303"/>
            <ac:spMk id="12295" creationId="{2EB492CD-616E-47F8-933B-5E2D952A0593}"/>
          </ac:spMkLst>
        </pc:spChg>
        <pc:spChg chg="add">
          <ac:chgData name="Shivraj Sharma" userId="e2ac9427-934a-4679-9d2a-b77fd6c0bbbc" providerId="ADAL" clId="{F53FF9AC-8FA7-4502-98B9-4C4C62A02C79}" dt="2023-09-02T08:08:33.223" v="94" actId="26606"/>
          <ac:spMkLst>
            <pc:docMk/>
            <pc:sldMk cId="3651330674" sldId="303"/>
            <ac:spMk id="12297" creationId="{59383CF9-23B5-4335-9B21-1791C4CF1C75}"/>
          </ac:spMkLst>
        </pc:spChg>
        <pc:spChg chg="add">
          <ac:chgData name="Shivraj Sharma" userId="e2ac9427-934a-4679-9d2a-b77fd6c0bbbc" providerId="ADAL" clId="{F53FF9AC-8FA7-4502-98B9-4C4C62A02C79}" dt="2023-09-02T08:08:33.223" v="94" actId="26606"/>
          <ac:spMkLst>
            <pc:docMk/>
            <pc:sldMk cId="3651330674" sldId="303"/>
            <ac:spMk id="12299" creationId="{0007FE00-9498-4706-B255-6437B0252C02}"/>
          </ac:spMkLst>
        </pc:spChg>
        <pc:picChg chg="mod">
          <ac:chgData name="Shivraj Sharma" userId="e2ac9427-934a-4679-9d2a-b77fd6c0bbbc" providerId="ADAL" clId="{F53FF9AC-8FA7-4502-98B9-4C4C62A02C79}" dt="2023-09-02T08:08:33.223" v="94" actId="26606"/>
          <ac:picMkLst>
            <pc:docMk/>
            <pc:sldMk cId="3651330674" sldId="303"/>
            <ac:picMk id="12290" creationId="{00000000-0000-0000-0000-000000000000}"/>
          </ac:picMkLst>
        </pc:picChg>
      </pc:sldChg>
      <pc:sldChg chg="addSp delSp modSp mod setBg">
        <pc:chgData name="Shivraj Sharma" userId="e2ac9427-934a-4679-9d2a-b77fd6c0bbbc" providerId="ADAL" clId="{F53FF9AC-8FA7-4502-98B9-4C4C62A02C79}" dt="2023-09-02T08:09:04.723" v="112" actId="20577"/>
        <pc:sldMkLst>
          <pc:docMk/>
          <pc:sldMk cId="2916860457" sldId="304"/>
        </pc:sldMkLst>
        <pc:spChg chg="add del">
          <ac:chgData name="Shivraj Sharma" userId="e2ac9427-934a-4679-9d2a-b77fd6c0bbbc" providerId="ADAL" clId="{F53FF9AC-8FA7-4502-98B9-4C4C62A02C79}" dt="2023-09-02T08:08:50.044" v="99" actId="26606"/>
          <ac:spMkLst>
            <pc:docMk/>
            <pc:sldMk cId="2916860457" sldId="304"/>
            <ac:spMk id="13320" creationId="{D961188B-59B5-AF5C-1874-92923E0BFF66}"/>
          </ac:spMkLst>
        </pc:spChg>
        <pc:spChg chg="add del">
          <ac:chgData name="Shivraj Sharma" userId="e2ac9427-934a-4679-9d2a-b77fd6c0bbbc" providerId="ADAL" clId="{F53FF9AC-8FA7-4502-98B9-4C4C62A02C79}" dt="2023-09-02T08:08:48.884" v="96" actId="26606"/>
          <ac:spMkLst>
            <pc:docMk/>
            <pc:sldMk cId="2916860457" sldId="304"/>
            <ac:spMk id="13321" creationId="{634E5E7C-1976-4C3E-A934-9425D4F2BF63}"/>
          </ac:spMkLst>
        </pc:spChg>
        <pc:spChg chg="add del">
          <ac:chgData name="Shivraj Sharma" userId="e2ac9427-934a-4679-9d2a-b77fd6c0bbbc" providerId="ADAL" clId="{F53FF9AC-8FA7-4502-98B9-4C4C62A02C79}" dt="2023-09-02T08:08:48.884" v="96" actId="26606"/>
          <ac:spMkLst>
            <pc:docMk/>
            <pc:sldMk cId="2916860457" sldId="304"/>
            <ac:spMk id="13323" creationId="{78D323F3-5366-46A1-A430-A21785CACEA0}"/>
          </ac:spMkLst>
        </pc:spChg>
        <pc:spChg chg="add del">
          <ac:chgData name="Shivraj Sharma" userId="e2ac9427-934a-4679-9d2a-b77fd6c0bbbc" providerId="ADAL" clId="{F53FF9AC-8FA7-4502-98B9-4C4C62A02C79}" dt="2023-09-02T08:08:48.884" v="96" actId="26606"/>
          <ac:spMkLst>
            <pc:docMk/>
            <pc:sldMk cId="2916860457" sldId="304"/>
            <ac:spMk id="13325" creationId="{F94368A0-A606-4A85-99C2-5DEC95FCC9C0}"/>
          </ac:spMkLst>
        </pc:spChg>
        <pc:spChg chg="add del">
          <ac:chgData name="Shivraj Sharma" userId="e2ac9427-934a-4679-9d2a-b77fd6c0bbbc" providerId="ADAL" clId="{F53FF9AC-8FA7-4502-98B9-4C4C62A02C79}" dt="2023-09-02T08:08:50.044" v="99" actId="26606"/>
          <ac:spMkLst>
            <pc:docMk/>
            <pc:sldMk cId="2916860457" sldId="304"/>
            <ac:spMk id="13327" creationId="{C1A2385B-1D2A-4E17-84FA-6CB7F0AAE473}"/>
          </ac:spMkLst>
        </pc:spChg>
        <pc:spChg chg="add del">
          <ac:chgData name="Shivraj Sharma" userId="e2ac9427-934a-4679-9d2a-b77fd6c0bbbc" providerId="ADAL" clId="{F53FF9AC-8FA7-4502-98B9-4C4C62A02C79}" dt="2023-09-02T08:08:50.044" v="99" actId="26606"/>
          <ac:spMkLst>
            <pc:docMk/>
            <pc:sldMk cId="2916860457" sldId="304"/>
            <ac:spMk id="13328" creationId="{6D24BC9E-AC6A-42EE-AFD8-B290720B841F}"/>
          </ac:spMkLst>
        </pc:spChg>
        <pc:spChg chg="add del">
          <ac:chgData name="Shivraj Sharma" userId="e2ac9427-934a-4679-9d2a-b77fd6c0bbbc" providerId="ADAL" clId="{F53FF9AC-8FA7-4502-98B9-4C4C62A02C79}" dt="2023-09-02T08:08:50.044" v="99" actId="26606"/>
          <ac:spMkLst>
            <pc:docMk/>
            <pc:sldMk cId="2916860457" sldId="304"/>
            <ac:spMk id="13329" creationId="{5E791F2F-79DB-4CC0-9FA1-001E3E91E8B7}"/>
          </ac:spMkLst>
        </pc:spChg>
        <pc:spChg chg="add del">
          <ac:chgData name="Shivraj Sharma" userId="e2ac9427-934a-4679-9d2a-b77fd6c0bbbc" providerId="ADAL" clId="{F53FF9AC-8FA7-4502-98B9-4C4C62A02C79}" dt="2023-09-02T08:08:50.044" v="99" actId="26606"/>
          <ac:spMkLst>
            <pc:docMk/>
            <pc:sldMk cId="2916860457" sldId="304"/>
            <ac:spMk id="13330" creationId="{0990C621-3B8B-4820-8328-D47EF7CE823C}"/>
          </ac:spMkLst>
        </pc:spChg>
        <pc:spChg chg="add">
          <ac:chgData name="Shivraj Sharma" userId="e2ac9427-934a-4679-9d2a-b77fd6c0bbbc" providerId="ADAL" clId="{F53FF9AC-8FA7-4502-98B9-4C4C62A02C79}" dt="2023-09-02T08:08:50.059" v="101" actId="26606"/>
          <ac:spMkLst>
            <pc:docMk/>
            <pc:sldMk cId="2916860457" sldId="304"/>
            <ac:spMk id="13332" creationId="{1022CA72-2A63-428F-B586-37BA5AB6D265}"/>
          </ac:spMkLst>
        </pc:spChg>
        <pc:spChg chg="add">
          <ac:chgData name="Shivraj Sharma" userId="e2ac9427-934a-4679-9d2a-b77fd6c0bbbc" providerId="ADAL" clId="{F53FF9AC-8FA7-4502-98B9-4C4C62A02C79}" dt="2023-09-02T08:08:50.059" v="101" actId="26606"/>
          <ac:spMkLst>
            <pc:docMk/>
            <pc:sldMk cId="2916860457" sldId="304"/>
            <ac:spMk id="13333" creationId="{95C8260E-968F-44E8-A823-ABB431311926}"/>
          </ac:spMkLst>
        </pc:spChg>
        <pc:spChg chg="add">
          <ac:chgData name="Shivraj Sharma" userId="e2ac9427-934a-4679-9d2a-b77fd6c0bbbc" providerId="ADAL" clId="{F53FF9AC-8FA7-4502-98B9-4C4C62A02C79}" dt="2023-09-02T08:08:50.059" v="101" actId="26606"/>
          <ac:spMkLst>
            <pc:docMk/>
            <pc:sldMk cId="2916860457" sldId="304"/>
            <ac:spMk id="13334" creationId="{2C1BBA94-3F40-40AA-8BB9-E69E25E537C1}"/>
          </ac:spMkLst>
        </pc:spChg>
        <pc:spChg chg="add">
          <ac:chgData name="Shivraj Sharma" userId="e2ac9427-934a-4679-9d2a-b77fd6c0bbbc" providerId="ADAL" clId="{F53FF9AC-8FA7-4502-98B9-4C4C62A02C79}" dt="2023-09-02T08:08:50.059" v="101" actId="26606"/>
          <ac:spMkLst>
            <pc:docMk/>
            <pc:sldMk cId="2916860457" sldId="304"/>
            <ac:spMk id="13335" creationId="{FE43805F-24A6-46A4-B19B-54F28347355C}"/>
          </ac:spMkLst>
        </pc:spChg>
        <pc:spChg chg="add mod">
          <ac:chgData name="Shivraj Sharma" userId="e2ac9427-934a-4679-9d2a-b77fd6c0bbbc" providerId="ADAL" clId="{F53FF9AC-8FA7-4502-98B9-4C4C62A02C79}" dt="2023-09-02T08:09:04.723" v="112" actId="20577"/>
          <ac:spMkLst>
            <pc:docMk/>
            <pc:sldMk cId="2916860457" sldId="304"/>
            <ac:spMk id="13336" creationId="{E8197E38-F52F-C84E-3FAA-0C232A296C48}"/>
          </ac:spMkLst>
        </pc:spChg>
        <pc:picChg chg="add del">
          <ac:chgData name="Shivraj Sharma" userId="e2ac9427-934a-4679-9d2a-b77fd6c0bbbc" providerId="ADAL" clId="{F53FF9AC-8FA7-4502-98B9-4C4C62A02C79}" dt="2023-09-02T08:08:50.044" v="99" actId="26606"/>
          <ac:picMkLst>
            <pc:docMk/>
            <pc:sldMk cId="2916860457" sldId="304"/>
            <ac:picMk id="13314" creationId="{00000000-0000-0000-0000-000000000000}"/>
          </ac:picMkLst>
        </pc:picChg>
        <pc:picChg chg="mod">
          <ac:chgData name="Shivraj Sharma" userId="e2ac9427-934a-4679-9d2a-b77fd6c0bbbc" providerId="ADAL" clId="{F53FF9AC-8FA7-4502-98B9-4C4C62A02C79}" dt="2023-09-02T08:08:50.059" v="101" actId="26606"/>
          <ac:picMkLst>
            <pc:docMk/>
            <pc:sldMk cId="2916860457" sldId="304"/>
            <ac:picMk id="13316" creationId="{00000000-0000-0000-0000-000000000000}"/>
          </ac:picMkLst>
        </pc:picChg>
        <pc:picChg chg="add del mod ord replId">
          <ac:chgData name="Shivraj Sharma" userId="e2ac9427-934a-4679-9d2a-b77fd6c0bbbc" providerId="ADAL" clId="{F53FF9AC-8FA7-4502-98B9-4C4C62A02C79}" dt="2023-09-02T08:08:50.059" v="101" actId="26606"/>
          <ac:picMkLst>
            <pc:docMk/>
            <pc:sldMk cId="2916860457" sldId="304"/>
            <ac:picMk id="13337" creationId="{00000000-0000-0000-0000-000000000000}"/>
          </ac:picMkLst>
        </pc:picChg>
      </pc:sldChg>
      <pc:sldChg chg="addSp modSp mod setBg">
        <pc:chgData name="Shivraj Sharma" userId="e2ac9427-934a-4679-9d2a-b77fd6c0bbbc" providerId="ADAL" clId="{F53FF9AC-8FA7-4502-98B9-4C4C62A02C79}" dt="2023-09-02T08:01:54.081" v="20" actId="14734"/>
        <pc:sldMkLst>
          <pc:docMk/>
          <pc:sldMk cId="3451459085" sldId="305"/>
        </pc:sldMkLst>
        <pc:spChg chg="mod">
          <ac:chgData name="Shivraj Sharma" userId="e2ac9427-934a-4679-9d2a-b77fd6c0bbbc" providerId="ADAL" clId="{F53FF9AC-8FA7-4502-98B9-4C4C62A02C79}" dt="2023-09-02T08:01:16.483" v="14" actId="26606"/>
          <ac:spMkLst>
            <pc:docMk/>
            <pc:sldMk cId="3451459085" sldId="305"/>
            <ac:spMk id="2" creationId="{116FD9B2-D14F-948C-E4C6-979D5C333D1F}"/>
          </ac:spMkLst>
        </pc:spChg>
        <pc:spChg chg="add">
          <ac:chgData name="Shivraj Sharma" userId="e2ac9427-934a-4679-9d2a-b77fd6c0bbbc" providerId="ADAL" clId="{F53FF9AC-8FA7-4502-98B9-4C4C62A02C79}" dt="2023-09-02T08:01:16.483" v="14" actId="26606"/>
          <ac:spMkLst>
            <pc:docMk/>
            <pc:sldMk cId="3451459085" sldId="305"/>
            <ac:spMk id="9" creationId="{6753252F-4873-4F63-801D-CC719279A7D5}"/>
          </ac:spMkLst>
        </pc:spChg>
        <pc:spChg chg="add">
          <ac:chgData name="Shivraj Sharma" userId="e2ac9427-934a-4679-9d2a-b77fd6c0bbbc" providerId="ADAL" clId="{F53FF9AC-8FA7-4502-98B9-4C4C62A02C79}" dt="2023-09-02T08:01:16.483" v="14" actId="26606"/>
          <ac:spMkLst>
            <pc:docMk/>
            <pc:sldMk cId="3451459085" sldId="305"/>
            <ac:spMk id="11" creationId="{047C8CCB-F95D-4249-92DD-651249D3535A}"/>
          </ac:spMkLst>
        </pc:spChg>
        <pc:graphicFrameChg chg="mod modGraphic">
          <ac:chgData name="Shivraj Sharma" userId="e2ac9427-934a-4679-9d2a-b77fd6c0bbbc" providerId="ADAL" clId="{F53FF9AC-8FA7-4502-98B9-4C4C62A02C79}" dt="2023-09-02T08:01:54.081" v="20" actId="14734"/>
          <ac:graphicFrameMkLst>
            <pc:docMk/>
            <pc:sldMk cId="3451459085" sldId="305"/>
            <ac:graphicFrameMk id="4" creationId="{D1DF5ED1-78AD-3506-2452-380D2BFD0652}"/>
          </ac:graphicFrameMkLst>
        </pc:graphicFrameChg>
      </pc:sldChg>
      <pc:sldChg chg="modSp">
        <pc:chgData name="Shivraj Sharma" userId="e2ac9427-934a-4679-9d2a-b77fd6c0bbbc" providerId="ADAL" clId="{F53FF9AC-8FA7-4502-98B9-4C4C62A02C79}" dt="2023-09-02T08:00:44.926" v="2"/>
        <pc:sldMkLst>
          <pc:docMk/>
          <pc:sldMk cId="1967350633" sldId="306"/>
        </pc:sldMkLst>
        <pc:spChg chg="mod">
          <ac:chgData name="Shivraj Sharma" userId="e2ac9427-934a-4679-9d2a-b77fd6c0bbbc" providerId="ADAL" clId="{F53FF9AC-8FA7-4502-98B9-4C4C62A02C79}" dt="2023-09-02T08:00:44.926" v="2"/>
          <ac:spMkLst>
            <pc:docMk/>
            <pc:sldMk cId="1967350633" sldId="306"/>
            <ac:spMk id="2" creationId="{00000000-0000-0000-0000-000000000000}"/>
          </ac:spMkLst>
        </pc:spChg>
        <pc:spChg chg="mod">
          <ac:chgData name="Shivraj Sharma" userId="e2ac9427-934a-4679-9d2a-b77fd6c0bbbc" providerId="ADAL" clId="{F53FF9AC-8FA7-4502-98B9-4C4C62A02C79}" dt="2023-09-02T08:00:44.926" v="2"/>
          <ac:spMkLst>
            <pc:docMk/>
            <pc:sldMk cId="1967350633" sldId="306"/>
            <ac:spMk id="4"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1"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2"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3"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4"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5" creationId="{00000000-0000-0000-0000-000000000000}"/>
          </ac:spMkLst>
        </pc:spChg>
        <pc:spChg chg="mod">
          <ac:chgData name="Shivraj Sharma" userId="e2ac9427-934a-4679-9d2a-b77fd6c0bbbc" providerId="ADAL" clId="{F53FF9AC-8FA7-4502-98B9-4C4C62A02C79}" dt="2023-09-02T08:00:44.926" v="2"/>
          <ac:spMkLst>
            <pc:docMk/>
            <pc:sldMk cId="1967350633" sldId="306"/>
            <ac:spMk id="37" creationId="{00000000-0000-0000-0000-000000000000}"/>
          </ac:spMkLst>
        </pc:spChg>
        <pc:grpChg chg="mod">
          <ac:chgData name="Shivraj Sharma" userId="e2ac9427-934a-4679-9d2a-b77fd6c0bbbc" providerId="ADAL" clId="{F53FF9AC-8FA7-4502-98B9-4C4C62A02C79}" dt="2023-09-02T08:00:44.926" v="2"/>
          <ac:grpSpMkLst>
            <pc:docMk/>
            <pc:sldMk cId="1967350633" sldId="306"/>
            <ac:grpSpMk id="3" creationId="{00000000-0000-0000-0000-000000000000}"/>
          </ac:grpSpMkLst>
        </pc:grpChg>
        <pc:picChg chg="mod">
          <ac:chgData name="Shivraj Sharma" userId="e2ac9427-934a-4679-9d2a-b77fd6c0bbbc" providerId="ADAL" clId="{F53FF9AC-8FA7-4502-98B9-4C4C62A02C79}" dt="2023-09-02T08:00:44.926" v="2"/>
          <ac:picMkLst>
            <pc:docMk/>
            <pc:sldMk cId="1967350633" sldId="306"/>
            <ac:picMk id="5"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6"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7"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8"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9"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0"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1"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2"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3"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4"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5"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6"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7"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8"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19"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0"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1"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2"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3"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4"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5"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6"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7"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8"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29" creationId="{00000000-0000-0000-0000-000000000000}"/>
          </ac:picMkLst>
        </pc:picChg>
        <pc:picChg chg="mod">
          <ac:chgData name="Shivraj Sharma" userId="e2ac9427-934a-4679-9d2a-b77fd6c0bbbc" providerId="ADAL" clId="{F53FF9AC-8FA7-4502-98B9-4C4C62A02C79}" dt="2023-09-02T08:00:44.926" v="2"/>
          <ac:picMkLst>
            <pc:docMk/>
            <pc:sldMk cId="1967350633" sldId="306"/>
            <ac:picMk id="30" creationId="{00000000-0000-0000-0000-000000000000}"/>
          </ac:picMkLst>
        </pc:picChg>
      </pc:sldChg>
      <pc:sldChg chg="modSp mod">
        <pc:chgData name="Shivraj Sharma" userId="e2ac9427-934a-4679-9d2a-b77fd6c0bbbc" providerId="ADAL" clId="{F53FF9AC-8FA7-4502-98B9-4C4C62A02C79}" dt="2024-01-03T05:38:33.633" v="293" actId="20577"/>
        <pc:sldMkLst>
          <pc:docMk/>
          <pc:sldMk cId="2850609560" sldId="307"/>
        </pc:sldMkLst>
        <pc:spChg chg="mod">
          <ac:chgData name="Shivraj Sharma" userId="e2ac9427-934a-4679-9d2a-b77fd6c0bbbc" providerId="ADAL" clId="{F53FF9AC-8FA7-4502-98B9-4C4C62A02C79}" dt="2023-09-02T08:00:44.926" v="2"/>
          <ac:spMkLst>
            <pc:docMk/>
            <pc:sldMk cId="2850609560" sldId="307"/>
            <ac:spMk id="2" creationId="{00000000-0000-0000-0000-000000000000}"/>
          </ac:spMkLst>
        </pc:spChg>
        <pc:spChg chg="mod">
          <ac:chgData name="Shivraj Sharma" userId="e2ac9427-934a-4679-9d2a-b77fd6c0bbbc" providerId="ADAL" clId="{F53FF9AC-8FA7-4502-98B9-4C4C62A02C79}" dt="2023-09-02T08:00:44.926" v="2"/>
          <ac:spMkLst>
            <pc:docMk/>
            <pc:sldMk cId="2850609560" sldId="307"/>
            <ac:spMk id="4" creationId="{00000000-0000-0000-0000-000000000000}"/>
          </ac:spMkLst>
        </pc:spChg>
        <pc:spChg chg="mod">
          <ac:chgData name="Shivraj Sharma" userId="e2ac9427-934a-4679-9d2a-b77fd6c0bbbc" providerId="ADAL" clId="{F53FF9AC-8FA7-4502-98B9-4C4C62A02C79}" dt="2023-09-02T08:00:44.926" v="2"/>
          <ac:spMkLst>
            <pc:docMk/>
            <pc:sldMk cId="2850609560" sldId="307"/>
            <ac:spMk id="5" creationId="{00000000-0000-0000-0000-000000000000}"/>
          </ac:spMkLst>
        </pc:spChg>
        <pc:spChg chg="mod">
          <ac:chgData name="Shivraj Sharma" userId="e2ac9427-934a-4679-9d2a-b77fd6c0bbbc" providerId="ADAL" clId="{F53FF9AC-8FA7-4502-98B9-4C4C62A02C79}" dt="2024-01-03T05:38:33.633" v="293" actId="20577"/>
          <ac:spMkLst>
            <pc:docMk/>
            <pc:sldMk cId="2850609560" sldId="307"/>
            <ac:spMk id="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13" creationId="{00000000-0000-0000-0000-000000000000}"/>
          </ac:spMkLst>
        </pc:spChg>
        <pc:spChg chg="mod">
          <ac:chgData name="Shivraj Sharma" userId="e2ac9427-934a-4679-9d2a-b77fd6c0bbbc" providerId="ADAL" clId="{F53FF9AC-8FA7-4502-98B9-4C4C62A02C79}" dt="2023-09-02T08:00:44.926" v="2"/>
          <ac:spMkLst>
            <pc:docMk/>
            <pc:sldMk cId="2850609560" sldId="307"/>
            <ac:spMk id="1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37" creationId="{00000000-0000-0000-0000-000000000000}"/>
          </ac:spMkLst>
        </pc:spChg>
        <pc:spChg chg="mod">
          <ac:chgData name="Shivraj Sharma" userId="e2ac9427-934a-4679-9d2a-b77fd6c0bbbc" providerId="ADAL" clId="{F53FF9AC-8FA7-4502-98B9-4C4C62A02C79}" dt="2023-09-02T08:00:44.926" v="2"/>
          <ac:spMkLst>
            <pc:docMk/>
            <pc:sldMk cId="2850609560" sldId="307"/>
            <ac:spMk id="43" creationId="{00000000-0000-0000-0000-000000000000}"/>
          </ac:spMkLst>
        </pc:spChg>
        <pc:spChg chg="mod">
          <ac:chgData name="Shivraj Sharma" userId="e2ac9427-934a-4679-9d2a-b77fd6c0bbbc" providerId="ADAL" clId="{F53FF9AC-8FA7-4502-98B9-4C4C62A02C79}" dt="2023-09-02T08:00:44.926" v="2"/>
          <ac:spMkLst>
            <pc:docMk/>
            <pc:sldMk cId="2850609560" sldId="307"/>
            <ac:spMk id="4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52" creationId="{00000000-0000-0000-0000-000000000000}"/>
          </ac:spMkLst>
        </pc:spChg>
        <pc:spChg chg="mod">
          <ac:chgData name="Shivraj Sharma" userId="e2ac9427-934a-4679-9d2a-b77fd6c0bbbc" providerId="ADAL" clId="{F53FF9AC-8FA7-4502-98B9-4C4C62A02C79}" dt="2023-09-02T08:00:44.926" v="2"/>
          <ac:spMkLst>
            <pc:docMk/>
            <pc:sldMk cId="2850609560" sldId="307"/>
            <ac:spMk id="55"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3"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4"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6"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7" creationId="{00000000-0000-0000-0000-000000000000}"/>
          </ac:spMkLst>
        </pc:spChg>
        <pc:spChg chg="mod">
          <ac:chgData name="Shivraj Sharma" userId="e2ac9427-934a-4679-9d2a-b77fd6c0bbbc" providerId="ADAL" clId="{F53FF9AC-8FA7-4502-98B9-4C4C62A02C79}" dt="2023-09-02T08:00:44.926" v="2"/>
          <ac:spMkLst>
            <pc:docMk/>
            <pc:sldMk cId="2850609560" sldId="307"/>
            <ac:spMk id="69" creationId="{00000000-0000-0000-0000-000000000000}"/>
          </ac:spMkLst>
        </pc:spChg>
        <pc:spChg chg="mod">
          <ac:chgData name="Shivraj Sharma" userId="e2ac9427-934a-4679-9d2a-b77fd6c0bbbc" providerId="ADAL" clId="{F53FF9AC-8FA7-4502-98B9-4C4C62A02C79}" dt="2023-09-02T08:00:44.926" v="2"/>
          <ac:spMkLst>
            <pc:docMk/>
            <pc:sldMk cId="2850609560" sldId="307"/>
            <ac:spMk id="70" creationId="{00000000-0000-0000-0000-000000000000}"/>
          </ac:spMkLst>
        </pc:spChg>
        <pc:spChg chg="mod">
          <ac:chgData name="Shivraj Sharma" userId="e2ac9427-934a-4679-9d2a-b77fd6c0bbbc" providerId="ADAL" clId="{F53FF9AC-8FA7-4502-98B9-4C4C62A02C79}" dt="2023-09-02T08:00:44.926" v="2"/>
          <ac:spMkLst>
            <pc:docMk/>
            <pc:sldMk cId="2850609560" sldId="307"/>
            <ac:spMk id="71" creationId="{00000000-0000-0000-0000-000000000000}"/>
          </ac:spMkLst>
        </pc:spChg>
        <pc:spChg chg="mod">
          <ac:chgData name="Shivraj Sharma" userId="e2ac9427-934a-4679-9d2a-b77fd6c0bbbc" providerId="ADAL" clId="{F53FF9AC-8FA7-4502-98B9-4C4C62A02C79}" dt="2023-09-02T08:00:44.926" v="2"/>
          <ac:spMkLst>
            <pc:docMk/>
            <pc:sldMk cId="2850609560" sldId="307"/>
            <ac:spMk id="72" creationId="{00000000-0000-0000-0000-000000000000}"/>
          </ac:spMkLst>
        </pc:spChg>
        <pc:grpChg chg="mod">
          <ac:chgData name="Shivraj Sharma" userId="e2ac9427-934a-4679-9d2a-b77fd6c0bbbc" providerId="ADAL" clId="{F53FF9AC-8FA7-4502-98B9-4C4C62A02C79}" dt="2023-09-02T08:00:44.926" v="2"/>
          <ac:grpSpMkLst>
            <pc:docMk/>
            <pc:sldMk cId="2850609560" sldId="307"/>
            <ac:grpSpMk id="3" creationId="{00000000-0000-0000-0000-000000000000}"/>
          </ac:grpSpMkLst>
        </pc:grpChg>
        <pc:grpChg chg="mod">
          <ac:chgData name="Shivraj Sharma" userId="e2ac9427-934a-4679-9d2a-b77fd6c0bbbc" providerId="ADAL" clId="{F53FF9AC-8FA7-4502-98B9-4C4C62A02C79}" dt="2023-09-02T08:00:44.926" v="2"/>
          <ac:grpSpMkLst>
            <pc:docMk/>
            <pc:sldMk cId="2850609560" sldId="307"/>
            <ac:grpSpMk id="7" creationId="{00000000-0000-0000-0000-000000000000}"/>
          </ac:grpSpMkLst>
        </pc:grpChg>
        <pc:grpChg chg="mod">
          <ac:chgData name="Shivraj Sharma" userId="e2ac9427-934a-4679-9d2a-b77fd6c0bbbc" providerId="ADAL" clId="{F53FF9AC-8FA7-4502-98B9-4C4C62A02C79}" dt="2023-09-02T08:00:44.926" v="2"/>
          <ac:grpSpMkLst>
            <pc:docMk/>
            <pc:sldMk cId="2850609560" sldId="307"/>
            <ac:grpSpMk id="36" creationId="{00000000-0000-0000-0000-000000000000}"/>
          </ac:grpSpMkLst>
        </pc:grpChg>
        <pc:picChg chg="mod">
          <ac:chgData name="Shivraj Sharma" userId="e2ac9427-934a-4679-9d2a-b77fd6c0bbbc" providerId="ADAL" clId="{F53FF9AC-8FA7-4502-98B9-4C4C62A02C79}" dt="2023-09-02T08:00:44.926" v="2"/>
          <ac:picMkLst>
            <pc:docMk/>
            <pc:sldMk cId="2850609560" sldId="307"/>
            <ac:picMk id="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1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3"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6"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2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3"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3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4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3"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4"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6"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7"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8"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59"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0"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1"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2"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5" creationId="{00000000-0000-0000-0000-000000000000}"/>
          </ac:picMkLst>
        </pc:picChg>
        <pc:picChg chg="mod">
          <ac:chgData name="Shivraj Sharma" userId="e2ac9427-934a-4679-9d2a-b77fd6c0bbbc" providerId="ADAL" clId="{F53FF9AC-8FA7-4502-98B9-4C4C62A02C79}" dt="2023-09-02T08:00:44.926" v="2"/>
          <ac:picMkLst>
            <pc:docMk/>
            <pc:sldMk cId="2850609560" sldId="307"/>
            <ac:picMk id="68" creationId="{00000000-0000-0000-0000-000000000000}"/>
          </ac:picMkLst>
        </pc:picChg>
      </pc:sldChg>
      <pc:sldChg chg="modSp mod">
        <pc:chgData name="Shivraj Sharma" userId="e2ac9427-934a-4679-9d2a-b77fd6c0bbbc" providerId="ADAL" clId="{F53FF9AC-8FA7-4502-98B9-4C4C62A02C79}" dt="2024-01-03T05:38:26.644" v="286" actId="20577"/>
        <pc:sldMkLst>
          <pc:docMk/>
          <pc:sldMk cId="2782913628" sldId="308"/>
        </pc:sldMkLst>
        <pc:spChg chg="mod">
          <ac:chgData name="Shivraj Sharma" userId="e2ac9427-934a-4679-9d2a-b77fd6c0bbbc" providerId="ADAL" clId="{F53FF9AC-8FA7-4502-98B9-4C4C62A02C79}" dt="2023-09-02T08:00:44.926" v="2"/>
          <ac:spMkLst>
            <pc:docMk/>
            <pc:sldMk cId="2782913628" sldId="308"/>
            <ac:spMk id="2" creationId="{00000000-0000-0000-0000-000000000000}"/>
          </ac:spMkLst>
        </pc:spChg>
        <pc:spChg chg="mod">
          <ac:chgData name="Shivraj Sharma" userId="e2ac9427-934a-4679-9d2a-b77fd6c0bbbc" providerId="ADAL" clId="{F53FF9AC-8FA7-4502-98B9-4C4C62A02C79}" dt="2023-09-02T08:00:44.926" v="2"/>
          <ac:spMkLst>
            <pc:docMk/>
            <pc:sldMk cId="2782913628" sldId="308"/>
            <ac:spMk id="4" creationId="{00000000-0000-0000-0000-000000000000}"/>
          </ac:spMkLst>
        </pc:spChg>
        <pc:spChg chg="mod">
          <ac:chgData name="Shivraj Sharma" userId="e2ac9427-934a-4679-9d2a-b77fd6c0bbbc" providerId="ADAL" clId="{F53FF9AC-8FA7-4502-98B9-4C4C62A02C79}" dt="2023-09-02T08:00:44.926" v="2"/>
          <ac:spMkLst>
            <pc:docMk/>
            <pc:sldMk cId="2782913628" sldId="308"/>
            <ac:spMk id="5" creationId="{00000000-0000-0000-0000-000000000000}"/>
          </ac:spMkLst>
        </pc:spChg>
        <pc:spChg chg="mod">
          <ac:chgData name="Shivraj Sharma" userId="e2ac9427-934a-4679-9d2a-b77fd6c0bbbc" providerId="ADAL" clId="{F53FF9AC-8FA7-4502-98B9-4C4C62A02C79}" dt="2024-01-03T05:38:26.644" v="286" actId="20577"/>
          <ac:spMkLst>
            <pc:docMk/>
            <pc:sldMk cId="2782913628" sldId="308"/>
            <ac:spMk id="6" creationId="{00000000-0000-0000-0000-000000000000}"/>
          </ac:spMkLst>
        </pc:spChg>
        <pc:spChg chg="mod">
          <ac:chgData name="Shivraj Sharma" userId="e2ac9427-934a-4679-9d2a-b77fd6c0bbbc" providerId="ADAL" clId="{F53FF9AC-8FA7-4502-98B9-4C4C62A02C79}" dt="2023-09-02T08:00:44.926" v="2"/>
          <ac:spMkLst>
            <pc:docMk/>
            <pc:sldMk cId="2782913628" sldId="308"/>
            <ac:spMk id="13" creationId="{00000000-0000-0000-0000-000000000000}"/>
          </ac:spMkLst>
        </pc:spChg>
        <pc:spChg chg="mod">
          <ac:chgData name="Shivraj Sharma" userId="e2ac9427-934a-4679-9d2a-b77fd6c0bbbc" providerId="ADAL" clId="{F53FF9AC-8FA7-4502-98B9-4C4C62A02C79}" dt="2023-09-02T08:00:44.926" v="2"/>
          <ac:spMkLst>
            <pc:docMk/>
            <pc:sldMk cId="2782913628" sldId="308"/>
            <ac:spMk id="16" creationId="{00000000-0000-0000-0000-000000000000}"/>
          </ac:spMkLst>
        </pc:spChg>
        <pc:spChg chg="mod">
          <ac:chgData name="Shivraj Sharma" userId="e2ac9427-934a-4679-9d2a-b77fd6c0bbbc" providerId="ADAL" clId="{F53FF9AC-8FA7-4502-98B9-4C4C62A02C79}" dt="2023-09-02T08:00:44.926" v="2"/>
          <ac:spMkLst>
            <pc:docMk/>
            <pc:sldMk cId="2782913628" sldId="308"/>
            <ac:spMk id="41" creationId="{00000000-0000-0000-0000-000000000000}"/>
          </ac:spMkLst>
        </pc:spChg>
        <pc:spChg chg="mod">
          <ac:chgData name="Shivraj Sharma" userId="e2ac9427-934a-4679-9d2a-b77fd6c0bbbc" providerId="ADAL" clId="{F53FF9AC-8FA7-4502-98B9-4C4C62A02C79}" dt="2023-09-02T08:00:44.926" v="2"/>
          <ac:spMkLst>
            <pc:docMk/>
            <pc:sldMk cId="2782913628" sldId="308"/>
            <ac:spMk id="44" creationId="{00000000-0000-0000-0000-000000000000}"/>
          </ac:spMkLst>
        </pc:spChg>
        <pc:spChg chg="mod">
          <ac:chgData name="Shivraj Sharma" userId="e2ac9427-934a-4679-9d2a-b77fd6c0bbbc" providerId="ADAL" clId="{F53FF9AC-8FA7-4502-98B9-4C4C62A02C79}" dt="2023-09-02T08:00:44.926" v="2"/>
          <ac:spMkLst>
            <pc:docMk/>
            <pc:sldMk cId="2782913628" sldId="308"/>
            <ac:spMk id="64" creationId="{00000000-0000-0000-0000-000000000000}"/>
          </ac:spMkLst>
        </pc:spChg>
        <pc:spChg chg="mod">
          <ac:chgData name="Shivraj Sharma" userId="e2ac9427-934a-4679-9d2a-b77fd6c0bbbc" providerId="ADAL" clId="{F53FF9AC-8FA7-4502-98B9-4C4C62A02C79}" dt="2023-09-02T08:00:44.926" v="2"/>
          <ac:spMkLst>
            <pc:docMk/>
            <pc:sldMk cId="2782913628" sldId="308"/>
            <ac:spMk id="65" creationId="{00000000-0000-0000-0000-000000000000}"/>
          </ac:spMkLst>
        </pc:spChg>
        <pc:spChg chg="mod">
          <ac:chgData name="Shivraj Sharma" userId="e2ac9427-934a-4679-9d2a-b77fd6c0bbbc" providerId="ADAL" clId="{F53FF9AC-8FA7-4502-98B9-4C4C62A02C79}" dt="2023-09-02T08:00:44.926" v="2"/>
          <ac:spMkLst>
            <pc:docMk/>
            <pc:sldMk cId="2782913628" sldId="308"/>
            <ac:spMk id="66" creationId="{00000000-0000-0000-0000-000000000000}"/>
          </ac:spMkLst>
        </pc:spChg>
        <pc:grpChg chg="mod">
          <ac:chgData name="Shivraj Sharma" userId="e2ac9427-934a-4679-9d2a-b77fd6c0bbbc" providerId="ADAL" clId="{F53FF9AC-8FA7-4502-98B9-4C4C62A02C79}" dt="2023-09-02T08:00:44.926" v="2"/>
          <ac:grpSpMkLst>
            <pc:docMk/>
            <pc:sldMk cId="2782913628" sldId="308"/>
            <ac:grpSpMk id="3" creationId="{00000000-0000-0000-0000-000000000000}"/>
          </ac:grpSpMkLst>
        </pc:grpChg>
        <pc:grpChg chg="mod">
          <ac:chgData name="Shivraj Sharma" userId="e2ac9427-934a-4679-9d2a-b77fd6c0bbbc" providerId="ADAL" clId="{F53FF9AC-8FA7-4502-98B9-4C4C62A02C79}" dt="2023-09-02T08:00:44.926" v="2"/>
          <ac:grpSpMkLst>
            <pc:docMk/>
            <pc:sldMk cId="2782913628" sldId="308"/>
            <ac:grpSpMk id="7" creationId="{00000000-0000-0000-0000-000000000000}"/>
          </ac:grpSpMkLst>
        </pc:grpChg>
        <pc:picChg chg="mod">
          <ac:chgData name="Shivraj Sharma" userId="e2ac9427-934a-4679-9d2a-b77fd6c0bbbc" providerId="ADAL" clId="{F53FF9AC-8FA7-4502-98B9-4C4C62A02C79}" dt="2023-09-02T08:00:44.926" v="2"/>
          <ac:picMkLst>
            <pc:docMk/>
            <pc:sldMk cId="2782913628" sldId="308"/>
            <ac:picMk id="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1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2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3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4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3"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4"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5"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6"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7"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8"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59"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0"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1"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2" creationId="{00000000-0000-0000-0000-000000000000}"/>
          </ac:picMkLst>
        </pc:picChg>
        <pc:picChg chg="mod">
          <ac:chgData name="Shivraj Sharma" userId="e2ac9427-934a-4679-9d2a-b77fd6c0bbbc" providerId="ADAL" clId="{F53FF9AC-8FA7-4502-98B9-4C4C62A02C79}" dt="2023-09-02T08:00:44.926" v="2"/>
          <ac:picMkLst>
            <pc:docMk/>
            <pc:sldMk cId="2782913628" sldId="308"/>
            <ac:picMk id="63" creationId="{00000000-0000-0000-0000-000000000000}"/>
          </ac:picMkLst>
        </pc:picChg>
      </pc:sldChg>
      <pc:sldChg chg="modSp mod">
        <pc:chgData name="Shivraj Sharma" userId="e2ac9427-934a-4679-9d2a-b77fd6c0bbbc" providerId="ADAL" clId="{F53FF9AC-8FA7-4502-98B9-4C4C62A02C79}" dt="2024-01-03T05:38:19.608" v="280" actId="20577"/>
        <pc:sldMkLst>
          <pc:docMk/>
          <pc:sldMk cId="1750474927" sldId="309"/>
        </pc:sldMkLst>
        <pc:spChg chg="mod">
          <ac:chgData name="Shivraj Sharma" userId="e2ac9427-934a-4679-9d2a-b77fd6c0bbbc" providerId="ADAL" clId="{F53FF9AC-8FA7-4502-98B9-4C4C62A02C79}" dt="2023-09-02T08:00:44.926" v="2"/>
          <ac:spMkLst>
            <pc:docMk/>
            <pc:sldMk cId="1750474927" sldId="309"/>
            <ac:spMk id="2" creationId="{00000000-0000-0000-0000-000000000000}"/>
          </ac:spMkLst>
        </pc:spChg>
        <pc:spChg chg="mod">
          <ac:chgData name="Shivraj Sharma" userId="e2ac9427-934a-4679-9d2a-b77fd6c0bbbc" providerId="ADAL" clId="{F53FF9AC-8FA7-4502-98B9-4C4C62A02C79}" dt="2023-09-02T08:00:44.926" v="2"/>
          <ac:spMkLst>
            <pc:docMk/>
            <pc:sldMk cId="1750474927" sldId="309"/>
            <ac:spMk id="4" creationId="{00000000-0000-0000-0000-000000000000}"/>
          </ac:spMkLst>
        </pc:spChg>
        <pc:spChg chg="mod">
          <ac:chgData name="Shivraj Sharma" userId="e2ac9427-934a-4679-9d2a-b77fd6c0bbbc" providerId="ADAL" clId="{F53FF9AC-8FA7-4502-98B9-4C4C62A02C79}" dt="2023-09-02T08:00:44.926" v="2"/>
          <ac:spMkLst>
            <pc:docMk/>
            <pc:sldMk cId="1750474927" sldId="309"/>
            <ac:spMk id="5" creationId="{00000000-0000-0000-0000-000000000000}"/>
          </ac:spMkLst>
        </pc:spChg>
        <pc:spChg chg="mod">
          <ac:chgData name="Shivraj Sharma" userId="e2ac9427-934a-4679-9d2a-b77fd6c0bbbc" providerId="ADAL" clId="{F53FF9AC-8FA7-4502-98B9-4C4C62A02C79}" dt="2024-01-03T05:38:19.608" v="280" actId="20577"/>
          <ac:spMkLst>
            <pc:docMk/>
            <pc:sldMk cId="1750474927" sldId="309"/>
            <ac:spMk id="6" creationId="{00000000-0000-0000-0000-000000000000}"/>
          </ac:spMkLst>
        </pc:spChg>
        <pc:spChg chg="mod">
          <ac:chgData name="Shivraj Sharma" userId="e2ac9427-934a-4679-9d2a-b77fd6c0bbbc" providerId="ADAL" clId="{F53FF9AC-8FA7-4502-98B9-4C4C62A02C79}" dt="2023-09-02T08:00:44.926" v="2"/>
          <ac:spMkLst>
            <pc:docMk/>
            <pc:sldMk cId="1750474927" sldId="309"/>
            <ac:spMk id="13" creationId="{00000000-0000-0000-0000-000000000000}"/>
          </ac:spMkLst>
        </pc:spChg>
        <pc:spChg chg="mod">
          <ac:chgData name="Shivraj Sharma" userId="e2ac9427-934a-4679-9d2a-b77fd6c0bbbc" providerId="ADAL" clId="{F53FF9AC-8FA7-4502-98B9-4C4C62A02C79}" dt="2023-09-02T08:00:44.926" v="2"/>
          <ac:spMkLst>
            <pc:docMk/>
            <pc:sldMk cId="1750474927" sldId="309"/>
            <ac:spMk id="16" creationId="{00000000-0000-0000-0000-000000000000}"/>
          </ac:spMkLst>
        </pc:spChg>
        <pc:spChg chg="mod">
          <ac:chgData name="Shivraj Sharma" userId="e2ac9427-934a-4679-9d2a-b77fd6c0bbbc" providerId="ADAL" clId="{F53FF9AC-8FA7-4502-98B9-4C4C62A02C79}" dt="2023-09-02T08:00:44.926" v="2"/>
          <ac:spMkLst>
            <pc:docMk/>
            <pc:sldMk cId="1750474927" sldId="309"/>
            <ac:spMk id="37" creationId="{00000000-0000-0000-0000-000000000000}"/>
          </ac:spMkLst>
        </pc:spChg>
        <pc:grpChg chg="mod">
          <ac:chgData name="Shivraj Sharma" userId="e2ac9427-934a-4679-9d2a-b77fd6c0bbbc" providerId="ADAL" clId="{F53FF9AC-8FA7-4502-98B9-4C4C62A02C79}" dt="2023-09-02T08:00:44.926" v="2"/>
          <ac:grpSpMkLst>
            <pc:docMk/>
            <pc:sldMk cId="1750474927" sldId="309"/>
            <ac:grpSpMk id="3" creationId="{00000000-0000-0000-0000-000000000000}"/>
          </ac:grpSpMkLst>
        </pc:grpChg>
        <pc:grpChg chg="mod">
          <ac:chgData name="Shivraj Sharma" userId="e2ac9427-934a-4679-9d2a-b77fd6c0bbbc" providerId="ADAL" clId="{F53FF9AC-8FA7-4502-98B9-4C4C62A02C79}" dt="2023-09-02T08:00:44.926" v="2"/>
          <ac:grpSpMkLst>
            <pc:docMk/>
            <pc:sldMk cId="1750474927" sldId="309"/>
            <ac:grpSpMk id="7" creationId="{00000000-0000-0000-0000-000000000000}"/>
          </ac:grpSpMkLst>
        </pc:grpChg>
        <pc:picChg chg="mod">
          <ac:chgData name="Shivraj Sharma" userId="e2ac9427-934a-4679-9d2a-b77fd6c0bbbc" providerId="ADAL" clId="{F53FF9AC-8FA7-4502-98B9-4C4C62A02C79}" dt="2023-09-02T08:00:44.926" v="2"/>
          <ac:picMkLst>
            <pc:docMk/>
            <pc:sldMk cId="1750474927" sldId="309"/>
            <ac:picMk id="8"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9"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0"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1"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2"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4"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5"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7"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8"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19"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0"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1"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2"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3"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4"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5"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6"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7"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8"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29"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0"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1"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2"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3"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4" creationId="{00000000-0000-0000-0000-000000000000}"/>
          </ac:picMkLst>
        </pc:picChg>
        <pc:picChg chg="mod">
          <ac:chgData name="Shivraj Sharma" userId="e2ac9427-934a-4679-9d2a-b77fd6c0bbbc" providerId="ADAL" clId="{F53FF9AC-8FA7-4502-98B9-4C4C62A02C79}" dt="2023-09-02T08:00:44.926" v="2"/>
          <ac:picMkLst>
            <pc:docMk/>
            <pc:sldMk cId="1750474927" sldId="309"/>
            <ac:picMk id="35" creationId="{00000000-0000-0000-0000-000000000000}"/>
          </ac:picMkLst>
        </pc:picChg>
      </pc:sldChg>
      <pc:sldChg chg="modSp mod">
        <pc:chgData name="Shivraj Sharma" userId="e2ac9427-934a-4679-9d2a-b77fd6c0bbbc" providerId="ADAL" clId="{F53FF9AC-8FA7-4502-98B9-4C4C62A02C79}" dt="2023-09-02T08:07:47.655" v="87" actId="14100"/>
        <pc:sldMkLst>
          <pc:docMk/>
          <pc:sldMk cId="3749124827" sldId="310"/>
        </pc:sldMkLst>
        <pc:spChg chg="mod">
          <ac:chgData name="Shivraj Sharma" userId="e2ac9427-934a-4679-9d2a-b77fd6c0bbbc" providerId="ADAL" clId="{F53FF9AC-8FA7-4502-98B9-4C4C62A02C79}" dt="2023-09-02T08:00:44.926" v="2"/>
          <ac:spMkLst>
            <pc:docMk/>
            <pc:sldMk cId="3749124827" sldId="310"/>
            <ac:spMk id="2" creationId="{00000000-0000-0000-0000-000000000000}"/>
          </ac:spMkLst>
        </pc:spChg>
        <pc:spChg chg="mod">
          <ac:chgData name="Shivraj Sharma" userId="e2ac9427-934a-4679-9d2a-b77fd6c0bbbc" providerId="ADAL" clId="{F53FF9AC-8FA7-4502-98B9-4C4C62A02C79}" dt="2023-09-02T08:07:47.655" v="87" actId="14100"/>
          <ac:spMkLst>
            <pc:docMk/>
            <pc:sldMk cId="3749124827" sldId="310"/>
            <ac:spMk id="3"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4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4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4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5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6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7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8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9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08"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0"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1"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2"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3"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4"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5"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6"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19"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21" creationId="{00000000-0000-0000-0000-000000000000}"/>
          </ac:spMkLst>
        </pc:spChg>
        <pc:spChg chg="mod">
          <ac:chgData name="Shivraj Sharma" userId="e2ac9427-934a-4679-9d2a-b77fd6c0bbbc" providerId="ADAL" clId="{F53FF9AC-8FA7-4502-98B9-4C4C62A02C79}" dt="2023-09-02T08:00:44.926" v="2"/>
          <ac:spMkLst>
            <pc:docMk/>
            <pc:sldMk cId="3749124827" sldId="310"/>
            <ac:spMk id="122" creationId="{00000000-0000-0000-0000-000000000000}"/>
          </ac:spMkLst>
        </pc:spChg>
        <pc:grpChg chg="mod">
          <ac:chgData name="Shivraj Sharma" userId="e2ac9427-934a-4679-9d2a-b77fd6c0bbbc" providerId="ADAL" clId="{F53FF9AC-8FA7-4502-98B9-4C4C62A02C79}" dt="2023-09-02T08:00:44.926" v="2"/>
          <ac:grpSpMkLst>
            <pc:docMk/>
            <pc:sldMk cId="3749124827" sldId="310"/>
            <ac:grpSpMk id="4" creationId="{00000000-0000-0000-0000-000000000000}"/>
          </ac:grpSpMkLst>
        </pc:grpChg>
        <pc:grpChg chg="mod">
          <ac:chgData name="Shivraj Sharma" userId="e2ac9427-934a-4679-9d2a-b77fd6c0bbbc" providerId="ADAL" clId="{F53FF9AC-8FA7-4502-98B9-4C4C62A02C79}" dt="2023-09-02T08:00:44.926" v="2"/>
          <ac:grpSpMkLst>
            <pc:docMk/>
            <pc:sldMk cId="3749124827" sldId="310"/>
            <ac:grpSpMk id="117" creationId="{00000000-0000-0000-0000-000000000000}"/>
          </ac:grpSpMkLst>
        </pc:grpChg>
        <pc:picChg chg="mod">
          <ac:chgData name="Shivraj Sharma" userId="e2ac9427-934a-4679-9d2a-b77fd6c0bbbc" providerId="ADAL" clId="{F53FF9AC-8FA7-4502-98B9-4C4C62A02C79}" dt="2023-09-02T08:00:44.926" v="2"/>
          <ac:picMkLst>
            <pc:docMk/>
            <pc:sldMk cId="3749124827" sldId="310"/>
            <ac:picMk id="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4"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6"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4"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6"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2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4"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6"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3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0"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2"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4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5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6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7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8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9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1"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3"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5"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7"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09"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18" creationId="{00000000-0000-0000-0000-000000000000}"/>
          </ac:picMkLst>
        </pc:picChg>
        <pc:picChg chg="mod">
          <ac:chgData name="Shivraj Sharma" userId="e2ac9427-934a-4679-9d2a-b77fd6c0bbbc" providerId="ADAL" clId="{F53FF9AC-8FA7-4502-98B9-4C4C62A02C79}" dt="2023-09-02T08:00:44.926" v="2"/>
          <ac:picMkLst>
            <pc:docMk/>
            <pc:sldMk cId="3749124827" sldId="310"/>
            <ac:picMk id="120" creationId="{00000000-0000-0000-0000-000000000000}"/>
          </ac:picMkLst>
        </pc:picChg>
      </pc:sldChg>
      <pc:sldChg chg="addSp delSp modSp mod setBg">
        <pc:chgData name="Shivraj Sharma" userId="e2ac9427-934a-4679-9d2a-b77fd6c0bbbc" providerId="ADAL" clId="{F53FF9AC-8FA7-4502-98B9-4C4C62A02C79}" dt="2023-09-02T08:17:50.369" v="235" actId="26606"/>
        <pc:sldMkLst>
          <pc:docMk/>
          <pc:sldMk cId="1518703642" sldId="311"/>
        </pc:sldMkLst>
        <pc:spChg chg="mod">
          <ac:chgData name="Shivraj Sharma" userId="e2ac9427-934a-4679-9d2a-b77fd6c0bbbc" providerId="ADAL" clId="{F53FF9AC-8FA7-4502-98B9-4C4C62A02C79}" dt="2023-09-02T08:17:50.369" v="235" actId="26606"/>
          <ac:spMkLst>
            <pc:docMk/>
            <pc:sldMk cId="1518703642" sldId="311"/>
            <ac:spMk id="2" creationId="{00000000-0000-0000-0000-000000000000}"/>
          </ac:spMkLst>
        </pc:spChg>
        <pc:spChg chg="mod">
          <ac:chgData name="Shivraj Sharma" userId="e2ac9427-934a-4679-9d2a-b77fd6c0bbbc" providerId="ADAL" clId="{F53FF9AC-8FA7-4502-98B9-4C4C62A02C79}" dt="2023-09-02T08:17:50.369" v="235" actId="26606"/>
          <ac:spMkLst>
            <pc:docMk/>
            <pc:sldMk cId="1518703642" sldId="311"/>
            <ac:spMk id="3" creationId="{00000000-0000-0000-0000-000000000000}"/>
          </ac:spMkLst>
        </pc:spChg>
        <pc:spChg chg="add del">
          <ac:chgData name="Shivraj Sharma" userId="e2ac9427-934a-4679-9d2a-b77fd6c0bbbc" providerId="ADAL" clId="{F53FF9AC-8FA7-4502-98B9-4C4C62A02C79}" dt="2023-09-02T08:17:50.222" v="234" actId="26606"/>
          <ac:spMkLst>
            <pc:docMk/>
            <pc:sldMk cId="1518703642" sldId="311"/>
            <ac:spMk id="9" creationId="{D1942232-83D0-49E2-AF9B-1F97E3C1EF8E}"/>
          </ac:spMkLst>
        </pc:spChg>
        <pc:spChg chg="add del">
          <ac:chgData name="Shivraj Sharma" userId="e2ac9427-934a-4679-9d2a-b77fd6c0bbbc" providerId="ADAL" clId="{F53FF9AC-8FA7-4502-98B9-4C4C62A02C79}" dt="2023-09-02T08:17:50.222" v="234" actId="26606"/>
          <ac:spMkLst>
            <pc:docMk/>
            <pc:sldMk cId="1518703642" sldId="311"/>
            <ac:spMk id="11" creationId="{E9E70D72-6E23-4015-A4A6-85C120C19167}"/>
          </ac:spMkLst>
        </pc:spChg>
        <pc:spChg chg="add">
          <ac:chgData name="Shivraj Sharma" userId="e2ac9427-934a-4679-9d2a-b77fd6c0bbbc" providerId="ADAL" clId="{F53FF9AC-8FA7-4502-98B9-4C4C62A02C79}" dt="2023-09-02T08:17:50.369" v="235" actId="26606"/>
          <ac:spMkLst>
            <pc:docMk/>
            <pc:sldMk cId="1518703642" sldId="311"/>
            <ac:spMk id="25" creationId="{7FF47CB7-972F-479F-A36D-9E72D26EC8DA}"/>
          </ac:spMkLst>
        </pc:spChg>
        <pc:spChg chg="add">
          <ac:chgData name="Shivraj Sharma" userId="e2ac9427-934a-4679-9d2a-b77fd6c0bbbc" providerId="ADAL" clId="{F53FF9AC-8FA7-4502-98B9-4C4C62A02C79}" dt="2023-09-02T08:17:50.369" v="235" actId="26606"/>
          <ac:spMkLst>
            <pc:docMk/>
            <pc:sldMk cId="1518703642" sldId="311"/>
            <ac:spMk id="26" creationId="{0D153B68-5844-490D-8E67-F616D6D721CA}"/>
          </ac:spMkLst>
        </pc:spChg>
        <pc:spChg chg="add">
          <ac:chgData name="Shivraj Sharma" userId="e2ac9427-934a-4679-9d2a-b77fd6c0bbbc" providerId="ADAL" clId="{F53FF9AC-8FA7-4502-98B9-4C4C62A02C79}" dt="2023-09-02T08:17:50.369" v="235" actId="26606"/>
          <ac:spMkLst>
            <pc:docMk/>
            <pc:sldMk cId="1518703642" sldId="311"/>
            <ac:spMk id="27" creationId="{9A0D773F-7A7D-4DBB-9DEA-86BB8B8F4BC8}"/>
          </ac:spMkLst>
        </pc:spChg>
        <pc:grpChg chg="add del">
          <ac:chgData name="Shivraj Sharma" userId="e2ac9427-934a-4679-9d2a-b77fd6c0bbbc" providerId="ADAL" clId="{F53FF9AC-8FA7-4502-98B9-4C4C62A02C79}" dt="2023-09-02T08:17:50.222" v="234" actId="26606"/>
          <ac:grpSpMkLst>
            <pc:docMk/>
            <pc:sldMk cId="1518703642" sldId="311"/>
            <ac:grpSpMk id="13" creationId="{C28A977F-B603-4D81-B0FC-C8DE048A7931}"/>
          </ac:grpSpMkLst>
        </pc:grpChg>
        <pc:grpChg chg="add del">
          <ac:chgData name="Shivraj Sharma" userId="e2ac9427-934a-4679-9d2a-b77fd6c0bbbc" providerId="ADAL" clId="{F53FF9AC-8FA7-4502-98B9-4C4C62A02C79}" dt="2023-09-02T08:17:50.222" v="234" actId="26606"/>
          <ac:grpSpMkLst>
            <pc:docMk/>
            <pc:sldMk cId="1518703642" sldId="311"/>
            <ac:grpSpMk id="19" creationId="{C78D9229-E61D-4FEE-8321-2F8B64A8CADF}"/>
          </ac:grpSpMkLst>
        </pc:grpChg>
        <pc:graphicFrameChg chg="add mod">
          <ac:chgData name="Shivraj Sharma" userId="e2ac9427-934a-4679-9d2a-b77fd6c0bbbc" providerId="ADAL" clId="{F53FF9AC-8FA7-4502-98B9-4C4C62A02C79}" dt="2023-09-02T08:17:50.369" v="235" actId="26606"/>
          <ac:graphicFrameMkLst>
            <pc:docMk/>
            <pc:sldMk cId="1518703642" sldId="311"/>
            <ac:graphicFrameMk id="4" creationId="{00000000-0000-0000-0000-000000000000}"/>
          </ac:graphicFrameMkLst>
        </pc:graphicFrameChg>
      </pc:sldChg>
      <pc:sldChg chg="addSp modSp del mod setBg">
        <pc:chgData name="Shivraj Sharma" userId="e2ac9427-934a-4679-9d2a-b77fd6c0bbbc" providerId="ADAL" clId="{F53FF9AC-8FA7-4502-98B9-4C4C62A02C79}" dt="2023-09-02T09:53:27.761" v="244" actId="47"/>
        <pc:sldMkLst>
          <pc:docMk/>
          <pc:sldMk cId="3958176950" sldId="312"/>
        </pc:sldMkLst>
        <pc:spChg chg="mod">
          <ac:chgData name="Shivraj Sharma" userId="e2ac9427-934a-4679-9d2a-b77fd6c0bbbc" providerId="ADAL" clId="{F53FF9AC-8FA7-4502-98B9-4C4C62A02C79}" dt="2023-09-02T08:17:41.083" v="232" actId="26606"/>
          <ac:spMkLst>
            <pc:docMk/>
            <pc:sldMk cId="3958176950" sldId="312"/>
            <ac:spMk id="2" creationId="{00000000-0000-0000-0000-000000000000}"/>
          </ac:spMkLst>
        </pc:spChg>
        <pc:spChg chg="mod ord">
          <ac:chgData name="Shivraj Sharma" userId="e2ac9427-934a-4679-9d2a-b77fd6c0bbbc" providerId="ADAL" clId="{F53FF9AC-8FA7-4502-98B9-4C4C62A02C79}" dt="2023-09-02T08:17:41.083" v="232" actId="26606"/>
          <ac:spMkLst>
            <pc:docMk/>
            <pc:sldMk cId="3958176950" sldId="312"/>
            <ac:spMk id="3" creationId="{00000000-0000-0000-0000-000000000000}"/>
          </ac:spMkLst>
        </pc:spChg>
        <pc:spChg chg="add">
          <ac:chgData name="Shivraj Sharma" userId="e2ac9427-934a-4679-9d2a-b77fd6c0bbbc" providerId="ADAL" clId="{F53FF9AC-8FA7-4502-98B9-4C4C62A02C79}" dt="2023-09-02T08:17:41.083" v="232" actId="26606"/>
          <ac:spMkLst>
            <pc:docMk/>
            <pc:sldMk cId="3958176950" sldId="312"/>
            <ac:spMk id="7177" creationId="{D1942232-83D0-49E2-AF9B-1F97E3C1EF8E}"/>
          </ac:spMkLst>
        </pc:spChg>
        <pc:spChg chg="add">
          <ac:chgData name="Shivraj Sharma" userId="e2ac9427-934a-4679-9d2a-b77fd6c0bbbc" providerId="ADAL" clId="{F53FF9AC-8FA7-4502-98B9-4C4C62A02C79}" dt="2023-09-02T08:17:41.083" v="232" actId="26606"/>
          <ac:spMkLst>
            <pc:docMk/>
            <pc:sldMk cId="3958176950" sldId="312"/>
            <ac:spMk id="7179" creationId="{E9E70D72-6E23-4015-A4A6-85C120C19167}"/>
          </ac:spMkLst>
        </pc:spChg>
        <pc:grpChg chg="add">
          <ac:chgData name="Shivraj Sharma" userId="e2ac9427-934a-4679-9d2a-b77fd6c0bbbc" providerId="ADAL" clId="{F53FF9AC-8FA7-4502-98B9-4C4C62A02C79}" dt="2023-09-02T08:17:41.083" v="232" actId="26606"/>
          <ac:grpSpMkLst>
            <pc:docMk/>
            <pc:sldMk cId="3958176950" sldId="312"/>
            <ac:grpSpMk id="7181" creationId="{C28A977F-B603-4D81-B0FC-C8DE048A7931}"/>
          </ac:grpSpMkLst>
        </pc:grpChg>
        <pc:grpChg chg="add">
          <ac:chgData name="Shivraj Sharma" userId="e2ac9427-934a-4679-9d2a-b77fd6c0bbbc" providerId="ADAL" clId="{F53FF9AC-8FA7-4502-98B9-4C4C62A02C79}" dt="2023-09-02T08:17:41.083" v="232" actId="26606"/>
          <ac:grpSpMkLst>
            <pc:docMk/>
            <pc:sldMk cId="3958176950" sldId="312"/>
            <ac:grpSpMk id="7187" creationId="{C78D9229-E61D-4FEE-8321-2F8B64A8CADF}"/>
          </ac:grpSpMkLst>
        </pc:grpChg>
        <pc:picChg chg="mod">
          <ac:chgData name="Shivraj Sharma" userId="e2ac9427-934a-4679-9d2a-b77fd6c0bbbc" providerId="ADAL" clId="{F53FF9AC-8FA7-4502-98B9-4C4C62A02C79}" dt="2023-09-02T08:17:41.083" v="232" actId="26606"/>
          <ac:picMkLst>
            <pc:docMk/>
            <pc:sldMk cId="3958176950" sldId="312"/>
            <ac:picMk id="7172" creationId="{00000000-0000-0000-0000-000000000000}"/>
          </ac:picMkLst>
        </pc:picChg>
      </pc:sldChg>
      <pc:sldChg chg="modSp del mod">
        <pc:chgData name="Shivraj Sharma" userId="e2ac9427-934a-4679-9d2a-b77fd6c0bbbc" providerId="ADAL" clId="{F53FF9AC-8FA7-4502-98B9-4C4C62A02C79}" dt="2023-09-02T09:53:23.963" v="243" actId="47"/>
        <pc:sldMkLst>
          <pc:docMk/>
          <pc:sldMk cId="2629872276" sldId="313"/>
        </pc:sldMkLst>
        <pc:spChg chg="mod">
          <ac:chgData name="Shivraj Sharma" userId="e2ac9427-934a-4679-9d2a-b77fd6c0bbbc" providerId="ADAL" clId="{F53FF9AC-8FA7-4502-98B9-4C4C62A02C79}" dt="2023-09-02T08:16:58.272" v="223" actId="14100"/>
          <ac:spMkLst>
            <pc:docMk/>
            <pc:sldMk cId="2629872276" sldId="313"/>
            <ac:spMk id="3" creationId="{00000000-0000-0000-0000-000000000000}"/>
          </ac:spMkLst>
        </pc:spChg>
        <pc:spChg chg="mod">
          <ac:chgData name="Shivraj Sharma" userId="e2ac9427-934a-4679-9d2a-b77fd6c0bbbc" providerId="ADAL" clId="{F53FF9AC-8FA7-4502-98B9-4C4C62A02C79}" dt="2023-09-02T08:17:31.136" v="230" actId="1076"/>
          <ac:spMkLst>
            <pc:docMk/>
            <pc:sldMk cId="2629872276" sldId="313"/>
            <ac:spMk id="4" creationId="{00000000-0000-0000-0000-000000000000}"/>
          </ac:spMkLst>
        </pc:spChg>
        <pc:spChg chg="mod">
          <ac:chgData name="Shivraj Sharma" userId="e2ac9427-934a-4679-9d2a-b77fd6c0bbbc" providerId="ADAL" clId="{F53FF9AC-8FA7-4502-98B9-4C4C62A02C79}" dt="2023-09-02T08:17:12.491" v="226" actId="14100"/>
          <ac:spMkLst>
            <pc:docMk/>
            <pc:sldMk cId="2629872276" sldId="313"/>
            <ac:spMk id="6" creationId="{00000000-0000-0000-0000-000000000000}"/>
          </ac:spMkLst>
        </pc:spChg>
        <pc:picChg chg="mod">
          <ac:chgData name="Shivraj Sharma" userId="e2ac9427-934a-4679-9d2a-b77fd6c0bbbc" providerId="ADAL" clId="{F53FF9AC-8FA7-4502-98B9-4C4C62A02C79}" dt="2023-09-02T08:17:33.222" v="231" actId="1076"/>
          <ac:picMkLst>
            <pc:docMk/>
            <pc:sldMk cId="2629872276" sldId="313"/>
            <ac:picMk id="5" creationId="{00000000-0000-0000-0000-000000000000}"/>
          </ac:picMkLst>
        </pc:picChg>
        <pc:picChg chg="mod">
          <ac:chgData name="Shivraj Sharma" userId="e2ac9427-934a-4679-9d2a-b77fd6c0bbbc" providerId="ADAL" clId="{F53FF9AC-8FA7-4502-98B9-4C4C62A02C79}" dt="2023-09-02T08:17:04.109" v="224" actId="1076"/>
          <ac:picMkLst>
            <pc:docMk/>
            <pc:sldMk cId="2629872276" sldId="313"/>
            <ac:picMk id="6146" creationId="{00000000-0000-0000-0000-000000000000}"/>
          </ac:picMkLst>
        </pc:picChg>
      </pc:sldChg>
      <pc:sldChg chg="addSp delSp modSp mod setBg">
        <pc:chgData name="Shivraj Sharma" userId="e2ac9427-934a-4679-9d2a-b77fd6c0bbbc" providerId="ADAL" clId="{F53FF9AC-8FA7-4502-98B9-4C4C62A02C79}" dt="2023-09-02T08:16:00.891" v="212" actId="26606"/>
        <pc:sldMkLst>
          <pc:docMk/>
          <pc:sldMk cId="498755438" sldId="314"/>
        </pc:sldMkLst>
        <pc:spChg chg="mod">
          <ac:chgData name="Shivraj Sharma" userId="e2ac9427-934a-4679-9d2a-b77fd6c0bbbc" providerId="ADAL" clId="{F53FF9AC-8FA7-4502-98B9-4C4C62A02C79}" dt="2023-09-02T08:15:59.181" v="209" actId="26606"/>
          <ac:spMkLst>
            <pc:docMk/>
            <pc:sldMk cId="498755438" sldId="314"/>
            <ac:spMk id="2" creationId="{00000000-0000-0000-0000-000000000000}"/>
          </ac:spMkLst>
        </pc:spChg>
        <pc:spChg chg="add del mod">
          <ac:chgData name="Shivraj Sharma" userId="e2ac9427-934a-4679-9d2a-b77fd6c0bbbc" providerId="ADAL" clId="{F53FF9AC-8FA7-4502-98B9-4C4C62A02C79}" dt="2023-09-02T08:16:00.891" v="212" actId="26606"/>
          <ac:spMkLst>
            <pc:docMk/>
            <pc:sldMk cId="498755438" sldId="314"/>
            <ac:spMk id="3" creationId="{00000000-0000-0000-0000-000000000000}"/>
          </ac:spMkLst>
        </pc:spChg>
        <pc:spChg chg="add del">
          <ac:chgData name="Shivraj Sharma" userId="e2ac9427-934a-4679-9d2a-b77fd6c0bbbc" providerId="ADAL" clId="{F53FF9AC-8FA7-4502-98B9-4C4C62A02C79}" dt="2023-09-02T08:15:59.181" v="209" actId="26606"/>
          <ac:spMkLst>
            <pc:docMk/>
            <pc:sldMk cId="498755438" sldId="314"/>
            <ac:spMk id="8" creationId="{C9A36457-A5F4-4103-A443-02581C09185B}"/>
          </ac:spMkLst>
        </pc:spChg>
        <pc:spChg chg="add del">
          <ac:chgData name="Shivraj Sharma" userId="e2ac9427-934a-4679-9d2a-b77fd6c0bbbc" providerId="ADAL" clId="{F53FF9AC-8FA7-4502-98B9-4C4C62A02C79}" dt="2023-09-02T08:15:53.658" v="205" actId="26606"/>
          <ac:spMkLst>
            <pc:docMk/>
            <pc:sldMk cId="498755438" sldId="314"/>
            <ac:spMk id="9" creationId="{C0763A76-9F1C-4FC5-82B7-DD475DA461B2}"/>
          </ac:spMkLst>
        </pc:spChg>
        <pc:spChg chg="add del">
          <ac:chgData name="Shivraj Sharma" userId="e2ac9427-934a-4679-9d2a-b77fd6c0bbbc" providerId="ADAL" clId="{F53FF9AC-8FA7-4502-98B9-4C4C62A02C79}" dt="2023-09-02T08:15:51.302" v="203" actId="26606"/>
          <ac:spMkLst>
            <pc:docMk/>
            <pc:sldMk cId="498755438" sldId="314"/>
            <ac:spMk id="10" creationId="{39F23E05-E5C5-497C-A842-7BD21B207609}"/>
          </ac:spMkLst>
        </pc:spChg>
        <pc:spChg chg="add del">
          <ac:chgData name="Shivraj Sharma" userId="e2ac9427-934a-4679-9d2a-b77fd6c0bbbc" providerId="ADAL" clId="{F53FF9AC-8FA7-4502-98B9-4C4C62A02C79}" dt="2023-09-02T08:15:53.658" v="205" actId="26606"/>
          <ac:spMkLst>
            <pc:docMk/>
            <pc:sldMk cId="498755438" sldId="314"/>
            <ac:spMk id="11" creationId="{E81BF4F6-F2CF-4984-9D14-D6966D92F99F}"/>
          </ac:spMkLst>
        </pc:spChg>
        <pc:spChg chg="add del">
          <ac:chgData name="Shivraj Sharma" userId="e2ac9427-934a-4679-9d2a-b77fd6c0bbbc" providerId="ADAL" clId="{F53FF9AC-8FA7-4502-98B9-4C4C62A02C79}" dt="2023-09-02T08:15:53.658" v="205" actId="26606"/>
          <ac:spMkLst>
            <pc:docMk/>
            <pc:sldMk cId="498755438" sldId="314"/>
            <ac:spMk id="12" creationId="{00000000-0000-0000-0000-000000000000}"/>
          </ac:spMkLst>
        </pc:spChg>
        <pc:spChg chg="add del">
          <ac:chgData name="Shivraj Sharma" userId="e2ac9427-934a-4679-9d2a-b77fd6c0bbbc" providerId="ADAL" clId="{F53FF9AC-8FA7-4502-98B9-4C4C62A02C79}" dt="2023-09-02T08:15:56.117" v="207" actId="26606"/>
          <ac:spMkLst>
            <pc:docMk/>
            <pc:sldMk cId="498755438" sldId="314"/>
            <ac:spMk id="15" creationId="{E51BA4DF-2BD4-4EC2-B1DB-B27C8AC71864}"/>
          </ac:spMkLst>
        </pc:spChg>
        <pc:spChg chg="add del">
          <ac:chgData name="Shivraj Sharma" userId="e2ac9427-934a-4679-9d2a-b77fd6c0bbbc" providerId="ADAL" clId="{F53FF9AC-8FA7-4502-98B9-4C4C62A02C79}" dt="2023-09-02T08:15:59.181" v="209" actId="26606"/>
          <ac:spMkLst>
            <pc:docMk/>
            <pc:sldMk cId="498755438" sldId="314"/>
            <ac:spMk id="19" creationId="{DC5FB7E8-B636-40FA-BE8D-48145C0F5C57}"/>
          </ac:spMkLst>
        </pc:spChg>
        <pc:spChg chg="add del">
          <ac:chgData name="Shivraj Sharma" userId="e2ac9427-934a-4679-9d2a-b77fd6c0bbbc" providerId="ADAL" clId="{F53FF9AC-8FA7-4502-98B9-4C4C62A02C79}" dt="2023-09-02T08:15:59.181" v="209" actId="26606"/>
          <ac:spMkLst>
            <pc:docMk/>
            <pc:sldMk cId="498755438" sldId="314"/>
            <ac:spMk id="20" creationId="{00000000-0000-0000-0000-000000000000}"/>
          </ac:spMkLst>
        </pc:spChg>
        <pc:spChg chg="add del">
          <ac:chgData name="Shivraj Sharma" userId="e2ac9427-934a-4679-9d2a-b77fd6c0bbbc" providerId="ADAL" clId="{F53FF9AC-8FA7-4502-98B9-4C4C62A02C79}" dt="2023-09-02T08:15:59.181" v="209" actId="26606"/>
          <ac:spMkLst>
            <pc:docMk/>
            <pc:sldMk cId="498755438" sldId="314"/>
            <ac:spMk id="21" creationId="{142DCE2C-2863-46FA-9BE7-24365A24D9BA}"/>
          </ac:spMkLst>
        </pc:spChg>
        <pc:graphicFrameChg chg="add del">
          <ac:chgData name="Shivraj Sharma" userId="e2ac9427-934a-4679-9d2a-b77fd6c0bbbc" providerId="ADAL" clId="{F53FF9AC-8FA7-4502-98B9-4C4C62A02C79}" dt="2023-09-02T08:15:51.302" v="203" actId="26606"/>
          <ac:graphicFrameMkLst>
            <pc:docMk/>
            <pc:sldMk cId="498755438" sldId="314"/>
            <ac:graphicFrameMk id="5" creationId="{D756A5E3-AE04-ED1A-A60E-BA31A8EC9279}"/>
          </ac:graphicFrameMkLst>
        </pc:graphicFrameChg>
        <pc:graphicFrameChg chg="add del">
          <ac:chgData name="Shivraj Sharma" userId="e2ac9427-934a-4679-9d2a-b77fd6c0bbbc" providerId="ADAL" clId="{F53FF9AC-8FA7-4502-98B9-4C4C62A02C79}" dt="2023-09-02T08:15:56.117" v="207" actId="26606"/>
          <ac:graphicFrameMkLst>
            <pc:docMk/>
            <pc:sldMk cId="498755438" sldId="314"/>
            <ac:graphicFrameMk id="17" creationId="{69652C27-104D-E83F-D6D5-9731FE03573A}"/>
          </ac:graphicFrameMkLst>
        </pc:graphicFrameChg>
        <pc:graphicFrameChg chg="add del">
          <ac:chgData name="Shivraj Sharma" userId="e2ac9427-934a-4679-9d2a-b77fd6c0bbbc" providerId="ADAL" clId="{F53FF9AC-8FA7-4502-98B9-4C4C62A02C79}" dt="2023-09-02T08:16:00.837" v="211" actId="26606"/>
          <ac:graphicFrameMkLst>
            <pc:docMk/>
            <pc:sldMk cId="498755438" sldId="314"/>
            <ac:graphicFrameMk id="23" creationId="{3971EAFA-6C74-CBC5-0FBA-32EA5EB2FB29}"/>
          </ac:graphicFrameMkLst>
        </pc:graphicFrameChg>
        <pc:graphicFrameChg chg="add">
          <ac:chgData name="Shivraj Sharma" userId="e2ac9427-934a-4679-9d2a-b77fd6c0bbbc" providerId="ADAL" clId="{F53FF9AC-8FA7-4502-98B9-4C4C62A02C79}" dt="2023-09-02T08:16:00.891" v="212" actId="26606"/>
          <ac:graphicFrameMkLst>
            <pc:docMk/>
            <pc:sldMk cId="498755438" sldId="314"/>
            <ac:graphicFrameMk id="25" creationId="{E52DFE0E-E9E8-35A3-C7E2-8E598AEF882D}"/>
          </ac:graphicFrameMkLst>
        </pc:graphicFrameChg>
        <pc:picChg chg="add del">
          <ac:chgData name="Shivraj Sharma" userId="e2ac9427-934a-4679-9d2a-b77fd6c0bbbc" providerId="ADAL" clId="{F53FF9AC-8FA7-4502-98B9-4C4C62A02C79}" dt="2023-09-02T08:15:51.302" v="203" actId="26606"/>
          <ac:picMkLst>
            <pc:docMk/>
            <pc:sldMk cId="498755438" sldId="314"/>
            <ac:picMk id="6" creationId="{6951ADE5-C699-12D4-AD29-49E159E09B3B}"/>
          </ac:picMkLst>
        </pc:picChg>
        <pc:picChg chg="add del">
          <ac:chgData name="Shivraj Sharma" userId="e2ac9427-934a-4679-9d2a-b77fd6c0bbbc" providerId="ADAL" clId="{F53FF9AC-8FA7-4502-98B9-4C4C62A02C79}" dt="2023-09-02T08:15:53.658" v="205" actId="26606"/>
          <ac:picMkLst>
            <pc:docMk/>
            <pc:sldMk cId="498755438" sldId="314"/>
            <ac:picMk id="13" creationId="{F2DC29BB-B90E-3744-B42B-A6BB18F787DE}"/>
          </ac:picMkLst>
        </pc:picChg>
        <pc:picChg chg="add del">
          <ac:chgData name="Shivraj Sharma" userId="e2ac9427-934a-4679-9d2a-b77fd6c0bbbc" providerId="ADAL" clId="{F53FF9AC-8FA7-4502-98B9-4C4C62A02C79}" dt="2023-09-02T08:15:56.117" v="207" actId="26606"/>
          <ac:picMkLst>
            <pc:docMk/>
            <pc:sldMk cId="498755438" sldId="314"/>
            <ac:picMk id="16" creationId="{10741C89-F70F-695B-ECAC-657C20D860AD}"/>
          </ac:picMkLst>
        </pc:picChg>
      </pc:sldChg>
      <pc:sldChg chg="modSp del mod setBg">
        <pc:chgData name="Shivraj Sharma" userId="e2ac9427-934a-4679-9d2a-b77fd6c0bbbc" providerId="ADAL" clId="{F53FF9AC-8FA7-4502-98B9-4C4C62A02C79}" dt="2023-10-15T12:36:34.162" v="274" actId="47"/>
        <pc:sldMkLst>
          <pc:docMk/>
          <pc:sldMk cId="2891440772" sldId="316"/>
        </pc:sldMkLst>
        <pc:picChg chg="mod">
          <ac:chgData name="Shivraj Sharma" userId="e2ac9427-934a-4679-9d2a-b77fd6c0bbbc" providerId="ADAL" clId="{F53FF9AC-8FA7-4502-98B9-4C4C62A02C79}" dt="2023-09-02T08:15:39.686" v="201" actId="26606"/>
          <ac:picMkLst>
            <pc:docMk/>
            <pc:sldMk cId="2891440772" sldId="316"/>
            <ac:picMk id="4" creationId="{00000000-0000-0000-0000-000000000000}"/>
          </ac:picMkLst>
        </pc:picChg>
      </pc:sldChg>
      <pc:sldChg chg="modSp mod setBg">
        <pc:chgData name="Shivraj Sharma" userId="e2ac9427-934a-4679-9d2a-b77fd6c0bbbc" providerId="ADAL" clId="{F53FF9AC-8FA7-4502-98B9-4C4C62A02C79}" dt="2023-09-03T08:35:57.334" v="268" actId="27636"/>
        <pc:sldMkLst>
          <pc:docMk/>
          <pc:sldMk cId="1271899496" sldId="318"/>
        </pc:sldMkLst>
        <pc:spChg chg="mod ord">
          <ac:chgData name="Shivraj Sharma" userId="e2ac9427-934a-4679-9d2a-b77fd6c0bbbc" providerId="ADAL" clId="{F53FF9AC-8FA7-4502-98B9-4C4C62A02C79}" dt="2023-09-03T08:35:57.334" v="268" actId="27636"/>
          <ac:spMkLst>
            <pc:docMk/>
            <pc:sldMk cId="1271899496" sldId="318"/>
            <ac:spMk id="3" creationId="{00000000-0000-0000-0000-000000000000}"/>
          </ac:spMkLst>
        </pc:spChg>
        <pc:spChg chg="mod">
          <ac:chgData name="Shivraj Sharma" userId="e2ac9427-934a-4679-9d2a-b77fd6c0bbbc" providerId="ADAL" clId="{F53FF9AC-8FA7-4502-98B9-4C4C62A02C79}" dt="2023-09-02T08:15:33.557" v="200" actId="26606"/>
          <ac:spMkLst>
            <pc:docMk/>
            <pc:sldMk cId="1271899496" sldId="318"/>
            <ac:spMk id="5" creationId="{00000000-0000-0000-0000-000000000000}"/>
          </ac:spMkLst>
        </pc:spChg>
        <pc:picChg chg="mod">
          <ac:chgData name="Shivraj Sharma" userId="e2ac9427-934a-4679-9d2a-b77fd6c0bbbc" providerId="ADAL" clId="{F53FF9AC-8FA7-4502-98B9-4C4C62A02C79}" dt="2023-09-02T08:15:33.557" v="200" actId="26606"/>
          <ac:picMkLst>
            <pc:docMk/>
            <pc:sldMk cId="1271899496" sldId="318"/>
            <ac:picMk id="4097" creationId="{00000000-0000-0000-0000-000000000000}"/>
          </ac:picMkLst>
        </pc:picChg>
      </pc:sldChg>
      <pc:sldChg chg="addSp modSp mod setBg">
        <pc:chgData name="Shivraj Sharma" userId="e2ac9427-934a-4679-9d2a-b77fd6c0bbbc" providerId="ADAL" clId="{F53FF9AC-8FA7-4502-98B9-4C4C62A02C79}" dt="2023-09-02T08:15:28.007" v="199" actId="26606"/>
        <pc:sldMkLst>
          <pc:docMk/>
          <pc:sldMk cId="3514021437" sldId="319"/>
        </pc:sldMkLst>
        <pc:spChg chg="mod">
          <ac:chgData name="Shivraj Sharma" userId="e2ac9427-934a-4679-9d2a-b77fd6c0bbbc" providerId="ADAL" clId="{F53FF9AC-8FA7-4502-98B9-4C4C62A02C79}" dt="2023-09-02T08:15:28.007" v="199" actId="26606"/>
          <ac:spMkLst>
            <pc:docMk/>
            <pc:sldMk cId="3514021437" sldId="319"/>
            <ac:spMk id="2" creationId="{00000000-0000-0000-0000-000000000000}"/>
          </ac:spMkLst>
        </pc:spChg>
        <pc:spChg chg="mod">
          <ac:chgData name="Shivraj Sharma" userId="e2ac9427-934a-4679-9d2a-b77fd6c0bbbc" providerId="ADAL" clId="{F53FF9AC-8FA7-4502-98B9-4C4C62A02C79}" dt="2023-09-02T08:15:28.007" v="199" actId="26606"/>
          <ac:spMkLst>
            <pc:docMk/>
            <pc:sldMk cId="3514021437" sldId="319"/>
            <ac:spMk id="3" creationId="{00000000-0000-0000-0000-000000000000}"/>
          </ac:spMkLst>
        </pc:spChg>
        <pc:spChg chg="mod">
          <ac:chgData name="Shivraj Sharma" userId="e2ac9427-934a-4679-9d2a-b77fd6c0bbbc" providerId="ADAL" clId="{F53FF9AC-8FA7-4502-98B9-4C4C62A02C79}" dt="2023-09-02T08:15:28.007" v="199" actId="26606"/>
          <ac:spMkLst>
            <pc:docMk/>
            <pc:sldMk cId="3514021437" sldId="319"/>
            <ac:spMk id="4" creationId="{00000000-0000-0000-0000-000000000000}"/>
          </ac:spMkLst>
        </pc:spChg>
        <pc:spChg chg="add">
          <ac:chgData name="Shivraj Sharma" userId="e2ac9427-934a-4679-9d2a-b77fd6c0bbbc" providerId="ADAL" clId="{F53FF9AC-8FA7-4502-98B9-4C4C62A02C79}" dt="2023-09-02T08:15:28.007" v="199" actId="26606"/>
          <ac:spMkLst>
            <pc:docMk/>
            <pc:sldMk cId="3514021437" sldId="319"/>
            <ac:spMk id="3081" creationId="{6D1A2CED-DA9B-4CCF-8215-CFC65FE71603}"/>
          </ac:spMkLst>
        </pc:spChg>
        <pc:spChg chg="add">
          <ac:chgData name="Shivraj Sharma" userId="e2ac9427-934a-4679-9d2a-b77fd6c0bbbc" providerId="ADAL" clId="{F53FF9AC-8FA7-4502-98B9-4C4C62A02C79}" dt="2023-09-02T08:15:28.007" v="199" actId="26606"/>
          <ac:spMkLst>
            <pc:docMk/>
            <pc:sldMk cId="3514021437" sldId="319"/>
            <ac:spMk id="3083" creationId="{562DFC44-A40C-4573-9230-B3EDB3EC8EEB}"/>
          </ac:spMkLst>
        </pc:spChg>
        <pc:spChg chg="add">
          <ac:chgData name="Shivraj Sharma" userId="e2ac9427-934a-4679-9d2a-b77fd6c0bbbc" providerId="ADAL" clId="{F53FF9AC-8FA7-4502-98B9-4C4C62A02C79}" dt="2023-09-02T08:15:28.007" v="199" actId="26606"/>
          <ac:spMkLst>
            <pc:docMk/>
            <pc:sldMk cId="3514021437" sldId="319"/>
            <ac:spMk id="3085" creationId="{15589D35-CF9F-4DE9-A792-8571A09E9BC9}"/>
          </ac:spMkLst>
        </pc:spChg>
        <pc:picChg chg="mod">
          <ac:chgData name="Shivraj Sharma" userId="e2ac9427-934a-4679-9d2a-b77fd6c0bbbc" providerId="ADAL" clId="{F53FF9AC-8FA7-4502-98B9-4C4C62A02C79}" dt="2023-09-02T08:15:28.007" v="199" actId="26606"/>
          <ac:picMkLst>
            <pc:docMk/>
            <pc:sldMk cId="3514021437" sldId="319"/>
            <ac:picMk id="3074" creationId="{00000000-0000-0000-0000-000000000000}"/>
          </ac:picMkLst>
        </pc:picChg>
        <pc:picChg chg="mod">
          <ac:chgData name="Shivraj Sharma" userId="e2ac9427-934a-4679-9d2a-b77fd6c0bbbc" providerId="ADAL" clId="{F53FF9AC-8FA7-4502-98B9-4C4C62A02C79}" dt="2023-09-02T08:15:28.007" v="199" actId="26606"/>
          <ac:picMkLst>
            <pc:docMk/>
            <pc:sldMk cId="3514021437" sldId="319"/>
            <ac:picMk id="3076" creationId="{00000000-0000-0000-0000-000000000000}"/>
          </ac:picMkLst>
        </pc:picChg>
      </pc:sldChg>
      <pc:sldChg chg="addSp delSp modSp mod setBg">
        <pc:chgData name="Shivraj Sharma" userId="e2ac9427-934a-4679-9d2a-b77fd6c0bbbc" providerId="ADAL" clId="{F53FF9AC-8FA7-4502-98B9-4C4C62A02C79}" dt="2023-09-02T08:15:19.258" v="198" actId="26606"/>
        <pc:sldMkLst>
          <pc:docMk/>
          <pc:sldMk cId="2383605178" sldId="320"/>
        </pc:sldMkLst>
        <pc:spChg chg="add mod">
          <ac:chgData name="Shivraj Sharma" userId="e2ac9427-934a-4679-9d2a-b77fd6c0bbbc" providerId="ADAL" clId="{F53FF9AC-8FA7-4502-98B9-4C4C62A02C79}" dt="2023-09-02T08:15:19.258" v="198" actId="26606"/>
          <ac:spMkLst>
            <pc:docMk/>
            <pc:sldMk cId="2383605178" sldId="320"/>
            <ac:spMk id="2" creationId="{BAA132A6-F937-43A1-34C6-EA980C015253}"/>
          </ac:spMkLst>
        </pc:spChg>
        <pc:spChg chg="mod ord">
          <ac:chgData name="Shivraj Sharma" userId="e2ac9427-934a-4679-9d2a-b77fd6c0bbbc" providerId="ADAL" clId="{F53FF9AC-8FA7-4502-98B9-4C4C62A02C79}" dt="2023-09-02T08:15:19.258" v="198" actId="26606"/>
          <ac:spMkLst>
            <pc:docMk/>
            <pc:sldMk cId="2383605178" sldId="320"/>
            <ac:spMk id="4" creationId="{00000000-0000-0000-0000-000000000000}"/>
          </ac:spMkLst>
        </pc:spChg>
        <pc:spChg chg="add del">
          <ac:chgData name="Shivraj Sharma" userId="e2ac9427-934a-4679-9d2a-b77fd6c0bbbc" providerId="ADAL" clId="{F53FF9AC-8FA7-4502-98B9-4C4C62A02C79}" dt="2023-09-02T08:14:19.397" v="187" actId="26606"/>
          <ac:spMkLst>
            <pc:docMk/>
            <pc:sldMk cId="2383605178" sldId="320"/>
            <ac:spMk id="9" creationId="{907EF6B7-1338-4443-8C46-6A318D952DFD}"/>
          </ac:spMkLst>
        </pc:spChg>
        <pc:spChg chg="add del">
          <ac:chgData name="Shivraj Sharma" userId="e2ac9427-934a-4679-9d2a-b77fd6c0bbbc" providerId="ADAL" clId="{F53FF9AC-8FA7-4502-98B9-4C4C62A02C79}" dt="2023-09-02T08:15:19.258" v="198" actId="26606"/>
          <ac:spMkLst>
            <pc:docMk/>
            <pc:sldMk cId="2383605178" sldId="320"/>
            <ac:spMk id="10" creationId="{F944E337-3E5D-4A1F-A5A1-2057F25B8A7B}"/>
          </ac:spMkLst>
        </pc:spChg>
        <pc:spChg chg="add del">
          <ac:chgData name="Shivraj Sharma" userId="e2ac9427-934a-4679-9d2a-b77fd6c0bbbc" providerId="ADAL" clId="{F53FF9AC-8FA7-4502-98B9-4C4C62A02C79}" dt="2023-09-02T08:14:19.397" v="187" actId="26606"/>
          <ac:spMkLst>
            <pc:docMk/>
            <pc:sldMk cId="2383605178" sldId="320"/>
            <ac:spMk id="11" creationId="{DAAE4CDD-124C-4DCF-9584-B6033B545DD5}"/>
          </ac:spMkLst>
        </pc:spChg>
        <pc:spChg chg="add del">
          <ac:chgData name="Shivraj Sharma" userId="e2ac9427-934a-4679-9d2a-b77fd6c0bbbc" providerId="ADAL" clId="{F53FF9AC-8FA7-4502-98B9-4C4C62A02C79}" dt="2023-09-02T08:15:19.258" v="198" actId="26606"/>
          <ac:spMkLst>
            <pc:docMk/>
            <pc:sldMk cId="2383605178" sldId="320"/>
            <ac:spMk id="12" creationId="{4DA50D69-7CF7-4844-B844-A2B821C77F24}"/>
          </ac:spMkLst>
        </pc:spChg>
        <pc:spChg chg="add del">
          <ac:chgData name="Shivraj Sharma" userId="e2ac9427-934a-4679-9d2a-b77fd6c0bbbc" providerId="ADAL" clId="{F53FF9AC-8FA7-4502-98B9-4C4C62A02C79}" dt="2023-09-02T08:14:19.397" v="187" actId="26606"/>
          <ac:spMkLst>
            <pc:docMk/>
            <pc:sldMk cId="2383605178" sldId="320"/>
            <ac:spMk id="13" creationId="{081E4A58-353D-44AE-B2FC-2A74E2E400F7}"/>
          </ac:spMkLst>
        </pc:spChg>
        <pc:spChg chg="add del">
          <ac:chgData name="Shivraj Sharma" userId="e2ac9427-934a-4679-9d2a-b77fd6c0bbbc" providerId="ADAL" clId="{F53FF9AC-8FA7-4502-98B9-4C4C62A02C79}" dt="2023-09-02T08:15:19.258" v="198" actId="26606"/>
          <ac:spMkLst>
            <pc:docMk/>
            <pc:sldMk cId="2383605178" sldId="320"/>
            <ac:spMk id="17" creationId="{2C61293E-6EBE-43EF-A52C-9BEBFD7679D4}"/>
          </ac:spMkLst>
        </pc:spChg>
        <pc:spChg chg="add del">
          <ac:chgData name="Shivraj Sharma" userId="e2ac9427-934a-4679-9d2a-b77fd6c0bbbc" providerId="ADAL" clId="{F53FF9AC-8FA7-4502-98B9-4C4C62A02C79}" dt="2023-09-02T08:15:19.258" v="198" actId="26606"/>
          <ac:spMkLst>
            <pc:docMk/>
            <pc:sldMk cId="2383605178" sldId="320"/>
            <ac:spMk id="19" creationId="{21540236-BFD5-4A9D-8840-4703E7F76825}"/>
          </ac:spMkLst>
        </pc:spChg>
        <pc:picChg chg="add mod">
          <ac:chgData name="Shivraj Sharma" userId="e2ac9427-934a-4679-9d2a-b77fd6c0bbbc" providerId="ADAL" clId="{F53FF9AC-8FA7-4502-98B9-4C4C62A02C79}" dt="2023-09-02T08:15:19.258" v="198" actId="26606"/>
          <ac:picMkLst>
            <pc:docMk/>
            <pc:sldMk cId="2383605178" sldId="320"/>
            <ac:picMk id="6" creationId="{E9E18DEE-D991-A965-0F3D-89644CAA9EF8}"/>
          </ac:picMkLst>
        </pc:picChg>
      </pc:sldChg>
      <pc:sldChg chg="addSp delSp modSp mod setBg">
        <pc:chgData name="Shivraj Sharma" userId="e2ac9427-934a-4679-9d2a-b77fd6c0bbbc" providerId="ADAL" clId="{F53FF9AC-8FA7-4502-98B9-4C4C62A02C79}" dt="2023-09-02T08:14:01.542" v="185" actId="26606"/>
        <pc:sldMkLst>
          <pc:docMk/>
          <pc:sldMk cId="3092141160" sldId="321"/>
        </pc:sldMkLst>
        <pc:spChg chg="mod">
          <ac:chgData name="Shivraj Sharma" userId="e2ac9427-934a-4679-9d2a-b77fd6c0bbbc" providerId="ADAL" clId="{F53FF9AC-8FA7-4502-98B9-4C4C62A02C79}" dt="2023-09-02T08:14:01.542" v="185" actId="26606"/>
          <ac:spMkLst>
            <pc:docMk/>
            <pc:sldMk cId="3092141160" sldId="321"/>
            <ac:spMk id="3" creationId="{00000000-0000-0000-0000-000000000000}"/>
          </ac:spMkLst>
        </pc:spChg>
        <pc:spChg chg="add del mod">
          <ac:chgData name="Shivraj Sharma" userId="e2ac9427-934a-4679-9d2a-b77fd6c0bbbc" providerId="ADAL" clId="{F53FF9AC-8FA7-4502-98B9-4C4C62A02C79}" dt="2023-09-02T08:14:01.542" v="185" actId="26606"/>
          <ac:spMkLst>
            <pc:docMk/>
            <pc:sldMk cId="3092141160" sldId="321"/>
            <ac:spMk id="4" creationId="{00000000-0000-0000-0000-000000000000}"/>
          </ac:spMkLst>
        </pc:spChg>
        <pc:spChg chg="add del">
          <ac:chgData name="Shivraj Sharma" userId="e2ac9427-934a-4679-9d2a-b77fd6c0bbbc" providerId="ADAL" clId="{F53FF9AC-8FA7-4502-98B9-4C4C62A02C79}" dt="2023-09-02T08:13:54.418" v="180" actId="26606"/>
          <ac:spMkLst>
            <pc:docMk/>
            <pc:sldMk cId="3092141160" sldId="321"/>
            <ac:spMk id="9" creationId="{907EF6B7-1338-4443-8C46-6A318D952DFD}"/>
          </ac:spMkLst>
        </pc:spChg>
        <pc:spChg chg="add del">
          <ac:chgData name="Shivraj Sharma" userId="e2ac9427-934a-4679-9d2a-b77fd6c0bbbc" providerId="ADAL" clId="{F53FF9AC-8FA7-4502-98B9-4C4C62A02C79}" dt="2023-09-02T08:13:58.566" v="182" actId="26606"/>
          <ac:spMkLst>
            <pc:docMk/>
            <pc:sldMk cId="3092141160" sldId="321"/>
            <ac:spMk id="10" creationId="{C05CBC3C-2E5A-4839-8B9B-2E5A6ADF0F58}"/>
          </ac:spMkLst>
        </pc:spChg>
        <pc:spChg chg="add del">
          <ac:chgData name="Shivraj Sharma" userId="e2ac9427-934a-4679-9d2a-b77fd6c0bbbc" providerId="ADAL" clId="{F53FF9AC-8FA7-4502-98B9-4C4C62A02C79}" dt="2023-09-02T08:13:54.418" v="180" actId="26606"/>
          <ac:spMkLst>
            <pc:docMk/>
            <pc:sldMk cId="3092141160" sldId="321"/>
            <ac:spMk id="11" creationId="{DAAE4CDD-124C-4DCF-9584-B6033B545DD5}"/>
          </ac:spMkLst>
        </pc:spChg>
        <pc:spChg chg="add del">
          <ac:chgData name="Shivraj Sharma" userId="e2ac9427-934a-4679-9d2a-b77fd6c0bbbc" providerId="ADAL" clId="{F53FF9AC-8FA7-4502-98B9-4C4C62A02C79}" dt="2023-09-02T08:13:58.566" v="182" actId="26606"/>
          <ac:spMkLst>
            <pc:docMk/>
            <pc:sldMk cId="3092141160" sldId="321"/>
            <ac:spMk id="12" creationId="{DB5B423A-57CC-4C58-AA26-8E2E862B03A0}"/>
          </ac:spMkLst>
        </pc:spChg>
        <pc:spChg chg="add del">
          <ac:chgData name="Shivraj Sharma" userId="e2ac9427-934a-4679-9d2a-b77fd6c0bbbc" providerId="ADAL" clId="{F53FF9AC-8FA7-4502-98B9-4C4C62A02C79}" dt="2023-09-02T08:13:54.418" v="180" actId="26606"/>
          <ac:spMkLst>
            <pc:docMk/>
            <pc:sldMk cId="3092141160" sldId="321"/>
            <ac:spMk id="13" creationId="{081E4A58-353D-44AE-B2FC-2A74E2E400F7}"/>
          </ac:spMkLst>
        </pc:spChg>
        <pc:spChg chg="add del">
          <ac:chgData name="Shivraj Sharma" userId="e2ac9427-934a-4679-9d2a-b77fd6c0bbbc" providerId="ADAL" clId="{F53FF9AC-8FA7-4502-98B9-4C4C62A02C79}" dt="2023-09-02T08:14:01.525" v="184" actId="26606"/>
          <ac:spMkLst>
            <pc:docMk/>
            <pc:sldMk cId="3092141160" sldId="321"/>
            <ac:spMk id="14" creationId="{C0763A76-9F1C-4FC5-82B7-DD475DA461B2}"/>
          </ac:spMkLst>
        </pc:spChg>
        <pc:spChg chg="add del">
          <ac:chgData name="Shivraj Sharma" userId="e2ac9427-934a-4679-9d2a-b77fd6c0bbbc" providerId="ADAL" clId="{F53FF9AC-8FA7-4502-98B9-4C4C62A02C79}" dt="2023-09-02T08:14:01.525" v="184" actId="26606"/>
          <ac:spMkLst>
            <pc:docMk/>
            <pc:sldMk cId="3092141160" sldId="321"/>
            <ac:spMk id="15" creationId="{E81BF4F6-F2CF-4984-9D14-D6966D92F99F}"/>
          </ac:spMkLst>
        </pc:spChg>
        <pc:spChg chg="add del">
          <ac:chgData name="Shivraj Sharma" userId="e2ac9427-934a-4679-9d2a-b77fd6c0bbbc" providerId="ADAL" clId="{F53FF9AC-8FA7-4502-98B9-4C4C62A02C79}" dt="2023-09-02T08:14:01.525" v="184" actId="26606"/>
          <ac:spMkLst>
            <pc:docMk/>
            <pc:sldMk cId="3092141160" sldId="321"/>
            <ac:spMk id="16" creationId="{00000000-0000-0000-0000-000000000000}"/>
          </ac:spMkLst>
        </pc:spChg>
        <pc:spChg chg="add">
          <ac:chgData name="Shivraj Sharma" userId="e2ac9427-934a-4679-9d2a-b77fd6c0bbbc" providerId="ADAL" clId="{F53FF9AC-8FA7-4502-98B9-4C4C62A02C79}" dt="2023-09-02T08:14:01.542" v="185" actId="26606"/>
          <ac:spMkLst>
            <pc:docMk/>
            <pc:sldMk cId="3092141160" sldId="321"/>
            <ac:spMk id="19" creationId="{F944E337-3E5D-4A1F-A5A1-2057F25B8A7B}"/>
          </ac:spMkLst>
        </pc:spChg>
        <pc:spChg chg="add">
          <ac:chgData name="Shivraj Sharma" userId="e2ac9427-934a-4679-9d2a-b77fd6c0bbbc" providerId="ADAL" clId="{F53FF9AC-8FA7-4502-98B9-4C4C62A02C79}" dt="2023-09-02T08:14:01.542" v="185" actId="26606"/>
          <ac:spMkLst>
            <pc:docMk/>
            <pc:sldMk cId="3092141160" sldId="321"/>
            <ac:spMk id="20" creationId="{4DA50D69-7CF7-4844-B844-A2B821C77F24}"/>
          </ac:spMkLst>
        </pc:spChg>
        <pc:spChg chg="add">
          <ac:chgData name="Shivraj Sharma" userId="e2ac9427-934a-4679-9d2a-b77fd6c0bbbc" providerId="ADAL" clId="{F53FF9AC-8FA7-4502-98B9-4C4C62A02C79}" dt="2023-09-02T08:14:01.542" v="185" actId="26606"/>
          <ac:spMkLst>
            <pc:docMk/>
            <pc:sldMk cId="3092141160" sldId="321"/>
            <ac:spMk id="22" creationId="{00000000-0000-0000-0000-000000000000}"/>
          </ac:spMkLst>
        </pc:spChg>
        <pc:graphicFrameChg chg="add del">
          <ac:chgData name="Shivraj Sharma" userId="e2ac9427-934a-4679-9d2a-b77fd6c0bbbc" providerId="ADAL" clId="{F53FF9AC-8FA7-4502-98B9-4C4C62A02C79}" dt="2023-09-02T08:13:58.566" v="182" actId="26606"/>
          <ac:graphicFrameMkLst>
            <pc:docMk/>
            <pc:sldMk cId="3092141160" sldId="321"/>
            <ac:graphicFrameMk id="6" creationId="{49C0CC22-CD36-FA28-9162-F1AADD40E11A}"/>
          </ac:graphicFrameMkLst>
        </pc:graphicFrameChg>
        <pc:picChg chg="add del">
          <ac:chgData name="Shivraj Sharma" userId="e2ac9427-934a-4679-9d2a-b77fd6c0bbbc" providerId="ADAL" clId="{F53FF9AC-8FA7-4502-98B9-4C4C62A02C79}" dt="2023-09-02T08:14:01.525" v="184" actId="26606"/>
          <ac:picMkLst>
            <pc:docMk/>
            <pc:sldMk cId="3092141160" sldId="321"/>
            <ac:picMk id="17" creationId="{51C7DBD8-3288-A5CB-56E2-8995DFC229A3}"/>
          </ac:picMkLst>
        </pc:picChg>
        <pc:picChg chg="add">
          <ac:chgData name="Shivraj Sharma" userId="e2ac9427-934a-4679-9d2a-b77fd6c0bbbc" providerId="ADAL" clId="{F53FF9AC-8FA7-4502-98B9-4C4C62A02C79}" dt="2023-09-02T08:14:01.542" v="185" actId="26606"/>
          <ac:picMkLst>
            <pc:docMk/>
            <pc:sldMk cId="3092141160" sldId="321"/>
            <ac:picMk id="21" creationId="{1B9C213E-0C5E-5465-CA87-4E06C63BD834}"/>
          </ac:picMkLst>
        </pc:picChg>
      </pc:sldChg>
      <pc:sldChg chg="addSp modSp mod setBg">
        <pc:chgData name="Shivraj Sharma" userId="e2ac9427-934a-4679-9d2a-b77fd6c0bbbc" providerId="ADAL" clId="{F53FF9AC-8FA7-4502-98B9-4C4C62A02C79}" dt="2023-09-02T08:13:32.154" v="178" actId="6549"/>
        <pc:sldMkLst>
          <pc:docMk/>
          <pc:sldMk cId="1896833967" sldId="322"/>
        </pc:sldMkLst>
        <pc:spChg chg="mod">
          <ac:chgData name="Shivraj Sharma" userId="e2ac9427-934a-4679-9d2a-b77fd6c0bbbc" providerId="ADAL" clId="{F53FF9AC-8FA7-4502-98B9-4C4C62A02C79}" dt="2023-09-02T08:13:27.765" v="177" actId="26606"/>
          <ac:spMkLst>
            <pc:docMk/>
            <pc:sldMk cId="1896833967" sldId="322"/>
            <ac:spMk id="2" creationId="{00000000-0000-0000-0000-000000000000}"/>
          </ac:spMkLst>
        </pc:spChg>
        <pc:spChg chg="mod">
          <ac:chgData name="Shivraj Sharma" userId="e2ac9427-934a-4679-9d2a-b77fd6c0bbbc" providerId="ADAL" clId="{F53FF9AC-8FA7-4502-98B9-4C4C62A02C79}" dt="2023-09-02T08:13:32.154" v="178" actId="6549"/>
          <ac:spMkLst>
            <pc:docMk/>
            <pc:sldMk cId="1896833967" sldId="322"/>
            <ac:spMk id="3" creationId="{00000000-0000-0000-0000-000000000000}"/>
          </ac:spMkLst>
        </pc:spChg>
        <pc:spChg chg="add">
          <ac:chgData name="Shivraj Sharma" userId="e2ac9427-934a-4679-9d2a-b77fd6c0bbbc" providerId="ADAL" clId="{F53FF9AC-8FA7-4502-98B9-4C4C62A02C79}" dt="2023-09-02T08:13:27.765" v="177" actId="26606"/>
          <ac:spMkLst>
            <pc:docMk/>
            <pc:sldMk cId="1896833967" sldId="322"/>
            <ac:spMk id="8" creationId="{907EF6B7-1338-4443-8C46-6A318D952DFD}"/>
          </ac:spMkLst>
        </pc:spChg>
        <pc:spChg chg="add">
          <ac:chgData name="Shivraj Sharma" userId="e2ac9427-934a-4679-9d2a-b77fd6c0bbbc" providerId="ADAL" clId="{F53FF9AC-8FA7-4502-98B9-4C4C62A02C79}" dt="2023-09-02T08:13:27.765" v="177" actId="26606"/>
          <ac:spMkLst>
            <pc:docMk/>
            <pc:sldMk cId="1896833967" sldId="322"/>
            <ac:spMk id="10" creationId="{DAAE4CDD-124C-4DCF-9584-B6033B545DD5}"/>
          </ac:spMkLst>
        </pc:spChg>
        <pc:spChg chg="add">
          <ac:chgData name="Shivraj Sharma" userId="e2ac9427-934a-4679-9d2a-b77fd6c0bbbc" providerId="ADAL" clId="{F53FF9AC-8FA7-4502-98B9-4C4C62A02C79}" dt="2023-09-02T08:13:27.765" v="177" actId="26606"/>
          <ac:spMkLst>
            <pc:docMk/>
            <pc:sldMk cId="1896833967" sldId="322"/>
            <ac:spMk id="12" creationId="{081E4A58-353D-44AE-B2FC-2A74E2E400F7}"/>
          </ac:spMkLst>
        </pc:spChg>
      </pc:sldChg>
      <pc:sldChg chg="addSp modSp mod setBg">
        <pc:chgData name="Shivraj Sharma" userId="e2ac9427-934a-4679-9d2a-b77fd6c0bbbc" providerId="ADAL" clId="{F53FF9AC-8FA7-4502-98B9-4C4C62A02C79}" dt="2023-09-02T08:13:18.818" v="176" actId="26606"/>
        <pc:sldMkLst>
          <pc:docMk/>
          <pc:sldMk cId="1898853905" sldId="323"/>
        </pc:sldMkLst>
        <pc:spChg chg="mod">
          <ac:chgData name="Shivraj Sharma" userId="e2ac9427-934a-4679-9d2a-b77fd6c0bbbc" providerId="ADAL" clId="{F53FF9AC-8FA7-4502-98B9-4C4C62A02C79}" dt="2023-09-02T08:13:18.818" v="176" actId="26606"/>
          <ac:spMkLst>
            <pc:docMk/>
            <pc:sldMk cId="1898853905" sldId="323"/>
            <ac:spMk id="2" creationId="{00000000-0000-0000-0000-000000000000}"/>
          </ac:spMkLst>
        </pc:spChg>
        <pc:spChg chg="mod">
          <ac:chgData name="Shivraj Sharma" userId="e2ac9427-934a-4679-9d2a-b77fd6c0bbbc" providerId="ADAL" clId="{F53FF9AC-8FA7-4502-98B9-4C4C62A02C79}" dt="2023-09-02T08:13:18.818" v="176" actId="26606"/>
          <ac:spMkLst>
            <pc:docMk/>
            <pc:sldMk cId="1898853905" sldId="323"/>
            <ac:spMk id="3" creationId="{00000000-0000-0000-0000-000000000000}"/>
          </ac:spMkLst>
        </pc:spChg>
        <pc:spChg chg="add">
          <ac:chgData name="Shivraj Sharma" userId="e2ac9427-934a-4679-9d2a-b77fd6c0bbbc" providerId="ADAL" clId="{F53FF9AC-8FA7-4502-98B9-4C4C62A02C79}" dt="2023-09-02T08:13:18.818" v="176" actId="26606"/>
          <ac:spMkLst>
            <pc:docMk/>
            <pc:sldMk cId="1898853905" sldId="323"/>
            <ac:spMk id="3079" creationId="{69D47016-023F-44BD-981C-50E7A10A6609}"/>
          </ac:spMkLst>
        </pc:spChg>
        <pc:spChg chg="add">
          <ac:chgData name="Shivraj Sharma" userId="e2ac9427-934a-4679-9d2a-b77fd6c0bbbc" providerId="ADAL" clId="{F53FF9AC-8FA7-4502-98B9-4C4C62A02C79}" dt="2023-09-02T08:13:18.818" v="176" actId="26606"/>
          <ac:spMkLst>
            <pc:docMk/>
            <pc:sldMk cId="1898853905" sldId="323"/>
            <ac:spMk id="3081" creationId="{6D8B37B0-0682-433E-BC8D-498C04ABD9A7}"/>
          </ac:spMkLst>
        </pc:spChg>
        <pc:picChg chg="mod">
          <ac:chgData name="Shivraj Sharma" userId="e2ac9427-934a-4679-9d2a-b77fd6c0bbbc" providerId="ADAL" clId="{F53FF9AC-8FA7-4502-98B9-4C4C62A02C79}" dt="2023-09-02T08:13:18.818" v="176" actId="26606"/>
          <ac:picMkLst>
            <pc:docMk/>
            <pc:sldMk cId="1898853905" sldId="323"/>
            <ac:picMk id="4" creationId="{00000000-0000-0000-0000-000000000000}"/>
          </ac:picMkLst>
        </pc:picChg>
        <pc:picChg chg="mod">
          <ac:chgData name="Shivraj Sharma" userId="e2ac9427-934a-4679-9d2a-b77fd6c0bbbc" providerId="ADAL" clId="{F53FF9AC-8FA7-4502-98B9-4C4C62A02C79}" dt="2023-09-02T08:13:18.818" v="176" actId="26606"/>
          <ac:picMkLst>
            <pc:docMk/>
            <pc:sldMk cId="1898853905" sldId="323"/>
            <ac:picMk id="3074" creationId="{00000000-0000-0000-0000-000000000000}"/>
          </ac:picMkLst>
        </pc:picChg>
      </pc:sldChg>
      <pc:sldChg chg="addSp modSp mod setBg">
        <pc:chgData name="Shivraj Sharma" userId="e2ac9427-934a-4679-9d2a-b77fd6c0bbbc" providerId="ADAL" clId="{F53FF9AC-8FA7-4502-98B9-4C4C62A02C79}" dt="2023-09-02T08:13:09.463" v="175" actId="26606"/>
        <pc:sldMkLst>
          <pc:docMk/>
          <pc:sldMk cId="2075999719" sldId="324"/>
        </pc:sldMkLst>
        <pc:spChg chg="add">
          <ac:chgData name="Shivraj Sharma" userId="e2ac9427-934a-4679-9d2a-b77fd6c0bbbc" providerId="ADAL" clId="{F53FF9AC-8FA7-4502-98B9-4C4C62A02C79}" dt="2023-09-02T08:13:09.463" v="175" actId="26606"/>
          <ac:spMkLst>
            <pc:docMk/>
            <pc:sldMk cId="2075999719" sldId="324"/>
            <ac:spMk id="9" creationId="{2D2B266D-3625-4584-A5C3-7D3F672CFF30}"/>
          </ac:spMkLst>
        </pc:spChg>
        <pc:spChg chg="add">
          <ac:chgData name="Shivraj Sharma" userId="e2ac9427-934a-4679-9d2a-b77fd6c0bbbc" providerId="ADAL" clId="{F53FF9AC-8FA7-4502-98B9-4C4C62A02C79}" dt="2023-09-02T08:13:09.463" v="175" actId="26606"/>
          <ac:spMkLst>
            <pc:docMk/>
            <pc:sldMk cId="2075999719" sldId="324"/>
            <ac:spMk id="11" creationId="{C463B99A-73EE-4FBB-B7C4-F9F9BCC25C65}"/>
          </ac:spMkLst>
        </pc:spChg>
        <pc:spChg chg="add">
          <ac:chgData name="Shivraj Sharma" userId="e2ac9427-934a-4679-9d2a-b77fd6c0bbbc" providerId="ADAL" clId="{F53FF9AC-8FA7-4502-98B9-4C4C62A02C79}" dt="2023-09-02T08:13:09.463" v="175" actId="26606"/>
          <ac:spMkLst>
            <pc:docMk/>
            <pc:sldMk cId="2075999719" sldId="324"/>
            <ac:spMk id="13" creationId="{A5D2A5D1-BA0D-47D3-B051-DA7743C46E28}"/>
          </ac:spMkLst>
        </pc:spChg>
        <pc:picChg chg="mod">
          <ac:chgData name="Shivraj Sharma" userId="e2ac9427-934a-4679-9d2a-b77fd6c0bbbc" providerId="ADAL" clId="{F53FF9AC-8FA7-4502-98B9-4C4C62A02C79}" dt="2023-09-02T08:13:09.463" v="175" actId="26606"/>
          <ac:picMkLst>
            <pc:docMk/>
            <pc:sldMk cId="2075999719" sldId="324"/>
            <ac:picMk id="4" creationId="{00000000-0000-0000-0000-000000000000}"/>
          </ac:picMkLst>
        </pc:picChg>
      </pc:sldChg>
      <pc:sldChg chg="addSp delSp modSp mod setBg">
        <pc:chgData name="Shivraj Sharma" userId="e2ac9427-934a-4679-9d2a-b77fd6c0bbbc" providerId="ADAL" clId="{F53FF9AC-8FA7-4502-98B9-4C4C62A02C79}" dt="2023-09-02T08:13:04.782" v="174" actId="26606"/>
        <pc:sldMkLst>
          <pc:docMk/>
          <pc:sldMk cId="1854591006" sldId="325"/>
        </pc:sldMkLst>
        <pc:spChg chg="mod">
          <ac:chgData name="Shivraj Sharma" userId="e2ac9427-934a-4679-9d2a-b77fd6c0bbbc" providerId="ADAL" clId="{F53FF9AC-8FA7-4502-98B9-4C4C62A02C79}" dt="2023-09-02T08:13:04.782" v="174" actId="26606"/>
          <ac:spMkLst>
            <pc:docMk/>
            <pc:sldMk cId="1854591006" sldId="325"/>
            <ac:spMk id="2" creationId="{00000000-0000-0000-0000-000000000000}"/>
          </ac:spMkLst>
        </pc:spChg>
        <pc:spChg chg="add del mod">
          <ac:chgData name="Shivraj Sharma" userId="e2ac9427-934a-4679-9d2a-b77fd6c0bbbc" providerId="ADAL" clId="{F53FF9AC-8FA7-4502-98B9-4C4C62A02C79}" dt="2023-09-02T08:13:04.782" v="174" actId="26606"/>
          <ac:spMkLst>
            <pc:docMk/>
            <pc:sldMk cId="1854591006" sldId="325"/>
            <ac:spMk id="3" creationId="{00000000-0000-0000-0000-000000000000}"/>
          </ac:spMkLst>
        </pc:spChg>
        <pc:spChg chg="add del">
          <ac:chgData name="Shivraj Sharma" userId="e2ac9427-934a-4679-9d2a-b77fd6c0bbbc" providerId="ADAL" clId="{F53FF9AC-8FA7-4502-98B9-4C4C62A02C79}" dt="2023-09-02T08:13:02.870" v="171" actId="26606"/>
          <ac:spMkLst>
            <pc:docMk/>
            <pc:sldMk cId="1854591006" sldId="325"/>
            <ac:spMk id="8" creationId="{389575E1-3389-451A-A5F7-27854C25C599}"/>
          </ac:spMkLst>
        </pc:spChg>
        <pc:spChg chg="add del">
          <ac:chgData name="Shivraj Sharma" userId="e2ac9427-934a-4679-9d2a-b77fd6c0bbbc" providerId="ADAL" clId="{F53FF9AC-8FA7-4502-98B9-4C4C62A02C79}" dt="2023-09-02T08:13:02.870" v="171" actId="26606"/>
          <ac:spMkLst>
            <pc:docMk/>
            <pc:sldMk cId="1854591006" sldId="325"/>
            <ac:spMk id="10" creationId="{A53CCC5C-D88E-40FB-B30B-23DCDBD01D37}"/>
          </ac:spMkLst>
        </pc:spChg>
        <pc:spChg chg="add del">
          <ac:chgData name="Shivraj Sharma" userId="e2ac9427-934a-4679-9d2a-b77fd6c0bbbc" providerId="ADAL" clId="{F53FF9AC-8FA7-4502-98B9-4C4C62A02C79}" dt="2023-09-02T08:13:02.870" v="171" actId="26606"/>
          <ac:spMkLst>
            <pc:docMk/>
            <pc:sldMk cId="1854591006" sldId="325"/>
            <ac:spMk id="12" creationId="{081E4A58-353D-44AE-B2FC-2A74E2E400F7}"/>
          </ac:spMkLst>
        </pc:spChg>
        <pc:spChg chg="add del">
          <ac:chgData name="Shivraj Sharma" userId="e2ac9427-934a-4679-9d2a-b77fd6c0bbbc" providerId="ADAL" clId="{F53FF9AC-8FA7-4502-98B9-4C4C62A02C79}" dt="2023-09-02T08:13:04.770" v="173" actId="26606"/>
          <ac:spMkLst>
            <pc:docMk/>
            <pc:sldMk cId="1854591006" sldId="325"/>
            <ac:spMk id="14" creationId="{A7B99495-F43F-4D80-A44F-2CB4764EB90B}"/>
          </ac:spMkLst>
        </pc:spChg>
        <pc:spChg chg="add del">
          <ac:chgData name="Shivraj Sharma" userId="e2ac9427-934a-4679-9d2a-b77fd6c0bbbc" providerId="ADAL" clId="{F53FF9AC-8FA7-4502-98B9-4C4C62A02C79}" dt="2023-09-02T08:13:04.770" v="173" actId="26606"/>
          <ac:spMkLst>
            <pc:docMk/>
            <pc:sldMk cId="1854591006" sldId="325"/>
            <ac:spMk id="15" creationId="{4F7EBAE4-9945-4473-9E34-B2C66EA0F03D}"/>
          </ac:spMkLst>
        </pc:spChg>
        <pc:spChg chg="add del">
          <ac:chgData name="Shivraj Sharma" userId="e2ac9427-934a-4679-9d2a-b77fd6c0bbbc" providerId="ADAL" clId="{F53FF9AC-8FA7-4502-98B9-4C4C62A02C79}" dt="2023-09-02T08:13:04.770" v="173" actId="26606"/>
          <ac:spMkLst>
            <pc:docMk/>
            <pc:sldMk cId="1854591006" sldId="325"/>
            <ac:spMk id="16" creationId="{70BEB1E7-2F88-40BC-B73D-42E5B6F80BFC}"/>
          </ac:spMkLst>
        </pc:spChg>
        <pc:spChg chg="add">
          <ac:chgData name="Shivraj Sharma" userId="e2ac9427-934a-4679-9d2a-b77fd6c0bbbc" providerId="ADAL" clId="{F53FF9AC-8FA7-4502-98B9-4C4C62A02C79}" dt="2023-09-02T08:13:04.782" v="174" actId="26606"/>
          <ac:spMkLst>
            <pc:docMk/>
            <pc:sldMk cId="1854591006" sldId="325"/>
            <ac:spMk id="18" creationId="{389575E1-3389-451A-A5F7-27854C25C599}"/>
          </ac:spMkLst>
        </pc:spChg>
        <pc:spChg chg="add">
          <ac:chgData name="Shivraj Sharma" userId="e2ac9427-934a-4679-9d2a-b77fd6c0bbbc" providerId="ADAL" clId="{F53FF9AC-8FA7-4502-98B9-4C4C62A02C79}" dt="2023-09-02T08:13:04.782" v="174" actId="26606"/>
          <ac:spMkLst>
            <pc:docMk/>
            <pc:sldMk cId="1854591006" sldId="325"/>
            <ac:spMk id="19" creationId="{A53CCC5C-D88E-40FB-B30B-23DCDBD01D37}"/>
          </ac:spMkLst>
        </pc:spChg>
        <pc:spChg chg="add">
          <ac:chgData name="Shivraj Sharma" userId="e2ac9427-934a-4679-9d2a-b77fd6c0bbbc" providerId="ADAL" clId="{F53FF9AC-8FA7-4502-98B9-4C4C62A02C79}" dt="2023-09-02T08:13:04.782" v="174" actId="26606"/>
          <ac:spMkLst>
            <pc:docMk/>
            <pc:sldMk cId="1854591006" sldId="325"/>
            <ac:spMk id="20" creationId="{081E4A58-353D-44AE-B2FC-2A74E2E400F7}"/>
          </ac:spMkLst>
        </pc:spChg>
        <pc:spChg chg="add">
          <ac:chgData name="Shivraj Sharma" userId="e2ac9427-934a-4679-9d2a-b77fd6c0bbbc" providerId="ADAL" clId="{F53FF9AC-8FA7-4502-98B9-4C4C62A02C79}" dt="2023-09-02T08:13:04.782" v="174" actId="26606"/>
          <ac:spMkLst>
            <pc:docMk/>
            <pc:sldMk cId="1854591006" sldId="325"/>
            <ac:spMk id="21" creationId="{00000000-0000-0000-0000-000000000000}"/>
          </ac:spMkLst>
        </pc:spChg>
        <pc:graphicFrameChg chg="add del">
          <ac:chgData name="Shivraj Sharma" userId="e2ac9427-934a-4679-9d2a-b77fd6c0bbbc" providerId="ADAL" clId="{F53FF9AC-8FA7-4502-98B9-4C4C62A02C79}" dt="2023-09-02T08:13:04.770" v="173" actId="26606"/>
          <ac:graphicFrameMkLst>
            <pc:docMk/>
            <pc:sldMk cId="1854591006" sldId="325"/>
            <ac:graphicFrameMk id="5" creationId="{2277E288-6433-1390-5156-0CDC070B8D68}"/>
          </ac:graphicFrameMkLst>
        </pc:graphicFrameChg>
        <pc:picChg chg="add del">
          <ac:chgData name="Shivraj Sharma" userId="e2ac9427-934a-4679-9d2a-b77fd6c0bbbc" providerId="ADAL" clId="{F53FF9AC-8FA7-4502-98B9-4C4C62A02C79}" dt="2023-09-02T08:13:04.770" v="173" actId="26606"/>
          <ac:picMkLst>
            <pc:docMk/>
            <pc:sldMk cId="1854591006" sldId="325"/>
            <ac:picMk id="6" creationId="{22DD0CD2-B24E-6630-52B3-8ED3027AA3EF}"/>
          </ac:picMkLst>
        </pc:picChg>
      </pc:sldChg>
      <pc:sldChg chg="addSp delSp modSp mod setBg">
        <pc:chgData name="Shivraj Sharma" userId="e2ac9427-934a-4679-9d2a-b77fd6c0bbbc" providerId="ADAL" clId="{F53FF9AC-8FA7-4502-98B9-4C4C62A02C79}" dt="2023-09-02T08:12:49.028" v="169" actId="26606"/>
        <pc:sldMkLst>
          <pc:docMk/>
          <pc:sldMk cId="1780547168" sldId="326"/>
        </pc:sldMkLst>
        <pc:spChg chg="mod ord">
          <ac:chgData name="Shivraj Sharma" userId="e2ac9427-934a-4679-9d2a-b77fd6c0bbbc" providerId="ADAL" clId="{F53FF9AC-8FA7-4502-98B9-4C4C62A02C79}" dt="2023-09-02T08:12:49.028" v="169" actId="26606"/>
          <ac:spMkLst>
            <pc:docMk/>
            <pc:sldMk cId="1780547168" sldId="326"/>
            <ac:spMk id="3" creationId="{00000000-0000-0000-0000-000000000000}"/>
          </ac:spMkLst>
        </pc:spChg>
        <pc:spChg chg="mod">
          <ac:chgData name="Shivraj Sharma" userId="e2ac9427-934a-4679-9d2a-b77fd6c0bbbc" providerId="ADAL" clId="{F53FF9AC-8FA7-4502-98B9-4C4C62A02C79}" dt="2023-09-02T08:12:49.028" v="169" actId="26606"/>
          <ac:spMkLst>
            <pc:docMk/>
            <pc:sldMk cId="1780547168" sldId="326"/>
            <ac:spMk id="4" creationId="{00000000-0000-0000-0000-000000000000}"/>
          </ac:spMkLst>
        </pc:spChg>
        <pc:spChg chg="add del">
          <ac:chgData name="Shivraj Sharma" userId="e2ac9427-934a-4679-9d2a-b77fd6c0bbbc" providerId="ADAL" clId="{F53FF9AC-8FA7-4502-98B9-4C4C62A02C79}" dt="2023-09-02T08:12:47.181" v="166" actId="26606"/>
          <ac:spMkLst>
            <pc:docMk/>
            <pc:sldMk cId="1780547168" sldId="326"/>
            <ac:spMk id="9" creationId="{2EB492CD-616E-47F8-933B-5E2D952A0593}"/>
          </ac:spMkLst>
        </pc:spChg>
        <pc:spChg chg="add del">
          <ac:chgData name="Shivraj Sharma" userId="e2ac9427-934a-4679-9d2a-b77fd6c0bbbc" providerId="ADAL" clId="{F53FF9AC-8FA7-4502-98B9-4C4C62A02C79}" dt="2023-09-02T08:12:47.181" v="166" actId="26606"/>
          <ac:spMkLst>
            <pc:docMk/>
            <pc:sldMk cId="1780547168" sldId="326"/>
            <ac:spMk id="11" creationId="{59383CF9-23B5-4335-9B21-1791C4CF1C75}"/>
          </ac:spMkLst>
        </pc:spChg>
        <pc:spChg chg="add del">
          <ac:chgData name="Shivraj Sharma" userId="e2ac9427-934a-4679-9d2a-b77fd6c0bbbc" providerId="ADAL" clId="{F53FF9AC-8FA7-4502-98B9-4C4C62A02C79}" dt="2023-09-02T08:12:47.181" v="166" actId="26606"/>
          <ac:spMkLst>
            <pc:docMk/>
            <pc:sldMk cId="1780547168" sldId="326"/>
            <ac:spMk id="13" creationId="{0007FE00-9498-4706-B255-6437B0252C02}"/>
          </ac:spMkLst>
        </pc:spChg>
        <pc:spChg chg="add del">
          <ac:chgData name="Shivraj Sharma" userId="e2ac9427-934a-4679-9d2a-b77fd6c0bbbc" providerId="ADAL" clId="{F53FF9AC-8FA7-4502-98B9-4C4C62A02C79}" dt="2023-09-02T08:12:49.018" v="168" actId="26606"/>
          <ac:spMkLst>
            <pc:docMk/>
            <pc:sldMk cId="1780547168" sldId="326"/>
            <ac:spMk id="15" creationId="{3873B707-463F-40B0-8227-E8CC6C67EB25}"/>
          </ac:spMkLst>
        </pc:spChg>
        <pc:spChg chg="add del">
          <ac:chgData name="Shivraj Sharma" userId="e2ac9427-934a-4679-9d2a-b77fd6c0bbbc" providerId="ADAL" clId="{F53FF9AC-8FA7-4502-98B9-4C4C62A02C79}" dt="2023-09-02T08:12:49.018" v="168" actId="26606"/>
          <ac:spMkLst>
            <pc:docMk/>
            <pc:sldMk cId="1780547168" sldId="326"/>
            <ac:spMk id="16" creationId="{201CC55D-ED54-4C5C-95E6-10947BD1103B}"/>
          </ac:spMkLst>
        </pc:spChg>
        <pc:spChg chg="add del">
          <ac:chgData name="Shivraj Sharma" userId="e2ac9427-934a-4679-9d2a-b77fd6c0bbbc" providerId="ADAL" clId="{F53FF9AC-8FA7-4502-98B9-4C4C62A02C79}" dt="2023-09-02T08:12:49.018" v="168" actId="26606"/>
          <ac:spMkLst>
            <pc:docMk/>
            <pc:sldMk cId="1780547168" sldId="326"/>
            <ac:spMk id="17" creationId="{C13237C8-E62C-4F0D-A318-BD6FB6C2D138}"/>
          </ac:spMkLst>
        </pc:spChg>
        <pc:spChg chg="add del">
          <ac:chgData name="Shivraj Sharma" userId="e2ac9427-934a-4679-9d2a-b77fd6c0bbbc" providerId="ADAL" clId="{F53FF9AC-8FA7-4502-98B9-4C4C62A02C79}" dt="2023-09-02T08:12:49.018" v="168" actId="26606"/>
          <ac:spMkLst>
            <pc:docMk/>
            <pc:sldMk cId="1780547168" sldId="326"/>
            <ac:spMk id="19" creationId="{19C9EAEA-39D0-4B0E-A0EB-51E7B26740B1}"/>
          </ac:spMkLst>
        </pc:spChg>
        <pc:spChg chg="add">
          <ac:chgData name="Shivraj Sharma" userId="e2ac9427-934a-4679-9d2a-b77fd6c0bbbc" providerId="ADAL" clId="{F53FF9AC-8FA7-4502-98B9-4C4C62A02C79}" dt="2023-09-02T08:12:49.028" v="169" actId="26606"/>
          <ac:spMkLst>
            <pc:docMk/>
            <pc:sldMk cId="1780547168" sldId="326"/>
            <ac:spMk id="22" creationId="{95199994-21AE-49A2-BA0D-12E295989A9A}"/>
          </ac:spMkLst>
        </pc:spChg>
        <pc:spChg chg="add">
          <ac:chgData name="Shivraj Sharma" userId="e2ac9427-934a-4679-9d2a-b77fd6c0bbbc" providerId="ADAL" clId="{F53FF9AC-8FA7-4502-98B9-4C4C62A02C79}" dt="2023-09-02T08:12:49.028" v="169" actId="26606"/>
          <ac:spMkLst>
            <pc:docMk/>
            <pc:sldMk cId="1780547168" sldId="326"/>
            <ac:spMk id="23" creationId="{A2C34835-4F79-4934-B151-D68E79764C72}"/>
          </ac:spMkLst>
        </pc:spChg>
        <pc:grpChg chg="add del">
          <ac:chgData name="Shivraj Sharma" userId="e2ac9427-934a-4679-9d2a-b77fd6c0bbbc" providerId="ADAL" clId="{F53FF9AC-8FA7-4502-98B9-4C4C62A02C79}" dt="2023-09-02T08:12:49.018" v="168" actId="26606"/>
          <ac:grpSpMkLst>
            <pc:docMk/>
            <pc:sldMk cId="1780547168" sldId="326"/>
            <ac:grpSpMk id="18" creationId="{1DE889C7-FAD6-4397-98E2-05D503484459}"/>
          </ac:grpSpMkLst>
        </pc:grpChg>
        <pc:picChg chg="mod">
          <ac:chgData name="Shivraj Sharma" userId="e2ac9427-934a-4679-9d2a-b77fd6c0bbbc" providerId="ADAL" clId="{F53FF9AC-8FA7-4502-98B9-4C4C62A02C79}" dt="2023-09-02T08:12:49.028" v="169" actId="26606"/>
          <ac:picMkLst>
            <pc:docMk/>
            <pc:sldMk cId="1780547168" sldId="326"/>
            <ac:picMk id="2" creationId="{00000000-0000-0000-0000-000000000000}"/>
          </ac:picMkLst>
        </pc:picChg>
      </pc:sldChg>
      <pc:sldChg chg="addSp delSp modSp mod setBg">
        <pc:chgData name="Shivraj Sharma" userId="e2ac9427-934a-4679-9d2a-b77fd6c0bbbc" providerId="ADAL" clId="{F53FF9AC-8FA7-4502-98B9-4C4C62A02C79}" dt="2023-09-02T08:12:40.182" v="164" actId="26606"/>
        <pc:sldMkLst>
          <pc:docMk/>
          <pc:sldMk cId="2135090851" sldId="327"/>
        </pc:sldMkLst>
        <pc:spChg chg="mod">
          <ac:chgData name="Shivraj Sharma" userId="e2ac9427-934a-4679-9d2a-b77fd6c0bbbc" providerId="ADAL" clId="{F53FF9AC-8FA7-4502-98B9-4C4C62A02C79}" dt="2023-09-02T08:12:40.182" v="164" actId="26606"/>
          <ac:spMkLst>
            <pc:docMk/>
            <pc:sldMk cId="2135090851" sldId="327"/>
            <ac:spMk id="2" creationId="{00000000-0000-0000-0000-000000000000}"/>
          </ac:spMkLst>
        </pc:spChg>
        <pc:spChg chg="add del mod">
          <ac:chgData name="Shivraj Sharma" userId="e2ac9427-934a-4679-9d2a-b77fd6c0bbbc" providerId="ADAL" clId="{F53FF9AC-8FA7-4502-98B9-4C4C62A02C79}" dt="2023-09-02T08:12:40.182" v="164" actId="26606"/>
          <ac:spMkLst>
            <pc:docMk/>
            <pc:sldMk cId="2135090851" sldId="327"/>
            <ac:spMk id="3" creationId="{00000000-0000-0000-0000-000000000000}"/>
          </ac:spMkLst>
        </pc:spChg>
        <pc:spChg chg="add del">
          <ac:chgData name="Shivraj Sharma" userId="e2ac9427-934a-4679-9d2a-b77fd6c0bbbc" providerId="ADAL" clId="{F53FF9AC-8FA7-4502-98B9-4C4C62A02C79}" dt="2023-09-02T08:12:25.384" v="159" actId="26606"/>
          <ac:spMkLst>
            <pc:docMk/>
            <pc:sldMk cId="2135090851" sldId="327"/>
            <ac:spMk id="7" creationId="{00000000-0000-0000-0000-000000000000}"/>
          </ac:spMkLst>
        </pc:spChg>
        <pc:spChg chg="add del">
          <ac:chgData name="Shivraj Sharma" userId="e2ac9427-934a-4679-9d2a-b77fd6c0bbbc" providerId="ADAL" clId="{F53FF9AC-8FA7-4502-98B9-4C4C62A02C79}" dt="2023-09-02T08:12:25.384" v="159" actId="26606"/>
          <ac:spMkLst>
            <pc:docMk/>
            <pc:sldMk cId="2135090851" sldId="327"/>
            <ac:spMk id="8" creationId="{1BB867FF-FC45-48F7-8104-F89BE54909F1}"/>
          </ac:spMkLst>
        </pc:spChg>
        <pc:spChg chg="add del">
          <ac:chgData name="Shivraj Sharma" userId="e2ac9427-934a-4679-9d2a-b77fd6c0bbbc" providerId="ADAL" clId="{F53FF9AC-8FA7-4502-98B9-4C4C62A02C79}" dt="2023-09-02T08:12:25.384" v="159" actId="26606"/>
          <ac:spMkLst>
            <pc:docMk/>
            <pc:sldMk cId="2135090851" sldId="327"/>
            <ac:spMk id="10" creationId="{8BB56887-D0D5-4F0C-9E19-7247EB83C8B7}"/>
          </ac:spMkLst>
        </pc:spChg>
        <pc:spChg chg="add del">
          <ac:chgData name="Shivraj Sharma" userId="e2ac9427-934a-4679-9d2a-b77fd6c0bbbc" providerId="ADAL" clId="{F53FF9AC-8FA7-4502-98B9-4C4C62A02C79}" dt="2023-09-02T08:12:25.384" v="159" actId="26606"/>
          <ac:spMkLst>
            <pc:docMk/>
            <pc:sldMk cId="2135090851" sldId="327"/>
            <ac:spMk id="12" creationId="{081E4A58-353D-44AE-B2FC-2A74E2E400F7}"/>
          </ac:spMkLst>
        </pc:spChg>
        <pc:spChg chg="add">
          <ac:chgData name="Shivraj Sharma" userId="e2ac9427-934a-4679-9d2a-b77fd6c0bbbc" providerId="ADAL" clId="{F53FF9AC-8FA7-4502-98B9-4C4C62A02C79}" dt="2023-09-02T08:12:40.182" v="164" actId="26606"/>
          <ac:spMkLst>
            <pc:docMk/>
            <pc:sldMk cId="2135090851" sldId="327"/>
            <ac:spMk id="18" creationId="{389575E1-3389-451A-A5F7-27854C25C599}"/>
          </ac:spMkLst>
        </pc:spChg>
        <pc:spChg chg="add">
          <ac:chgData name="Shivraj Sharma" userId="e2ac9427-934a-4679-9d2a-b77fd6c0bbbc" providerId="ADAL" clId="{F53FF9AC-8FA7-4502-98B9-4C4C62A02C79}" dt="2023-09-02T08:12:40.182" v="164" actId="26606"/>
          <ac:spMkLst>
            <pc:docMk/>
            <pc:sldMk cId="2135090851" sldId="327"/>
            <ac:spMk id="19" creationId="{A53CCC5C-D88E-40FB-B30B-23DCDBD01D37}"/>
          </ac:spMkLst>
        </pc:spChg>
        <pc:spChg chg="add">
          <ac:chgData name="Shivraj Sharma" userId="e2ac9427-934a-4679-9d2a-b77fd6c0bbbc" providerId="ADAL" clId="{F53FF9AC-8FA7-4502-98B9-4C4C62A02C79}" dt="2023-09-02T08:12:40.182" v="164" actId="26606"/>
          <ac:spMkLst>
            <pc:docMk/>
            <pc:sldMk cId="2135090851" sldId="327"/>
            <ac:spMk id="20" creationId="{081E4A58-353D-44AE-B2FC-2A74E2E400F7}"/>
          </ac:spMkLst>
        </pc:spChg>
        <pc:spChg chg="add">
          <ac:chgData name="Shivraj Sharma" userId="e2ac9427-934a-4679-9d2a-b77fd6c0bbbc" providerId="ADAL" clId="{F53FF9AC-8FA7-4502-98B9-4C4C62A02C79}" dt="2023-09-02T08:12:40.182" v="164" actId="26606"/>
          <ac:spMkLst>
            <pc:docMk/>
            <pc:sldMk cId="2135090851" sldId="327"/>
            <ac:spMk id="21" creationId="{00000000-0000-0000-0000-000000000000}"/>
          </ac:spMkLst>
        </pc:spChg>
        <pc:graphicFrameChg chg="add del">
          <ac:chgData name="Shivraj Sharma" userId="e2ac9427-934a-4679-9d2a-b77fd6c0bbbc" providerId="ADAL" clId="{F53FF9AC-8FA7-4502-98B9-4C4C62A02C79}" dt="2023-09-02T08:12:19.810" v="157" actId="26606"/>
          <ac:graphicFrameMkLst>
            <pc:docMk/>
            <pc:sldMk cId="2135090851" sldId="327"/>
            <ac:graphicFrameMk id="5" creationId="{E0ABC5D9-42EF-43FD-0F51-A91530CF6E32}"/>
          </ac:graphicFrameMkLst>
        </pc:graphicFrameChg>
        <pc:graphicFrameChg chg="add del">
          <ac:chgData name="Shivraj Sharma" userId="e2ac9427-934a-4679-9d2a-b77fd6c0bbbc" providerId="ADAL" clId="{F53FF9AC-8FA7-4502-98B9-4C4C62A02C79}" dt="2023-09-02T08:12:31.133" v="161" actId="26606"/>
          <ac:graphicFrameMkLst>
            <pc:docMk/>
            <pc:sldMk cId="2135090851" sldId="327"/>
            <ac:graphicFrameMk id="14" creationId="{C80E076B-EA13-3B0E-9961-37B314491840}"/>
          </ac:graphicFrameMkLst>
        </pc:graphicFrameChg>
        <pc:graphicFrameChg chg="add del">
          <ac:chgData name="Shivraj Sharma" userId="e2ac9427-934a-4679-9d2a-b77fd6c0bbbc" providerId="ADAL" clId="{F53FF9AC-8FA7-4502-98B9-4C4C62A02C79}" dt="2023-09-02T08:12:40.167" v="163" actId="26606"/>
          <ac:graphicFrameMkLst>
            <pc:docMk/>
            <pc:sldMk cId="2135090851" sldId="327"/>
            <ac:graphicFrameMk id="16" creationId="{0E021922-1192-4A67-D3BC-F32EF18C43D6}"/>
          </ac:graphicFrameMkLst>
        </pc:graphicFrameChg>
      </pc:sldChg>
      <pc:sldChg chg="addSp modSp mod setBg">
        <pc:chgData name="Shivraj Sharma" userId="e2ac9427-934a-4679-9d2a-b77fd6c0bbbc" providerId="ADAL" clId="{F53FF9AC-8FA7-4502-98B9-4C4C62A02C79}" dt="2023-09-02T08:12:01.119" v="155" actId="1076"/>
        <pc:sldMkLst>
          <pc:docMk/>
          <pc:sldMk cId="1549350204" sldId="328"/>
        </pc:sldMkLst>
        <pc:spChg chg="mod">
          <ac:chgData name="Shivraj Sharma" userId="e2ac9427-934a-4679-9d2a-b77fd6c0bbbc" providerId="ADAL" clId="{F53FF9AC-8FA7-4502-98B9-4C4C62A02C79}" dt="2023-09-02T08:11:40.412" v="146" actId="26606"/>
          <ac:spMkLst>
            <pc:docMk/>
            <pc:sldMk cId="1549350204" sldId="328"/>
            <ac:spMk id="3" creationId="{00000000-0000-0000-0000-000000000000}"/>
          </ac:spMkLst>
        </pc:spChg>
        <pc:spChg chg="mod">
          <ac:chgData name="Shivraj Sharma" userId="e2ac9427-934a-4679-9d2a-b77fd6c0bbbc" providerId="ADAL" clId="{F53FF9AC-8FA7-4502-98B9-4C4C62A02C79}" dt="2023-09-02T08:11:58.249" v="154" actId="403"/>
          <ac:spMkLst>
            <pc:docMk/>
            <pc:sldMk cId="1549350204" sldId="328"/>
            <ac:spMk id="4" creationId="{00000000-0000-0000-0000-000000000000}"/>
          </ac:spMkLst>
        </pc:spChg>
        <pc:spChg chg="add">
          <ac:chgData name="Shivraj Sharma" userId="e2ac9427-934a-4679-9d2a-b77fd6c0bbbc" providerId="ADAL" clId="{F53FF9AC-8FA7-4502-98B9-4C4C62A02C79}" dt="2023-09-02T08:11:40.412" v="146" actId="26606"/>
          <ac:spMkLst>
            <pc:docMk/>
            <pc:sldMk cId="1549350204" sldId="328"/>
            <ac:spMk id="1031" creationId="{95199994-21AE-49A2-BA0D-12E295989A9A}"/>
          </ac:spMkLst>
        </pc:spChg>
        <pc:spChg chg="add">
          <ac:chgData name="Shivraj Sharma" userId="e2ac9427-934a-4679-9d2a-b77fd6c0bbbc" providerId="ADAL" clId="{F53FF9AC-8FA7-4502-98B9-4C4C62A02C79}" dt="2023-09-02T08:11:40.412" v="146" actId="26606"/>
          <ac:spMkLst>
            <pc:docMk/>
            <pc:sldMk cId="1549350204" sldId="328"/>
            <ac:spMk id="1033" creationId="{A2C34835-4F79-4934-B151-D68E79764C72}"/>
          </ac:spMkLst>
        </pc:spChg>
        <pc:picChg chg="mod">
          <ac:chgData name="Shivraj Sharma" userId="e2ac9427-934a-4679-9d2a-b77fd6c0bbbc" providerId="ADAL" clId="{F53FF9AC-8FA7-4502-98B9-4C4C62A02C79}" dt="2023-09-02T08:12:01.119" v="155" actId="1076"/>
          <ac:picMkLst>
            <pc:docMk/>
            <pc:sldMk cId="1549350204" sldId="328"/>
            <ac:picMk id="1026" creationId="{00000000-0000-0000-0000-000000000000}"/>
          </ac:picMkLst>
        </pc:picChg>
      </pc:sldChg>
      <pc:sldChg chg="addSp delSp modSp mod setBg">
        <pc:chgData name="Shivraj Sharma" userId="e2ac9427-934a-4679-9d2a-b77fd6c0bbbc" providerId="ADAL" clId="{F53FF9AC-8FA7-4502-98B9-4C4C62A02C79}" dt="2023-09-02T08:10:58.726" v="133" actId="26606"/>
        <pc:sldMkLst>
          <pc:docMk/>
          <pc:sldMk cId="2508459202" sldId="329"/>
        </pc:sldMkLst>
        <pc:spChg chg="mod">
          <ac:chgData name="Shivraj Sharma" userId="e2ac9427-934a-4679-9d2a-b77fd6c0bbbc" providerId="ADAL" clId="{F53FF9AC-8FA7-4502-98B9-4C4C62A02C79}" dt="2023-09-02T08:10:58.726" v="133" actId="26606"/>
          <ac:spMkLst>
            <pc:docMk/>
            <pc:sldMk cId="2508459202" sldId="329"/>
            <ac:spMk id="2" creationId="{00000000-0000-0000-0000-000000000000}"/>
          </ac:spMkLst>
        </pc:spChg>
        <pc:spChg chg="del mod">
          <ac:chgData name="Shivraj Sharma" userId="e2ac9427-934a-4679-9d2a-b77fd6c0bbbc" providerId="ADAL" clId="{F53FF9AC-8FA7-4502-98B9-4C4C62A02C79}" dt="2023-09-02T08:10:58.726" v="133" actId="26606"/>
          <ac:spMkLst>
            <pc:docMk/>
            <pc:sldMk cId="2508459202" sldId="329"/>
            <ac:spMk id="3" creationId="{00000000-0000-0000-0000-000000000000}"/>
          </ac:spMkLst>
        </pc:spChg>
        <pc:spChg chg="add">
          <ac:chgData name="Shivraj Sharma" userId="e2ac9427-934a-4679-9d2a-b77fd6c0bbbc" providerId="ADAL" clId="{F53FF9AC-8FA7-4502-98B9-4C4C62A02C79}" dt="2023-09-02T08:10:58.726" v="133" actId="26606"/>
          <ac:spMkLst>
            <pc:docMk/>
            <pc:sldMk cId="2508459202" sldId="329"/>
            <ac:spMk id="9" creationId="{2E442304-DDBD-4F7B-8017-36BCC863FB40}"/>
          </ac:spMkLst>
        </pc:spChg>
        <pc:spChg chg="add">
          <ac:chgData name="Shivraj Sharma" userId="e2ac9427-934a-4679-9d2a-b77fd6c0bbbc" providerId="ADAL" clId="{F53FF9AC-8FA7-4502-98B9-4C4C62A02C79}" dt="2023-09-02T08:10:58.726" v="133" actId="26606"/>
          <ac:spMkLst>
            <pc:docMk/>
            <pc:sldMk cId="2508459202" sldId="329"/>
            <ac:spMk id="11" creationId="{5E107275-3853-46FD-A241-DE4355A42675}"/>
          </ac:spMkLst>
        </pc:spChg>
        <pc:graphicFrameChg chg="add">
          <ac:chgData name="Shivraj Sharma" userId="e2ac9427-934a-4679-9d2a-b77fd6c0bbbc" providerId="ADAL" clId="{F53FF9AC-8FA7-4502-98B9-4C4C62A02C79}" dt="2023-09-02T08:10:58.726" v="133" actId="26606"/>
          <ac:graphicFrameMkLst>
            <pc:docMk/>
            <pc:sldMk cId="2508459202" sldId="329"/>
            <ac:graphicFrameMk id="5" creationId="{F31DE6B4-D5AA-74DF-2D11-FD6FBD06AA75}"/>
          </ac:graphicFrameMkLst>
        </pc:graphicFrameChg>
      </pc:sldChg>
      <pc:sldChg chg="modSp del">
        <pc:chgData name="Shivraj Sharma" userId="e2ac9427-934a-4679-9d2a-b77fd6c0bbbc" providerId="ADAL" clId="{F53FF9AC-8FA7-4502-98B9-4C4C62A02C79}" dt="2023-09-02T08:10:17.863" v="124" actId="47"/>
        <pc:sldMkLst>
          <pc:docMk/>
          <pc:sldMk cId="3257192123" sldId="330"/>
        </pc:sldMkLst>
        <pc:spChg chg="mod">
          <ac:chgData name="Shivraj Sharma" userId="e2ac9427-934a-4679-9d2a-b77fd6c0bbbc" providerId="ADAL" clId="{F53FF9AC-8FA7-4502-98B9-4C4C62A02C79}" dt="2023-09-02T08:00:44.926" v="2"/>
          <ac:spMkLst>
            <pc:docMk/>
            <pc:sldMk cId="3257192123" sldId="330"/>
            <ac:spMk id="2" creationId="{31E50A4F-926B-77E3-EEBD-4A7ABFA33A70}"/>
          </ac:spMkLst>
        </pc:spChg>
      </pc:sldChg>
      <pc:sldMasterChg chg="modSp modSldLayout">
        <pc:chgData name="Shivraj Sharma" userId="e2ac9427-934a-4679-9d2a-b77fd6c0bbbc" providerId="ADAL" clId="{F53FF9AC-8FA7-4502-98B9-4C4C62A02C79}" dt="2023-09-02T08:00:44.926" v="2"/>
        <pc:sldMasterMkLst>
          <pc:docMk/>
          <pc:sldMasterMk cId="1102701739" sldId="2147483648"/>
        </pc:sldMasterMkLst>
        <pc:spChg chg="mod">
          <ac:chgData name="Shivraj Sharma" userId="e2ac9427-934a-4679-9d2a-b77fd6c0bbbc" providerId="ADAL" clId="{F53FF9AC-8FA7-4502-98B9-4C4C62A02C79}" dt="2023-09-02T08:00:44.926" v="2"/>
          <ac:spMkLst>
            <pc:docMk/>
            <pc:sldMasterMk cId="1102701739" sldId="2147483648"/>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4"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5"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ac:spMk id="6" creationId="{00000000-0000-0000-0000-000000000000}"/>
          </ac:spMkLst>
        </pc:spChg>
        <pc:sldLayoutChg chg="modSp">
          <pc:chgData name="Shivraj Sharma" userId="e2ac9427-934a-4679-9d2a-b77fd6c0bbbc" providerId="ADAL" clId="{F53FF9AC-8FA7-4502-98B9-4C4C62A02C79}" dt="2023-09-02T08:00:44.926" v="2"/>
          <pc:sldLayoutMkLst>
            <pc:docMk/>
            <pc:sldMasterMk cId="1102701739" sldId="2147483648"/>
            <pc:sldLayoutMk cId="2949358152" sldId="2147483649"/>
          </pc:sldLayoutMkLst>
          <pc:spChg chg="mod">
            <ac:chgData name="Shivraj Sharma" userId="e2ac9427-934a-4679-9d2a-b77fd6c0bbbc" providerId="ADAL" clId="{F53FF9AC-8FA7-4502-98B9-4C4C62A02C79}" dt="2023-09-02T08:00:44.926" v="2"/>
            <ac:spMkLst>
              <pc:docMk/>
              <pc:sldMasterMk cId="1102701739" sldId="2147483648"/>
              <pc:sldLayoutMk cId="2949358152" sldId="2147483649"/>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2949358152" sldId="2147483649"/>
              <ac:spMk id="3"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4285889010" sldId="2147483651"/>
          </pc:sldLayoutMkLst>
          <pc:spChg chg="mod">
            <ac:chgData name="Shivraj Sharma" userId="e2ac9427-934a-4679-9d2a-b77fd6c0bbbc" providerId="ADAL" clId="{F53FF9AC-8FA7-4502-98B9-4C4C62A02C79}" dt="2023-09-02T08:00:44.926" v="2"/>
            <ac:spMkLst>
              <pc:docMk/>
              <pc:sldMasterMk cId="1102701739" sldId="2147483648"/>
              <pc:sldLayoutMk cId="4285889010" sldId="2147483651"/>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4285889010" sldId="2147483651"/>
              <ac:spMk id="3"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3877688082" sldId="2147483652"/>
          </pc:sldLayoutMkLst>
          <pc:spChg chg="mod">
            <ac:chgData name="Shivraj Sharma" userId="e2ac9427-934a-4679-9d2a-b77fd6c0bbbc" providerId="ADAL" clId="{F53FF9AC-8FA7-4502-98B9-4C4C62A02C79}" dt="2023-09-02T08:00:44.926" v="2"/>
            <ac:spMkLst>
              <pc:docMk/>
              <pc:sldMasterMk cId="1102701739" sldId="2147483648"/>
              <pc:sldLayoutMk cId="3877688082" sldId="2147483652"/>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877688082" sldId="2147483652"/>
              <ac:spMk id="4"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1577534585" sldId="2147483653"/>
          </pc:sldLayoutMkLst>
          <pc:spChg chg="mod">
            <ac:chgData name="Shivraj Sharma" userId="e2ac9427-934a-4679-9d2a-b77fd6c0bbbc" providerId="ADAL" clId="{F53FF9AC-8FA7-4502-98B9-4C4C62A02C79}" dt="2023-09-02T08:00:44.926" v="2"/>
            <ac:spMkLst>
              <pc:docMk/>
              <pc:sldMasterMk cId="1102701739" sldId="2147483648"/>
              <pc:sldLayoutMk cId="1577534585" sldId="2147483653"/>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4"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5"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1577534585" sldId="2147483653"/>
              <ac:spMk id="6"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3282102281" sldId="2147483656"/>
          </pc:sldLayoutMkLst>
          <pc:spChg chg="mod">
            <ac:chgData name="Shivraj Sharma" userId="e2ac9427-934a-4679-9d2a-b77fd6c0bbbc" providerId="ADAL" clId="{F53FF9AC-8FA7-4502-98B9-4C4C62A02C79}" dt="2023-09-02T08:00:44.926" v="2"/>
            <ac:spMkLst>
              <pc:docMk/>
              <pc:sldMasterMk cId="1102701739" sldId="2147483648"/>
              <pc:sldLayoutMk cId="3282102281" sldId="2147483656"/>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282102281" sldId="2147483656"/>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282102281" sldId="2147483656"/>
              <ac:spMk id="4"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3978836451" sldId="2147483657"/>
          </pc:sldLayoutMkLst>
          <pc:spChg chg="mod">
            <ac:chgData name="Shivraj Sharma" userId="e2ac9427-934a-4679-9d2a-b77fd6c0bbbc" providerId="ADAL" clId="{F53FF9AC-8FA7-4502-98B9-4C4C62A02C79}" dt="2023-09-02T08:00:44.926" v="2"/>
            <ac:spMkLst>
              <pc:docMk/>
              <pc:sldMasterMk cId="1102701739" sldId="2147483648"/>
              <pc:sldLayoutMk cId="3978836451" sldId="2147483657"/>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978836451" sldId="2147483657"/>
              <ac:spMk id="3"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3978836451" sldId="2147483657"/>
              <ac:spMk id="4"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1102701739" sldId="2147483648"/>
            <pc:sldLayoutMk cId="2956956851" sldId="2147483659"/>
          </pc:sldLayoutMkLst>
          <pc:spChg chg="mod">
            <ac:chgData name="Shivraj Sharma" userId="e2ac9427-934a-4679-9d2a-b77fd6c0bbbc" providerId="ADAL" clId="{F53FF9AC-8FA7-4502-98B9-4C4C62A02C79}" dt="2023-09-02T08:00:44.926" v="2"/>
            <ac:spMkLst>
              <pc:docMk/>
              <pc:sldMasterMk cId="1102701739" sldId="2147483648"/>
              <pc:sldLayoutMk cId="2956956851" sldId="2147483659"/>
              <ac:spMk id="2" creationId="{00000000-0000-0000-0000-000000000000}"/>
            </ac:spMkLst>
          </pc:spChg>
          <pc:spChg chg="mod">
            <ac:chgData name="Shivraj Sharma" userId="e2ac9427-934a-4679-9d2a-b77fd6c0bbbc" providerId="ADAL" clId="{F53FF9AC-8FA7-4502-98B9-4C4C62A02C79}" dt="2023-09-02T08:00:44.926" v="2"/>
            <ac:spMkLst>
              <pc:docMk/>
              <pc:sldMasterMk cId="1102701739" sldId="2147483648"/>
              <pc:sldLayoutMk cId="2956956851" sldId="2147483659"/>
              <ac:spMk id="3" creationId="{00000000-0000-0000-0000-000000000000}"/>
            </ac:spMkLst>
          </pc:spChg>
        </pc:sldLayoutChg>
      </pc:sldMasterChg>
      <pc:sldMasterChg chg="modSp modSldLayout">
        <pc:chgData name="Shivraj Sharma" userId="e2ac9427-934a-4679-9d2a-b77fd6c0bbbc" providerId="ADAL" clId="{F53FF9AC-8FA7-4502-98B9-4C4C62A02C79}" dt="2023-09-02T08:00:44.926" v="2"/>
        <pc:sldMasterMkLst>
          <pc:docMk/>
          <pc:sldMasterMk cId="0" sldId="2147483666"/>
        </pc:sldMasterMkLst>
        <pc:spChg chg="mod">
          <ac:chgData name="Shivraj Sharma" userId="e2ac9427-934a-4679-9d2a-b77fd6c0bbbc" providerId="ADAL" clId="{F53FF9AC-8FA7-4502-98B9-4C4C62A02C79}" dt="2023-09-02T08:00:44.926" v="2"/>
          <ac:spMkLst>
            <pc:docMk/>
            <pc:sldMasterMk cId="0" sldId="2147483666"/>
            <ac:spMk id="2"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3"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4"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5" creationId="{00000000-0000-0000-0000-000000000000}"/>
          </ac:spMkLst>
        </pc:spChg>
        <pc:spChg chg="mod">
          <ac:chgData name="Shivraj Sharma" userId="e2ac9427-934a-4679-9d2a-b77fd6c0bbbc" providerId="ADAL" clId="{F53FF9AC-8FA7-4502-98B9-4C4C62A02C79}" dt="2023-09-02T08:00:44.926" v="2"/>
          <ac:spMkLst>
            <pc:docMk/>
            <pc:sldMasterMk cId="0" sldId="2147483666"/>
            <ac:spMk id="6" creationId="{00000000-0000-0000-0000-000000000000}"/>
          </ac:spMkLst>
        </pc:spChg>
        <pc:sldLayoutChg chg="modSp">
          <pc:chgData name="Shivraj Sharma" userId="e2ac9427-934a-4679-9d2a-b77fd6c0bbbc" providerId="ADAL" clId="{F53FF9AC-8FA7-4502-98B9-4C4C62A02C79}" dt="2023-09-02T08:00:44.926" v="2"/>
          <pc:sldLayoutMkLst>
            <pc:docMk/>
            <pc:sldMasterMk cId="0" sldId="2147483666"/>
            <pc:sldLayoutMk cId="0" sldId="2147483661"/>
          </pc:sldLayoutMkLst>
          <pc:spChg chg="mod">
            <ac:chgData name="Shivraj Sharma" userId="e2ac9427-934a-4679-9d2a-b77fd6c0bbbc" providerId="ADAL" clId="{F53FF9AC-8FA7-4502-98B9-4C4C62A02C79}" dt="2023-09-02T08:00:44.926" v="2"/>
            <ac:spMkLst>
              <pc:docMk/>
              <pc:sldMasterMk cId="0" sldId="2147483666"/>
              <pc:sldLayoutMk cId="0" sldId="2147483661"/>
              <ac:spMk id="2" creationId="{00000000-0000-0000-0000-000000000000}"/>
            </ac:spMkLst>
          </pc:spChg>
          <pc:spChg chg="mod">
            <ac:chgData name="Shivraj Sharma" userId="e2ac9427-934a-4679-9d2a-b77fd6c0bbbc" providerId="ADAL" clId="{F53FF9AC-8FA7-4502-98B9-4C4C62A02C79}" dt="2023-09-02T08:00:44.926" v="2"/>
            <ac:spMkLst>
              <pc:docMk/>
              <pc:sldMasterMk cId="0" sldId="2147483666"/>
              <pc:sldLayoutMk cId="0" sldId="2147483661"/>
              <ac:spMk id="3" creationId="{00000000-0000-0000-0000-000000000000}"/>
            </ac:spMkLst>
          </pc:spChg>
        </pc:sldLayoutChg>
        <pc:sldLayoutChg chg="modSp">
          <pc:chgData name="Shivraj Sharma" userId="e2ac9427-934a-4679-9d2a-b77fd6c0bbbc" providerId="ADAL" clId="{F53FF9AC-8FA7-4502-98B9-4C4C62A02C79}" dt="2023-09-02T08:00:44.926" v="2"/>
          <pc:sldLayoutMkLst>
            <pc:docMk/>
            <pc:sldMasterMk cId="0" sldId="2147483666"/>
            <pc:sldLayoutMk cId="0" sldId="2147483663"/>
          </pc:sldLayoutMkLst>
          <pc:spChg chg="mod">
            <ac:chgData name="Shivraj Sharma" userId="e2ac9427-934a-4679-9d2a-b77fd6c0bbbc" providerId="ADAL" clId="{F53FF9AC-8FA7-4502-98B9-4C4C62A02C79}" dt="2023-09-02T08:00:44.926" v="2"/>
            <ac:spMkLst>
              <pc:docMk/>
              <pc:sldMasterMk cId="0" sldId="2147483666"/>
              <pc:sldLayoutMk cId="0" sldId="2147483663"/>
              <ac:spMk id="3" creationId="{00000000-0000-0000-0000-000000000000}"/>
            </ac:spMkLst>
          </pc:spChg>
          <pc:spChg chg="mod">
            <ac:chgData name="Shivraj Sharma" userId="e2ac9427-934a-4679-9d2a-b77fd6c0bbbc" providerId="ADAL" clId="{F53FF9AC-8FA7-4502-98B9-4C4C62A02C79}" dt="2023-09-02T08:00:44.926" v="2"/>
            <ac:spMkLst>
              <pc:docMk/>
              <pc:sldMasterMk cId="0" sldId="2147483666"/>
              <pc:sldLayoutMk cId="0" sldId="2147483663"/>
              <ac:spMk id="4" creationId="{00000000-0000-0000-0000-000000000000}"/>
            </ac:spMkLst>
          </pc:spChg>
        </pc:sldLayoutChg>
      </pc:sldMasterChg>
    </pc:docChg>
  </pc:docChgLst>
  <pc:docChgLst>
    <pc:chgData name="Shivraj Sharma" userId="S::shivrajsharma@bnfpeople.com::e2ac9427-934a-4679-9d2a-b77fd6c0bbbc" providerId="AD" clId="Web-{CFBCDFB3-8F27-AF67-3BBC-3990FF058D4E}"/>
    <pc:docChg chg="delSld modSld">
      <pc:chgData name="Shivraj Sharma" userId="S::shivrajsharma@bnfpeople.com::e2ac9427-934a-4679-9d2a-b77fd6c0bbbc" providerId="AD" clId="Web-{CFBCDFB3-8F27-AF67-3BBC-3990FF058D4E}" dt="2023-03-06T03:24:25.647" v="64"/>
      <pc:docMkLst>
        <pc:docMk/>
      </pc:docMkLst>
      <pc:sldChg chg="del">
        <pc:chgData name="Shivraj Sharma" userId="S::shivrajsharma@bnfpeople.com::e2ac9427-934a-4679-9d2a-b77fd6c0bbbc" providerId="AD" clId="Web-{CFBCDFB3-8F27-AF67-3BBC-3990FF058D4E}" dt="2023-03-06T03:20:52.718" v="0"/>
        <pc:sldMkLst>
          <pc:docMk/>
          <pc:sldMk cId="0" sldId="285"/>
        </pc:sldMkLst>
      </pc:sldChg>
      <pc:sldChg chg="del">
        <pc:chgData name="Shivraj Sharma" userId="S::shivrajsharma@bnfpeople.com::e2ac9427-934a-4679-9d2a-b77fd6c0bbbc" providerId="AD" clId="Web-{CFBCDFB3-8F27-AF67-3BBC-3990FF058D4E}" dt="2023-03-06T03:24:25.647" v="64"/>
        <pc:sldMkLst>
          <pc:docMk/>
          <pc:sldMk cId="0" sldId="299"/>
        </pc:sldMkLst>
      </pc:sldChg>
      <pc:sldChg chg="modSp">
        <pc:chgData name="Shivraj Sharma" userId="S::shivrajsharma@bnfpeople.com::e2ac9427-934a-4679-9d2a-b77fd6c0bbbc" providerId="AD" clId="Web-{CFBCDFB3-8F27-AF67-3BBC-3990FF058D4E}" dt="2023-03-06T03:24:08.053" v="63"/>
        <pc:sldMkLst>
          <pc:docMk/>
          <pc:sldMk cId="1518703642" sldId="311"/>
        </pc:sldMkLst>
        <pc:spChg chg="mod">
          <ac:chgData name="Shivraj Sharma" userId="S::shivrajsharma@bnfpeople.com::e2ac9427-934a-4679-9d2a-b77fd6c0bbbc" providerId="AD" clId="Web-{CFBCDFB3-8F27-AF67-3BBC-3990FF058D4E}" dt="2023-03-06T03:23:56.271" v="25" actId="14100"/>
          <ac:spMkLst>
            <pc:docMk/>
            <pc:sldMk cId="1518703642" sldId="311"/>
            <ac:spMk id="2" creationId="{00000000-0000-0000-0000-000000000000}"/>
          </ac:spMkLst>
        </pc:spChg>
        <pc:graphicFrameChg chg="mod modGraphic">
          <ac:chgData name="Shivraj Sharma" userId="S::shivrajsharma@bnfpeople.com::e2ac9427-934a-4679-9d2a-b77fd6c0bbbc" providerId="AD" clId="Web-{CFBCDFB3-8F27-AF67-3BBC-3990FF058D4E}" dt="2023-03-06T03:24:08.053" v="63"/>
          <ac:graphicFrameMkLst>
            <pc:docMk/>
            <pc:sldMk cId="1518703642" sldId="311"/>
            <ac:graphicFrameMk id="4" creationId="{00000000-0000-0000-0000-000000000000}"/>
          </ac:graphicFrameMkLst>
        </pc:graphicFrameChg>
      </pc:sldChg>
      <pc:sldChg chg="delSp del">
        <pc:chgData name="Shivraj Sharma" userId="S::shivrajsharma@bnfpeople.com::e2ac9427-934a-4679-9d2a-b77fd6c0bbbc" providerId="AD" clId="Web-{CFBCDFB3-8F27-AF67-3BBC-3990FF058D4E}" dt="2023-03-06T03:23:16.879" v="24"/>
        <pc:sldMkLst>
          <pc:docMk/>
          <pc:sldMk cId="45500458" sldId="315"/>
        </pc:sldMkLst>
        <pc:spChg chg="del">
          <ac:chgData name="Shivraj Sharma" userId="S::shivrajsharma@bnfpeople.com::e2ac9427-934a-4679-9d2a-b77fd6c0bbbc" providerId="AD" clId="Web-{CFBCDFB3-8F27-AF67-3BBC-3990FF058D4E}" dt="2023-03-06T03:23:11.785" v="23"/>
          <ac:spMkLst>
            <pc:docMk/>
            <pc:sldMk cId="45500458" sldId="315"/>
            <ac:spMk id="2" creationId="{00000000-0000-0000-0000-000000000000}"/>
          </ac:spMkLst>
        </pc:spChg>
      </pc:sldChg>
      <pc:sldChg chg="delSp modSp">
        <pc:chgData name="Shivraj Sharma" userId="S::shivrajsharma@bnfpeople.com::e2ac9427-934a-4679-9d2a-b77fd6c0bbbc" providerId="AD" clId="Web-{CFBCDFB3-8F27-AF67-3BBC-3990FF058D4E}" dt="2023-03-06T03:22:56.863" v="22" actId="14100"/>
        <pc:sldMkLst>
          <pc:docMk/>
          <pc:sldMk cId="2891440772" sldId="316"/>
        </pc:sldMkLst>
        <pc:spChg chg="del">
          <ac:chgData name="Shivraj Sharma" userId="S::shivrajsharma@bnfpeople.com::e2ac9427-934a-4679-9d2a-b77fd6c0bbbc" providerId="AD" clId="Web-{CFBCDFB3-8F27-AF67-3BBC-3990FF058D4E}" dt="2023-03-06T03:22:51.675" v="21"/>
          <ac:spMkLst>
            <pc:docMk/>
            <pc:sldMk cId="2891440772" sldId="316"/>
            <ac:spMk id="2" creationId="{00000000-0000-0000-0000-000000000000}"/>
          </ac:spMkLst>
        </pc:spChg>
        <pc:picChg chg="mod">
          <ac:chgData name="Shivraj Sharma" userId="S::shivrajsharma@bnfpeople.com::e2ac9427-934a-4679-9d2a-b77fd6c0bbbc" providerId="AD" clId="Web-{CFBCDFB3-8F27-AF67-3BBC-3990FF058D4E}" dt="2023-03-06T03:22:56.863" v="22" actId="14100"/>
          <ac:picMkLst>
            <pc:docMk/>
            <pc:sldMk cId="2891440772" sldId="316"/>
            <ac:picMk id="4" creationId="{00000000-0000-0000-0000-000000000000}"/>
          </ac:picMkLst>
        </pc:picChg>
      </pc:sldChg>
      <pc:sldChg chg="del">
        <pc:chgData name="Shivraj Sharma" userId="S::shivrajsharma@bnfpeople.com::e2ac9427-934a-4679-9d2a-b77fd6c0bbbc" providerId="AD" clId="Web-{CFBCDFB3-8F27-AF67-3BBC-3990FF058D4E}" dt="2023-03-06T03:22:44.409" v="20"/>
        <pc:sldMkLst>
          <pc:docMk/>
          <pc:sldMk cId="772933219" sldId="317"/>
        </pc:sldMkLst>
      </pc:sldChg>
      <pc:sldChg chg="modSp">
        <pc:chgData name="Shivraj Sharma" userId="S::shivrajsharma@bnfpeople.com::e2ac9427-934a-4679-9d2a-b77fd6c0bbbc" providerId="AD" clId="Web-{CFBCDFB3-8F27-AF67-3BBC-3990FF058D4E}" dt="2023-03-06T03:22:28.987" v="19" actId="1076"/>
        <pc:sldMkLst>
          <pc:docMk/>
          <pc:sldMk cId="1271899496" sldId="318"/>
        </pc:sldMkLst>
        <pc:spChg chg="mod">
          <ac:chgData name="Shivraj Sharma" userId="S::shivrajsharma@bnfpeople.com::e2ac9427-934a-4679-9d2a-b77fd6c0bbbc" providerId="AD" clId="Web-{CFBCDFB3-8F27-AF67-3BBC-3990FF058D4E}" dt="2023-03-06T03:22:26.049" v="18" actId="1076"/>
          <ac:spMkLst>
            <pc:docMk/>
            <pc:sldMk cId="1271899496" sldId="318"/>
            <ac:spMk id="5" creationId="{00000000-0000-0000-0000-000000000000}"/>
          </ac:spMkLst>
        </pc:spChg>
        <pc:picChg chg="mod">
          <ac:chgData name="Shivraj Sharma" userId="S::shivrajsharma@bnfpeople.com::e2ac9427-934a-4679-9d2a-b77fd6c0bbbc" providerId="AD" clId="Web-{CFBCDFB3-8F27-AF67-3BBC-3990FF058D4E}" dt="2023-03-06T03:22:28.987" v="19" actId="1076"/>
          <ac:picMkLst>
            <pc:docMk/>
            <pc:sldMk cId="1271899496" sldId="318"/>
            <ac:picMk id="4097" creationId="{00000000-0000-0000-0000-000000000000}"/>
          </ac:picMkLst>
        </pc:picChg>
      </pc:sldChg>
      <pc:sldChg chg="modSp">
        <pc:chgData name="Shivraj Sharma" userId="S::shivrajsharma@bnfpeople.com::e2ac9427-934a-4679-9d2a-b77fd6c0bbbc" providerId="AD" clId="Web-{CFBCDFB3-8F27-AF67-3BBC-3990FF058D4E}" dt="2023-03-06T03:22:19.893" v="17" actId="1076"/>
        <pc:sldMkLst>
          <pc:docMk/>
          <pc:sldMk cId="3514021437" sldId="319"/>
        </pc:sldMkLst>
        <pc:spChg chg="mod">
          <ac:chgData name="Shivraj Sharma" userId="S::shivrajsharma@bnfpeople.com::e2ac9427-934a-4679-9d2a-b77fd6c0bbbc" providerId="AD" clId="Web-{CFBCDFB3-8F27-AF67-3BBC-3990FF058D4E}" dt="2023-03-06T03:22:19.893" v="17" actId="1076"/>
          <ac:spMkLst>
            <pc:docMk/>
            <pc:sldMk cId="3514021437" sldId="319"/>
            <ac:spMk id="2" creationId="{00000000-0000-0000-0000-000000000000}"/>
          </ac:spMkLst>
        </pc:spChg>
      </pc:sldChg>
      <pc:sldChg chg="modSp">
        <pc:chgData name="Shivraj Sharma" userId="S::shivrajsharma@bnfpeople.com::e2ac9427-934a-4679-9d2a-b77fd6c0bbbc" providerId="AD" clId="Web-{CFBCDFB3-8F27-AF67-3BBC-3990FF058D4E}" dt="2023-03-06T03:22:08.752" v="16" actId="20577"/>
        <pc:sldMkLst>
          <pc:docMk/>
          <pc:sldMk cId="2383605178" sldId="320"/>
        </pc:sldMkLst>
        <pc:spChg chg="mod">
          <ac:chgData name="Shivraj Sharma" userId="S::shivrajsharma@bnfpeople.com::e2ac9427-934a-4679-9d2a-b77fd6c0bbbc" providerId="AD" clId="Web-{CFBCDFB3-8F27-AF67-3BBC-3990FF058D4E}" dt="2023-03-06T03:22:08.752" v="16" actId="20577"/>
          <ac:spMkLst>
            <pc:docMk/>
            <pc:sldMk cId="2383605178" sldId="320"/>
            <ac:spMk id="4" creationId="{00000000-0000-0000-0000-000000000000}"/>
          </ac:spMkLst>
        </pc:spChg>
      </pc:sldChg>
      <pc:sldChg chg="modSp">
        <pc:chgData name="Shivraj Sharma" userId="S::shivrajsharma@bnfpeople.com::e2ac9427-934a-4679-9d2a-b77fd6c0bbbc" providerId="AD" clId="Web-{CFBCDFB3-8F27-AF67-3BBC-3990FF058D4E}" dt="2023-03-06T03:21:56.736" v="9" actId="1076"/>
        <pc:sldMkLst>
          <pc:docMk/>
          <pc:sldMk cId="3092141160" sldId="321"/>
        </pc:sldMkLst>
        <pc:spChg chg="mod">
          <ac:chgData name="Shivraj Sharma" userId="S::shivrajsharma@bnfpeople.com::e2ac9427-934a-4679-9d2a-b77fd6c0bbbc" providerId="AD" clId="Web-{CFBCDFB3-8F27-AF67-3BBC-3990FF058D4E}" dt="2023-03-06T03:21:56.736" v="9" actId="1076"/>
          <ac:spMkLst>
            <pc:docMk/>
            <pc:sldMk cId="3092141160" sldId="321"/>
            <ac:spMk id="3" creationId="{00000000-0000-0000-0000-000000000000}"/>
          </ac:spMkLst>
        </pc:spChg>
      </pc:sldChg>
      <pc:sldChg chg="modSp">
        <pc:chgData name="Shivraj Sharma" userId="S::shivrajsharma@bnfpeople.com::e2ac9427-934a-4679-9d2a-b77fd6c0bbbc" providerId="AD" clId="Web-{CFBCDFB3-8F27-AF67-3BBC-3990FF058D4E}" dt="2023-03-06T03:21:47.064" v="8" actId="1076"/>
        <pc:sldMkLst>
          <pc:docMk/>
          <pc:sldMk cId="1898853905" sldId="323"/>
        </pc:sldMkLst>
        <pc:spChg chg="mod">
          <ac:chgData name="Shivraj Sharma" userId="S::shivrajsharma@bnfpeople.com::e2ac9427-934a-4679-9d2a-b77fd6c0bbbc" providerId="AD" clId="Web-{CFBCDFB3-8F27-AF67-3BBC-3990FF058D4E}" dt="2023-03-06T03:21:47.064" v="8" actId="1076"/>
          <ac:spMkLst>
            <pc:docMk/>
            <pc:sldMk cId="1898853905" sldId="323"/>
            <ac:spMk id="2" creationId="{00000000-0000-0000-0000-000000000000}"/>
          </ac:spMkLst>
        </pc:spChg>
      </pc:sldChg>
      <pc:sldChg chg="delSp modSp">
        <pc:chgData name="Shivraj Sharma" userId="S::shivrajsharma@bnfpeople.com::e2ac9427-934a-4679-9d2a-b77fd6c0bbbc" providerId="AD" clId="Web-{CFBCDFB3-8F27-AF67-3BBC-3990FF058D4E}" dt="2023-03-06T03:21:41.126" v="7" actId="14100"/>
        <pc:sldMkLst>
          <pc:docMk/>
          <pc:sldMk cId="2075999719" sldId="324"/>
        </pc:sldMkLst>
        <pc:spChg chg="del">
          <ac:chgData name="Shivraj Sharma" userId="S::shivrajsharma@bnfpeople.com::e2ac9427-934a-4679-9d2a-b77fd6c0bbbc" providerId="AD" clId="Web-{CFBCDFB3-8F27-AF67-3BBC-3990FF058D4E}" dt="2023-03-06T03:21:29.954" v="3"/>
          <ac:spMkLst>
            <pc:docMk/>
            <pc:sldMk cId="2075999719" sldId="324"/>
            <ac:spMk id="2" creationId="{00000000-0000-0000-0000-000000000000}"/>
          </ac:spMkLst>
        </pc:spChg>
        <pc:picChg chg="mod">
          <ac:chgData name="Shivraj Sharma" userId="S::shivrajsharma@bnfpeople.com::e2ac9427-934a-4679-9d2a-b77fd6c0bbbc" providerId="AD" clId="Web-{CFBCDFB3-8F27-AF67-3BBC-3990FF058D4E}" dt="2023-03-06T03:21:41.126" v="7" actId="14100"/>
          <ac:picMkLst>
            <pc:docMk/>
            <pc:sldMk cId="2075999719" sldId="324"/>
            <ac:picMk id="4" creationId="{00000000-0000-0000-0000-000000000000}"/>
          </ac:picMkLst>
        </pc:picChg>
      </pc:sldChg>
      <pc:sldChg chg="modSp">
        <pc:chgData name="Shivraj Sharma" userId="S::shivrajsharma@bnfpeople.com::e2ac9427-934a-4679-9d2a-b77fd6c0bbbc" providerId="AD" clId="Web-{CFBCDFB3-8F27-AF67-3BBC-3990FF058D4E}" dt="2023-03-06T03:21:19.297" v="2" actId="1076"/>
        <pc:sldMkLst>
          <pc:docMk/>
          <pc:sldMk cId="1780547168" sldId="326"/>
        </pc:sldMkLst>
        <pc:spChg chg="mod">
          <ac:chgData name="Shivraj Sharma" userId="S::shivrajsharma@bnfpeople.com::e2ac9427-934a-4679-9d2a-b77fd6c0bbbc" providerId="AD" clId="Web-{CFBCDFB3-8F27-AF67-3BBC-3990FF058D4E}" dt="2023-03-06T03:21:19.297" v="2" actId="1076"/>
          <ac:spMkLst>
            <pc:docMk/>
            <pc:sldMk cId="1780547168" sldId="326"/>
            <ac:spMk id="4" creationId="{00000000-0000-0000-0000-000000000000}"/>
          </ac:spMkLst>
        </pc:spChg>
      </pc:sldChg>
      <pc:sldChg chg="modSp">
        <pc:chgData name="Shivraj Sharma" userId="S::shivrajsharma@bnfpeople.com::e2ac9427-934a-4679-9d2a-b77fd6c0bbbc" providerId="AD" clId="Web-{CFBCDFB3-8F27-AF67-3BBC-3990FF058D4E}" dt="2023-03-06T03:21:14.688" v="1" actId="1076"/>
        <pc:sldMkLst>
          <pc:docMk/>
          <pc:sldMk cId="2135090851" sldId="327"/>
        </pc:sldMkLst>
        <pc:spChg chg="mod">
          <ac:chgData name="Shivraj Sharma" userId="S::shivrajsharma@bnfpeople.com::e2ac9427-934a-4679-9d2a-b77fd6c0bbbc" providerId="AD" clId="Web-{CFBCDFB3-8F27-AF67-3BBC-3990FF058D4E}" dt="2023-03-06T03:21:14.688" v="1" actId="1076"/>
          <ac:spMkLst>
            <pc:docMk/>
            <pc:sldMk cId="2135090851" sldId="327"/>
            <ac:spMk id="2"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svg"/><Relationship Id="rId1" Type="http://schemas.openxmlformats.org/officeDocument/2006/relationships/image" Target="../media/image79.png"/><Relationship Id="rId4" Type="http://schemas.openxmlformats.org/officeDocument/2006/relationships/image" Target="../media/image82.svg"/></Relationships>
</file>

<file path=ppt/diagrams/_rels/data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svg"/><Relationship Id="rId1" Type="http://schemas.openxmlformats.org/officeDocument/2006/relationships/image" Target="../media/image92.png"/><Relationship Id="rId6" Type="http://schemas.openxmlformats.org/officeDocument/2006/relationships/image" Target="../media/image97.svg"/><Relationship Id="rId5" Type="http://schemas.openxmlformats.org/officeDocument/2006/relationships/image" Target="../media/image96.png"/><Relationship Id="rId4" Type="http://schemas.openxmlformats.org/officeDocument/2006/relationships/image" Target="../media/image9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svg"/><Relationship Id="rId1" Type="http://schemas.openxmlformats.org/officeDocument/2006/relationships/image" Target="../media/image79.png"/><Relationship Id="rId4" Type="http://schemas.openxmlformats.org/officeDocument/2006/relationships/image" Target="../media/image8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svg"/><Relationship Id="rId1" Type="http://schemas.openxmlformats.org/officeDocument/2006/relationships/image" Target="../media/image92.png"/><Relationship Id="rId6" Type="http://schemas.openxmlformats.org/officeDocument/2006/relationships/image" Target="../media/image97.svg"/><Relationship Id="rId5" Type="http://schemas.openxmlformats.org/officeDocument/2006/relationships/image" Target="../media/image96.png"/><Relationship Id="rId4" Type="http://schemas.openxmlformats.org/officeDocument/2006/relationships/image" Target="../media/image9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653CA-5610-418A-8974-F27721D5FD1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3C5420-4D51-4263-A022-CAB82BD2682D}">
      <dgm:prSet/>
      <dgm:spPr/>
      <dgm:t>
        <a:bodyPr/>
        <a:lstStyle/>
        <a:p>
          <a:pPr>
            <a:lnSpc>
              <a:spcPct val="100000"/>
            </a:lnSpc>
            <a:defRPr b="1"/>
          </a:pPr>
          <a:r>
            <a:rPr lang="en-US" b="0" i="0"/>
            <a:t>Recognizing patterns:</a:t>
          </a:r>
          <a:endParaRPr lang="en-US"/>
        </a:p>
      </dgm:t>
    </dgm:pt>
    <dgm:pt modelId="{A0E587EA-C9A7-4349-8ABD-07688AFD7DCD}" type="parTrans" cxnId="{2393763D-E860-41B2-AD6F-EF19AC1DA1ED}">
      <dgm:prSet/>
      <dgm:spPr/>
      <dgm:t>
        <a:bodyPr/>
        <a:lstStyle/>
        <a:p>
          <a:endParaRPr lang="en-US"/>
        </a:p>
      </dgm:t>
    </dgm:pt>
    <dgm:pt modelId="{F488DD3E-0814-4845-A0D3-DA5213C2CBB2}" type="sibTrans" cxnId="{2393763D-E860-41B2-AD6F-EF19AC1DA1ED}">
      <dgm:prSet/>
      <dgm:spPr/>
      <dgm:t>
        <a:bodyPr/>
        <a:lstStyle/>
        <a:p>
          <a:endParaRPr lang="en-US"/>
        </a:p>
      </dgm:t>
    </dgm:pt>
    <dgm:pt modelId="{025C67E0-B5F9-4B9A-8317-D0D6E5BB8745}">
      <dgm:prSet/>
      <dgm:spPr/>
      <dgm:t>
        <a:bodyPr/>
        <a:lstStyle/>
        <a:p>
          <a:pPr>
            <a:lnSpc>
              <a:spcPct val="100000"/>
            </a:lnSpc>
          </a:pPr>
          <a:r>
            <a:rPr lang="en-US"/>
            <a:t>Facial identities or facial expressions</a:t>
          </a:r>
        </a:p>
      </dgm:t>
    </dgm:pt>
    <dgm:pt modelId="{C01DF582-625C-4A80-9F14-60A8FD032016}" type="parTrans" cxnId="{2F99B3EA-E937-4762-B17F-C0F4C8D71CD3}">
      <dgm:prSet/>
      <dgm:spPr/>
      <dgm:t>
        <a:bodyPr/>
        <a:lstStyle/>
        <a:p>
          <a:endParaRPr lang="en-US"/>
        </a:p>
      </dgm:t>
    </dgm:pt>
    <dgm:pt modelId="{DDEC5165-FC00-49B5-BEB7-B3FB2C7BB870}" type="sibTrans" cxnId="{2F99B3EA-E937-4762-B17F-C0F4C8D71CD3}">
      <dgm:prSet/>
      <dgm:spPr/>
      <dgm:t>
        <a:bodyPr/>
        <a:lstStyle/>
        <a:p>
          <a:endParaRPr lang="en-US"/>
        </a:p>
      </dgm:t>
    </dgm:pt>
    <dgm:pt modelId="{47BDBCAB-5359-47F3-8E34-42A8584DEC82}">
      <dgm:prSet/>
      <dgm:spPr/>
      <dgm:t>
        <a:bodyPr/>
        <a:lstStyle/>
        <a:p>
          <a:pPr>
            <a:lnSpc>
              <a:spcPct val="100000"/>
            </a:lnSpc>
          </a:pPr>
          <a:r>
            <a:rPr lang="en-US"/>
            <a:t>Handwritten or spoken words</a:t>
          </a:r>
        </a:p>
      </dgm:t>
    </dgm:pt>
    <dgm:pt modelId="{E21258A0-DF10-412B-8598-3BDDBF58D35A}" type="parTrans" cxnId="{AD0E705E-ADD4-4D79-BF65-AAE194B1FBA3}">
      <dgm:prSet/>
      <dgm:spPr/>
      <dgm:t>
        <a:bodyPr/>
        <a:lstStyle/>
        <a:p>
          <a:endParaRPr lang="en-US"/>
        </a:p>
      </dgm:t>
    </dgm:pt>
    <dgm:pt modelId="{5BDF48F7-80FC-44E8-BA95-0791F8807DD2}" type="sibTrans" cxnId="{AD0E705E-ADD4-4D79-BF65-AAE194B1FBA3}">
      <dgm:prSet/>
      <dgm:spPr/>
      <dgm:t>
        <a:bodyPr/>
        <a:lstStyle/>
        <a:p>
          <a:endParaRPr lang="en-US"/>
        </a:p>
      </dgm:t>
    </dgm:pt>
    <dgm:pt modelId="{20E35DF7-E760-4645-ACD9-CCE2CF33AC99}">
      <dgm:prSet/>
      <dgm:spPr/>
      <dgm:t>
        <a:bodyPr/>
        <a:lstStyle/>
        <a:p>
          <a:pPr>
            <a:lnSpc>
              <a:spcPct val="100000"/>
            </a:lnSpc>
          </a:pPr>
          <a:r>
            <a:rPr lang="en-US"/>
            <a:t>Medical images</a:t>
          </a:r>
        </a:p>
      </dgm:t>
    </dgm:pt>
    <dgm:pt modelId="{DF257980-0BD0-4C0F-B56B-8112701EEB6F}" type="parTrans" cxnId="{AD82E6BF-52D2-464F-88B1-3D81605C931E}">
      <dgm:prSet/>
      <dgm:spPr/>
      <dgm:t>
        <a:bodyPr/>
        <a:lstStyle/>
        <a:p>
          <a:endParaRPr lang="en-US"/>
        </a:p>
      </dgm:t>
    </dgm:pt>
    <dgm:pt modelId="{E9B4D9DB-61D7-48F2-A830-0BA30D7C013C}" type="sibTrans" cxnId="{AD82E6BF-52D2-464F-88B1-3D81605C931E}">
      <dgm:prSet/>
      <dgm:spPr/>
      <dgm:t>
        <a:bodyPr/>
        <a:lstStyle/>
        <a:p>
          <a:endParaRPr lang="en-US"/>
        </a:p>
      </dgm:t>
    </dgm:pt>
    <dgm:pt modelId="{8520A115-9FA7-462A-92D6-8C907538E57D}">
      <dgm:prSet/>
      <dgm:spPr/>
      <dgm:t>
        <a:bodyPr/>
        <a:lstStyle/>
        <a:p>
          <a:pPr>
            <a:lnSpc>
              <a:spcPct val="100000"/>
            </a:lnSpc>
            <a:defRPr b="1"/>
          </a:pPr>
          <a:r>
            <a:rPr lang="en-US" b="0" i="0"/>
            <a:t>Generating patterns:</a:t>
          </a:r>
          <a:endParaRPr lang="en-US"/>
        </a:p>
      </dgm:t>
    </dgm:pt>
    <dgm:pt modelId="{27E6896A-C5CD-4917-8AD3-EAD7907DAD91}" type="parTrans" cxnId="{B9648F69-CB59-4271-A337-154AD6B9A03F}">
      <dgm:prSet/>
      <dgm:spPr/>
      <dgm:t>
        <a:bodyPr/>
        <a:lstStyle/>
        <a:p>
          <a:endParaRPr lang="en-US"/>
        </a:p>
      </dgm:t>
    </dgm:pt>
    <dgm:pt modelId="{687B23AE-026E-4F83-91D3-B0A5D22179D2}" type="sibTrans" cxnId="{B9648F69-CB59-4271-A337-154AD6B9A03F}">
      <dgm:prSet/>
      <dgm:spPr/>
      <dgm:t>
        <a:bodyPr/>
        <a:lstStyle/>
        <a:p>
          <a:endParaRPr lang="en-US"/>
        </a:p>
      </dgm:t>
    </dgm:pt>
    <dgm:pt modelId="{50D89980-3670-46EE-B031-B716DCCB3CF3}">
      <dgm:prSet/>
      <dgm:spPr/>
      <dgm:t>
        <a:bodyPr/>
        <a:lstStyle/>
        <a:p>
          <a:pPr>
            <a:lnSpc>
              <a:spcPct val="100000"/>
            </a:lnSpc>
          </a:pPr>
          <a:r>
            <a:rPr lang="en-US"/>
            <a:t>Generating images or motion sequences</a:t>
          </a:r>
        </a:p>
      </dgm:t>
    </dgm:pt>
    <dgm:pt modelId="{9FD1B898-0149-4E82-A618-1C489B0FABDA}" type="parTrans" cxnId="{BF499A0E-2100-41E3-9942-916606463498}">
      <dgm:prSet/>
      <dgm:spPr/>
      <dgm:t>
        <a:bodyPr/>
        <a:lstStyle/>
        <a:p>
          <a:endParaRPr lang="en-US"/>
        </a:p>
      </dgm:t>
    </dgm:pt>
    <dgm:pt modelId="{72544576-AB1F-4FBB-B42A-99CB85699B07}" type="sibTrans" cxnId="{BF499A0E-2100-41E3-9942-916606463498}">
      <dgm:prSet/>
      <dgm:spPr/>
      <dgm:t>
        <a:bodyPr/>
        <a:lstStyle/>
        <a:p>
          <a:endParaRPr lang="en-US"/>
        </a:p>
      </dgm:t>
    </dgm:pt>
    <dgm:pt modelId="{C1E67938-9DAA-433B-976A-EB6372DB81D8}">
      <dgm:prSet/>
      <dgm:spPr/>
      <dgm:t>
        <a:bodyPr/>
        <a:lstStyle/>
        <a:p>
          <a:pPr>
            <a:lnSpc>
              <a:spcPct val="100000"/>
            </a:lnSpc>
            <a:defRPr b="1"/>
          </a:pPr>
          <a:r>
            <a:rPr lang="en-US" b="0" i="0"/>
            <a:t>Recognizing anomalies:</a:t>
          </a:r>
          <a:endParaRPr lang="en-US"/>
        </a:p>
      </dgm:t>
    </dgm:pt>
    <dgm:pt modelId="{445D9D1B-22E9-4605-9990-B3A6A73929FA}" type="parTrans" cxnId="{C125A973-EC1F-4D64-A267-CBA51F1030DF}">
      <dgm:prSet/>
      <dgm:spPr/>
      <dgm:t>
        <a:bodyPr/>
        <a:lstStyle/>
        <a:p>
          <a:endParaRPr lang="en-US"/>
        </a:p>
      </dgm:t>
    </dgm:pt>
    <dgm:pt modelId="{DD9DF244-71D2-4ACF-A505-FCA3372823FD}" type="sibTrans" cxnId="{C125A973-EC1F-4D64-A267-CBA51F1030DF}">
      <dgm:prSet/>
      <dgm:spPr/>
      <dgm:t>
        <a:bodyPr/>
        <a:lstStyle/>
        <a:p>
          <a:endParaRPr lang="en-US"/>
        </a:p>
      </dgm:t>
    </dgm:pt>
    <dgm:pt modelId="{0440AB75-4EEC-4FBD-B2F4-C587949789BB}">
      <dgm:prSet/>
      <dgm:spPr/>
      <dgm:t>
        <a:bodyPr/>
        <a:lstStyle/>
        <a:p>
          <a:pPr>
            <a:lnSpc>
              <a:spcPct val="100000"/>
            </a:lnSpc>
          </a:pPr>
          <a:r>
            <a:rPr lang="en-US"/>
            <a:t>Unusual credit card transactions</a:t>
          </a:r>
        </a:p>
      </dgm:t>
    </dgm:pt>
    <dgm:pt modelId="{BC17F191-133D-419C-8DDC-1DC9B1AA9571}" type="parTrans" cxnId="{A9AFBBE0-5638-4180-B2D5-B3BF731F6C03}">
      <dgm:prSet/>
      <dgm:spPr/>
      <dgm:t>
        <a:bodyPr/>
        <a:lstStyle/>
        <a:p>
          <a:endParaRPr lang="en-US"/>
        </a:p>
      </dgm:t>
    </dgm:pt>
    <dgm:pt modelId="{3C0681DB-7F80-455A-9F24-63440B447483}" type="sibTrans" cxnId="{A9AFBBE0-5638-4180-B2D5-B3BF731F6C03}">
      <dgm:prSet/>
      <dgm:spPr/>
      <dgm:t>
        <a:bodyPr/>
        <a:lstStyle/>
        <a:p>
          <a:endParaRPr lang="en-US"/>
        </a:p>
      </dgm:t>
    </dgm:pt>
    <dgm:pt modelId="{53EBDCB5-39F4-4726-B53C-276E9FE5C346}">
      <dgm:prSet/>
      <dgm:spPr/>
      <dgm:t>
        <a:bodyPr/>
        <a:lstStyle/>
        <a:p>
          <a:pPr>
            <a:lnSpc>
              <a:spcPct val="100000"/>
            </a:lnSpc>
          </a:pPr>
          <a:r>
            <a:rPr lang="en-US"/>
            <a:t>Unusual patterns of sensor readings in a nuclear power plant</a:t>
          </a:r>
        </a:p>
      </dgm:t>
    </dgm:pt>
    <dgm:pt modelId="{55680032-B771-418A-9725-5C3109D11752}" type="parTrans" cxnId="{A6B884ED-1D9E-4069-89B2-D7E56701040A}">
      <dgm:prSet/>
      <dgm:spPr/>
      <dgm:t>
        <a:bodyPr/>
        <a:lstStyle/>
        <a:p>
          <a:endParaRPr lang="en-US"/>
        </a:p>
      </dgm:t>
    </dgm:pt>
    <dgm:pt modelId="{8E5D78CC-48ED-4516-A598-8E66E601B205}" type="sibTrans" cxnId="{A6B884ED-1D9E-4069-89B2-D7E56701040A}">
      <dgm:prSet/>
      <dgm:spPr/>
      <dgm:t>
        <a:bodyPr/>
        <a:lstStyle/>
        <a:p>
          <a:endParaRPr lang="en-US"/>
        </a:p>
      </dgm:t>
    </dgm:pt>
    <dgm:pt modelId="{3ABBBBA1-7604-4388-BECA-9A3E95053BB7}">
      <dgm:prSet/>
      <dgm:spPr/>
      <dgm:t>
        <a:bodyPr/>
        <a:lstStyle/>
        <a:p>
          <a:pPr>
            <a:lnSpc>
              <a:spcPct val="100000"/>
            </a:lnSpc>
            <a:defRPr b="1"/>
          </a:pPr>
          <a:r>
            <a:rPr lang="en-US" b="0" i="0"/>
            <a:t>Prediction:</a:t>
          </a:r>
          <a:endParaRPr lang="en-US"/>
        </a:p>
      </dgm:t>
    </dgm:pt>
    <dgm:pt modelId="{22CAF634-0C80-46D5-93D5-56F9E11BFE8D}" type="parTrans" cxnId="{86FE2117-8281-4196-ABF6-37500D5D5212}">
      <dgm:prSet/>
      <dgm:spPr/>
      <dgm:t>
        <a:bodyPr/>
        <a:lstStyle/>
        <a:p>
          <a:endParaRPr lang="en-US"/>
        </a:p>
      </dgm:t>
    </dgm:pt>
    <dgm:pt modelId="{AC1D7317-6490-4F7C-9E66-C3A022A1BEAE}" type="sibTrans" cxnId="{86FE2117-8281-4196-ABF6-37500D5D5212}">
      <dgm:prSet/>
      <dgm:spPr/>
      <dgm:t>
        <a:bodyPr/>
        <a:lstStyle/>
        <a:p>
          <a:endParaRPr lang="en-US"/>
        </a:p>
      </dgm:t>
    </dgm:pt>
    <dgm:pt modelId="{4158D891-9836-49CC-B437-7AAAB264DE01}">
      <dgm:prSet/>
      <dgm:spPr/>
      <dgm:t>
        <a:bodyPr/>
        <a:lstStyle/>
        <a:p>
          <a:pPr>
            <a:lnSpc>
              <a:spcPct val="100000"/>
            </a:lnSpc>
          </a:pPr>
          <a:r>
            <a:rPr lang="en-US"/>
            <a:t>Future stock prices or currency exchange rates</a:t>
          </a:r>
        </a:p>
      </dgm:t>
    </dgm:pt>
    <dgm:pt modelId="{62D17561-8B1B-4086-AE2F-9CCF3AC82319}" type="parTrans" cxnId="{587A9FE7-A664-4F23-904A-3A3E6C73B78E}">
      <dgm:prSet/>
      <dgm:spPr/>
      <dgm:t>
        <a:bodyPr/>
        <a:lstStyle/>
        <a:p>
          <a:endParaRPr lang="en-US"/>
        </a:p>
      </dgm:t>
    </dgm:pt>
    <dgm:pt modelId="{97648B18-87E8-42B9-AE76-AE43A0D63933}" type="sibTrans" cxnId="{587A9FE7-A664-4F23-904A-3A3E6C73B78E}">
      <dgm:prSet/>
      <dgm:spPr/>
      <dgm:t>
        <a:bodyPr/>
        <a:lstStyle/>
        <a:p>
          <a:endParaRPr lang="en-US"/>
        </a:p>
      </dgm:t>
    </dgm:pt>
    <dgm:pt modelId="{F1077D9E-1521-4D93-AB16-B210199B94E4}" type="pres">
      <dgm:prSet presAssocID="{81E653CA-5610-418A-8974-F27721D5FD13}" presName="root" presStyleCnt="0">
        <dgm:presLayoutVars>
          <dgm:dir/>
          <dgm:resizeHandles val="exact"/>
        </dgm:presLayoutVars>
      </dgm:prSet>
      <dgm:spPr/>
    </dgm:pt>
    <dgm:pt modelId="{8894FA37-33CA-4D11-B87A-95E5FA055A48}" type="pres">
      <dgm:prSet presAssocID="{C13C5420-4D51-4263-A022-CAB82BD2682D}" presName="compNode" presStyleCnt="0"/>
      <dgm:spPr/>
    </dgm:pt>
    <dgm:pt modelId="{54A3D7E1-E4AB-4F11-8D30-27D22E223DEE}" type="pres">
      <dgm:prSet presAssocID="{C13C5420-4D51-4263-A022-CAB82BD268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C2886822-F22F-47AB-AFEB-1C6445AF02CD}" type="pres">
      <dgm:prSet presAssocID="{C13C5420-4D51-4263-A022-CAB82BD2682D}" presName="iconSpace" presStyleCnt="0"/>
      <dgm:spPr/>
    </dgm:pt>
    <dgm:pt modelId="{E3647D8A-4621-4297-8DF0-EF826E56D927}" type="pres">
      <dgm:prSet presAssocID="{C13C5420-4D51-4263-A022-CAB82BD2682D}" presName="parTx" presStyleLbl="revTx" presStyleIdx="0" presStyleCnt="8">
        <dgm:presLayoutVars>
          <dgm:chMax val="0"/>
          <dgm:chPref val="0"/>
        </dgm:presLayoutVars>
      </dgm:prSet>
      <dgm:spPr/>
    </dgm:pt>
    <dgm:pt modelId="{F61CCD6B-A8A0-4410-A568-0C906876C74B}" type="pres">
      <dgm:prSet presAssocID="{C13C5420-4D51-4263-A022-CAB82BD2682D}" presName="txSpace" presStyleCnt="0"/>
      <dgm:spPr/>
    </dgm:pt>
    <dgm:pt modelId="{0CA6ED43-C5E7-4EC9-956F-D03C35FC08DD}" type="pres">
      <dgm:prSet presAssocID="{C13C5420-4D51-4263-A022-CAB82BD2682D}" presName="desTx" presStyleLbl="revTx" presStyleIdx="1" presStyleCnt="8">
        <dgm:presLayoutVars/>
      </dgm:prSet>
      <dgm:spPr/>
    </dgm:pt>
    <dgm:pt modelId="{0A9DF792-4E47-4FA6-B8DC-CA44357BCE4D}" type="pres">
      <dgm:prSet presAssocID="{F488DD3E-0814-4845-A0D3-DA5213C2CBB2}" presName="sibTrans" presStyleCnt="0"/>
      <dgm:spPr/>
    </dgm:pt>
    <dgm:pt modelId="{171D2E17-0126-430C-BFCB-7969D519A54A}" type="pres">
      <dgm:prSet presAssocID="{8520A115-9FA7-462A-92D6-8C907538E57D}" presName="compNode" presStyleCnt="0"/>
      <dgm:spPr/>
    </dgm:pt>
    <dgm:pt modelId="{2BC99D4C-9387-41F8-BBA9-3D065A1DC666}" type="pres">
      <dgm:prSet presAssocID="{8520A115-9FA7-462A-92D6-8C907538E5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FBAFD9C2-DBDE-4DF0-8CEC-1E19DC721E54}" type="pres">
      <dgm:prSet presAssocID="{8520A115-9FA7-462A-92D6-8C907538E57D}" presName="iconSpace" presStyleCnt="0"/>
      <dgm:spPr/>
    </dgm:pt>
    <dgm:pt modelId="{2E6A1F5A-3413-4B82-B1F3-8E6D7C1D5089}" type="pres">
      <dgm:prSet presAssocID="{8520A115-9FA7-462A-92D6-8C907538E57D}" presName="parTx" presStyleLbl="revTx" presStyleIdx="2" presStyleCnt="8">
        <dgm:presLayoutVars>
          <dgm:chMax val="0"/>
          <dgm:chPref val="0"/>
        </dgm:presLayoutVars>
      </dgm:prSet>
      <dgm:spPr/>
    </dgm:pt>
    <dgm:pt modelId="{7AED2503-0183-44AF-9D3C-C0F196AE18F2}" type="pres">
      <dgm:prSet presAssocID="{8520A115-9FA7-462A-92D6-8C907538E57D}" presName="txSpace" presStyleCnt="0"/>
      <dgm:spPr/>
    </dgm:pt>
    <dgm:pt modelId="{EDFCF1FA-7396-4785-91CD-076980CB3498}" type="pres">
      <dgm:prSet presAssocID="{8520A115-9FA7-462A-92D6-8C907538E57D}" presName="desTx" presStyleLbl="revTx" presStyleIdx="3" presStyleCnt="8">
        <dgm:presLayoutVars/>
      </dgm:prSet>
      <dgm:spPr/>
    </dgm:pt>
    <dgm:pt modelId="{49DC9244-874C-4B55-A44E-8849528541CA}" type="pres">
      <dgm:prSet presAssocID="{687B23AE-026E-4F83-91D3-B0A5D22179D2}" presName="sibTrans" presStyleCnt="0"/>
      <dgm:spPr/>
    </dgm:pt>
    <dgm:pt modelId="{00B3D896-6CAF-4617-953F-C96BCFB00F4A}" type="pres">
      <dgm:prSet presAssocID="{C1E67938-9DAA-433B-976A-EB6372DB81D8}" presName="compNode" presStyleCnt="0"/>
      <dgm:spPr/>
    </dgm:pt>
    <dgm:pt modelId="{39414386-13D4-4FD1-9FEC-30A9CDC17467}" type="pres">
      <dgm:prSet presAssocID="{C1E67938-9DAA-433B-976A-EB6372DB81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CECF964-D10C-4E02-9B61-481643E949C0}" type="pres">
      <dgm:prSet presAssocID="{C1E67938-9DAA-433B-976A-EB6372DB81D8}" presName="iconSpace" presStyleCnt="0"/>
      <dgm:spPr/>
    </dgm:pt>
    <dgm:pt modelId="{DADF3B37-15AB-4BBA-AB18-A039AD7ED381}" type="pres">
      <dgm:prSet presAssocID="{C1E67938-9DAA-433B-976A-EB6372DB81D8}" presName="parTx" presStyleLbl="revTx" presStyleIdx="4" presStyleCnt="8">
        <dgm:presLayoutVars>
          <dgm:chMax val="0"/>
          <dgm:chPref val="0"/>
        </dgm:presLayoutVars>
      </dgm:prSet>
      <dgm:spPr/>
    </dgm:pt>
    <dgm:pt modelId="{48311028-214A-4DA0-A025-A782934206CF}" type="pres">
      <dgm:prSet presAssocID="{C1E67938-9DAA-433B-976A-EB6372DB81D8}" presName="txSpace" presStyleCnt="0"/>
      <dgm:spPr/>
    </dgm:pt>
    <dgm:pt modelId="{AC5AD37A-186F-4E12-B4D5-DCEB4F5BCD8C}" type="pres">
      <dgm:prSet presAssocID="{C1E67938-9DAA-433B-976A-EB6372DB81D8}" presName="desTx" presStyleLbl="revTx" presStyleIdx="5" presStyleCnt="8">
        <dgm:presLayoutVars/>
      </dgm:prSet>
      <dgm:spPr/>
    </dgm:pt>
    <dgm:pt modelId="{DDA2F763-5F10-4512-A5D0-673ED1DF26A3}" type="pres">
      <dgm:prSet presAssocID="{DD9DF244-71D2-4ACF-A505-FCA3372823FD}" presName="sibTrans" presStyleCnt="0"/>
      <dgm:spPr/>
    </dgm:pt>
    <dgm:pt modelId="{0A925DE6-0D46-4DA1-BBB4-FAB717EC255A}" type="pres">
      <dgm:prSet presAssocID="{3ABBBBA1-7604-4388-BECA-9A3E95053BB7}" presName="compNode" presStyleCnt="0"/>
      <dgm:spPr/>
    </dgm:pt>
    <dgm:pt modelId="{31178BA6-F1CB-4A68-9993-CCC590D8867A}" type="pres">
      <dgm:prSet presAssocID="{3ABBBBA1-7604-4388-BECA-9A3E95053B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19F30FB1-ECE3-4DC8-BA7D-F98CDBE5328D}" type="pres">
      <dgm:prSet presAssocID="{3ABBBBA1-7604-4388-BECA-9A3E95053BB7}" presName="iconSpace" presStyleCnt="0"/>
      <dgm:spPr/>
    </dgm:pt>
    <dgm:pt modelId="{0C295BA8-5189-43A8-9CF9-AD85E55FEB8E}" type="pres">
      <dgm:prSet presAssocID="{3ABBBBA1-7604-4388-BECA-9A3E95053BB7}" presName="parTx" presStyleLbl="revTx" presStyleIdx="6" presStyleCnt="8">
        <dgm:presLayoutVars>
          <dgm:chMax val="0"/>
          <dgm:chPref val="0"/>
        </dgm:presLayoutVars>
      </dgm:prSet>
      <dgm:spPr/>
    </dgm:pt>
    <dgm:pt modelId="{28428956-1DB4-403C-BC39-72C0634DF909}" type="pres">
      <dgm:prSet presAssocID="{3ABBBBA1-7604-4388-BECA-9A3E95053BB7}" presName="txSpace" presStyleCnt="0"/>
      <dgm:spPr/>
    </dgm:pt>
    <dgm:pt modelId="{432F76D6-A037-4344-96BE-8AB123F2E63C}" type="pres">
      <dgm:prSet presAssocID="{3ABBBBA1-7604-4388-BECA-9A3E95053BB7}" presName="desTx" presStyleLbl="revTx" presStyleIdx="7" presStyleCnt="8">
        <dgm:presLayoutVars/>
      </dgm:prSet>
      <dgm:spPr/>
    </dgm:pt>
  </dgm:ptLst>
  <dgm:cxnLst>
    <dgm:cxn modelId="{959CDB04-98EE-4DC4-AD3A-01F8DB0B6D15}" type="presOf" srcId="{47BDBCAB-5359-47F3-8E34-42A8584DEC82}" destId="{0CA6ED43-C5E7-4EC9-956F-D03C35FC08DD}" srcOrd="0" destOrd="1" presId="urn:microsoft.com/office/officeart/2018/2/layout/IconLabelDescriptionList"/>
    <dgm:cxn modelId="{BC55F007-1457-4053-AB17-91A2D257F1D9}" type="presOf" srcId="{025C67E0-B5F9-4B9A-8317-D0D6E5BB8745}" destId="{0CA6ED43-C5E7-4EC9-956F-D03C35FC08DD}" srcOrd="0" destOrd="0" presId="urn:microsoft.com/office/officeart/2018/2/layout/IconLabelDescriptionList"/>
    <dgm:cxn modelId="{BF499A0E-2100-41E3-9942-916606463498}" srcId="{8520A115-9FA7-462A-92D6-8C907538E57D}" destId="{50D89980-3670-46EE-B031-B716DCCB3CF3}" srcOrd="0" destOrd="0" parTransId="{9FD1B898-0149-4E82-A618-1C489B0FABDA}" sibTransId="{72544576-AB1F-4FBB-B42A-99CB85699B07}"/>
    <dgm:cxn modelId="{86FE2117-8281-4196-ABF6-37500D5D5212}" srcId="{81E653CA-5610-418A-8974-F27721D5FD13}" destId="{3ABBBBA1-7604-4388-BECA-9A3E95053BB7}" srcOrd="3" destOrd="0" parTransId="{22CAF634-0C80-46D5-93D5-56F9E11BFE8D}" sibTransId="{AC1D7317-6490-4F7C-9E66-C3A022A1BEAE}"/>
    <dgm:cxn modelId="{A90FC918-F4CB-4506-93A6-A43E56B77ED4}" type="presOf" srcId="{4158D891-9836-49CC-B437-7AAAB264DE01}" destId="{432F76D6-A037-4344-96BE-8AB123F2E63C}" srcOrd="0" destOrd="0" presId="urn:microsoft.com/office/officeart/2018/2/layout/IconLabelDescriptionList"/>
    <dgm:cxn modelId="{1E07D325-8C85-4163-BB6B-C6E19217A315}" type="presOf" srcId="{53EBDCB5-39F4-4726-B53C-276E9FE5C346}" destId="{AC5AD37A-186F-4E12-B4D5-DCEB4F5BCD8C}" srcOrd="0" destOrd="1" presId="urn:microsoft.com/office/officeart/2018/2/layout/IconLabelDescriptionList"/>
    <dgm:cxn modelId="{2393763D-E860-41B2-AD6F-EF19AC1DA1ED}" srcId="{81E653CA-5610-418A-8974-F27721D5FD13}" destId="{C13C5420-4D51-4263-A022-CAB82BD2682D}" srcOrd="0" destOrd="0" parTransId="{A0E587EA-C9A7-4349-8ABD-07688AFD7DCD}" sibTransId="{F488DD3E-0814-4845-A0D3-DA5213C2CBB2}"/>
    <dgm:cxn modelId="{AD0E705E-ADD4-4D79-BF65-AAE194B1FBA3}" srcId="{C13C5420-4D51-4263-A022-CAB82BD2682D}" destId="{47BDBCAB-5359-47F3-8E34-42A8584DEC82}" srcOrd="1" destOrd="0" parTransId="{E21258A0-DF10-412B-8598-3BDDBF58D35A}" sibTransId="{5BDF48F7-80FC-44E8-BA95-0791F8807DD2}"/>
    <dgm:cxn modelId="{1E614D65-ABE7-4A88-B66A-368C552D8658}" type="presOf" srcId="{0440AB75-4EEC-4FBD-B2F4-C587949789BB}" destId="{AC5AD37A-186F-4E12-B4D5-DCEB4F5BCD8C}" srcOrd="0" destOrd="0" presId="urn:microsoft.com/office/officeart/2018/2/layout/IconLabelDescriptionList"/>
    <dgm:cxn modelId="{C71F2F49-5C01-44C3-8E01-27DCCDB5DEA5}" type="presOf" srcId="{20E35DF7-E760-4645-ACD9-CCE2CF33AC99}" destId="{0CA6ED43-C5E7-4EC9-956F-D03C35FC08DD}" srcOrd="0" destOrd="2" presId="urn:microsoft.com/office/officeart/2018/2/layout/IconLabelDescriptionList"/>
    <dgm:cxn modelId="{B9648F69-CB59-4271-A337-154AD6B9A03F}" srcId="{81E653CA-5610-418A-8974-F27721D5FD13}" destId="{8520A115-9FA7-462A-92D6-8C907538E57D}" srcOrd="1" destOrd="0" parTransId="{27E6896A-C5CD-4917-8AD3-EAD7907DAD91}" sibTransId="{687B23AE-026E-4F83-91D3-B0A5D22179D2}"/>
    <dgm:cxn modelId="{F66BD16D-AA7E-4BA1-9DFA-C5AC835FB69C}" type="presOf" srcId="{C1E67938-9DAA-433B-976A-EB6372DB81D8}" destId="{DADF3B37-15AB-4BBA-AB18-A039AD7ED381}" srcOrd="0" destOrd="0" presId="urn:microsoft.com/office/officeart/2018/2/layout/IconLabelDescriptionList"/>
    <dgm:cxn modelId="{C125A973-EC1F-4D64-A267-CBA51F1030DF}" srcId="{81E653CA-5610-418A-8974-F27721D5FD13}" destId="{C1E67938-9DAA-433B-976A-EB6372DB81D8}" srcOrd="2" destOrd="0" parTransId="{445D9D1B-22E9-4605-9990-B3A6A73929FA}" sibTransId="{DD9DF244-71D2-4ACF-A505-FCA3372823FD}"/>
    <dgm:cxn modelId="{0DC9BC5A-DCE2-4E8D-9231-BC923D50E2CF}" type="presOf" srcId="{3ABBBBA1-7604-4388-BECA-9A3E95053BB7}" destId="{0C295BA8-5189-43A8-9CF9-AD85E55FEB8E}" srcOrd="0" destOrd="0" presId="urn:microsoft.com/office/officeart/2018/2/layout/IconLabelDescriptionList"/>
    <dgm:cxn modelId="{4AB71692-2410-4856-B20A-C0284576EEF3}" type="presOf" srcId="{8520A115-9FA7-462A-92D6-8C907538E57D}" destId="{2E6A1F5A-3413-4B82-B1F3-8E6D7C1D5089}" srcOrd="0" destOrd="0" presId="urn:microsoft.com/office/officeart/2018/2/layout/IconLabelDescriptionList"/>
    <dgm:cxn modelId="{AD82E6BF-52D2-464F-88B1-3D81605C931E}" srcId="{C13C5420-4D51-4263-A022-CAB82BD2682D}" destId="{20E35DF7-E760-4645-ACD9-CCE2CF33AC99}" srcOrd="2" destOrd="0" parTransId="{DF257980-0BD0-4C0F-B56B-8112701EEB6F}" sibTransId="{E9B4D9DB-61D7-48F2-A830-0BA30D7C013C}"/>
    <dgm:cxn modelId="{21E88EC2-A4FC-44EA-829C-669621D7FC2B}" type="presOf" srcId="{C13C5420-4D51-4263-A022-CAB82BD2682D}" destId="{E3647D8A-4621-4297-8DF0-EF826E56D927}" srcOrd="0" destOrd="0" presId="urn:microsoft.com/office/officeart/2018/2/layout/IconLabelDescriptionList"/>
    <dgm:cxn modelId="{A9AFBBE0-5638-4180-B2D5-B3BF731F6C03}" srcId="{C1E67938-9DAA-433B-976A-EB6372DB81D8}" destId="{0440AB75-4EEC-4FBD-B2F4-C587949789BB}" srcOrd="0" destOrd="0" parTransId="{BC17F191-133D-419C-8DDC-1DC9B1AA9571}" sibTransId="{3C0681DB-7F80-455A-9F24-63440B447483}"/>
    <dgm:cxn modelId="{587A9FE7-A664-4F23-904A-3A3E6C73B78E}" srcId="{3ABBBBA1-7604-4388-BECA-9A3E95053BB7}" destId="{4158D891-9836-49CC-B437-7AAAB264DE01}" srcOrd="0" destOrd="0" parTransId="{62D17561-8B1B-4086-AE2F-9CCF3AC82319}" sibTransId="{97648B18-87E8-42B9-AE76-AE43A0D63933}"/>
    <dgm:cxn modelId="{64C8F7E7-8E79-44E1-BEB6-FACE5D0B8607}" type="presOf" srcId="{81E653CA-5610-418A-8974-F27721D5FD13}" destId="{F1077D9E-1521-4D93-AB16-B210199B94E4}" srcOrd="0" destOrd="0" presId="urn:microsoft.com/office/officeart/2018/2/layout/IconLabelDescriptionList"/>
    <dgm:cxn modelId="{2F99B3EA-E937-4762-B17F-C0F4C8D71CD3}" srcId="{C13C5420-4D51-4263-A022-CAB82BD2682D}" destId="{025C67E0-B5F9-4B9A-8317-D0D6E5BB8745}" srcOrd="0" destOrd="0" parTransId="{C01DF582-625C-4A80-9F14-60A8FD032016}" sibTransId="{DDEC5165-FC00-49B5-BEB7-B3FB2C7BB870}"/>
    <dgm:cxn modelId="{A6B884ED-1D9E-4069-89B2-D7E56701040A}" srcId="{C1E67938-9DAA-433B-976A-EB6372DB81D8}" destId="{53EBDCB5-39F4-4726-B53C-276E9FE5C346}" srcOrd="1" destOrd="0" parTransId="{55680032-B771-418A-9725-5C3109D11752}" sibTransId="{8E5D78CC-48ED-4516-A598-8E66E601B205}"/>
    <dgm:cxn modelId="{3AC47CFA-9D20-4C42-9EA5-DD62DDAFD387}" type="presOf" srcId="{50D89980-3670-46EE-B031-B716DCCB3CF3}" destId="{EDFCF1FA-7396-4785-91CD-076980CB3498}" srcOrd="0" destOrd="0" presId="urn:microsoft.com/office/officeart/2018/2/layout/IconLabelDescriptionList"/>
    <dgm:cxn modelId="{BF48C944-C8B1-4E49-9C44-67B8A7ED31A5}" type="presParOf" srcId="{F1077D9E-1521-4D93-AB16-B210199B94E4}" destId="{8894FA37-33CA-4D11-B87A-95E5FA055A48}" srcOrd="0" destOrd="0" presId="urn:microsoft.com/office/officeart/2018/2/layout/IconLabelDescriptionList"/>
    <dgm:cxn modelId="{92C244D1-7D84-45EF-87FB-7E875C26864F}" type="presParOf" srcId="{8894FA37-33CA-4D11-B87A-95E5FA055A48}" destId="{54A3D7E1-E4AB-4F11-8D30-27D22E223DEE}" srcOrd="0" destOrd="0" presId="urn:microsoft.com/office/officeart/2018/2/layout/IconLabelDescriptionList"/>
    <dgm:cxn modelId="{22DA0372-8DF9-4655-9ADE-17E4716C522C}" type="presParOf" srcId="{8894FA37-33CA-4D11-B87A-95E5FA055A48}" destId="{C2886822-F22F-47AB-AFEB-1C6445AF02CD}" srcOrd="1" destOrd="0" presId="urn:microsoft.com/office/officeart/2018/2/layout/IconLabelDescriptionList"/>
    <dgm:cxn modelId="{AAAD93D7-0EB9-435F-B5CC-EFBEE05BB67A}" type="presParOf" srcId="{8894FA37-33CA-4D11-B87A-95E5FA055A48}" destId="{E3647D8A-4621-4297-8DF0-EF826E56D927}" srcOrd="2" destOrd="0" presId="urn:microsoft.com/office/officeart/2018/2/layout/IconLabelDescriptionList"/>
    <dgm:cxn modelId="{5A6DAC2F-E31F-464C-9273-3E0535D18416}" type="presParOf" srcId="{8894FA37-33CA-4D11-B87A-95E5FA055A48}" destId="{F61CCD6B-A8A0-4410-A568-0C906876C74B}" srcOrd="3" destOrd="0" presId="urn:microsoft.com/office/officeart/2018/2/layout/IconLabelDescriptionList"/>
    <dgm:cxn modelId="{69C6934E-75C7-452D-8E8D-B913C6D4BE0C}" type="presParOf" srcId="{8894FA37-33CA-4D11-B87A-95E5FA055A48}" destId="{0CA6ED43-C5E7-4EC9-956F-D03C35FC08DD}" srcOrd="4" destOrd="0" presId="urn:microsoft.com/office/officeart/2018/2/layout/IconLabelDescriptionList"/>
    <dgm:cxn modelId="{21C9EFF0-9155-4807-B8E9-9DEEDB472AE9}" type="presParOf" srcId="{F1077D9E-1521-4D93-AB16-B210199B94E4}" destId="{0A9DF792-4E47-4FA6-B8DC-CA44357BCE4D}" srcOrd="1" destOrd="0" presId="urn:microsoft.com/office/officeart/2018/2/layout/IconLabelDescriptionList"/>
    <dgm:cxn modelId="{8BAE88A3-6B61-4268-808F-E663BD9354B7}" type="presParOf" srcId="{F1077D9E-1521-4D93-AB16-B210199B94E4}" destId="{171D2E17-0126-430C-BFCB-7969D519A54A}" srcOrd="2" destOrd="0" presId="urn:microsoft.com/office/officeart/2018/2/layout/IconLabelDescriptionList"/>
    <dgm:cxn modelId="{0CBC5CF8-2C56-4FD5-9461-57B3693F97C9}" type="presParOf" srcId="{171D2E17-0126-430C-BFCB-7969D519A54A}" destId="{2BC99D4C-9387-41F8-BBA9-3D065A1DC666}" srcOrd="0" destOrd="0" presId="urn:microsoft.com/office/officeart/2018/2/layout/IconLabelDescriptionList"/>
    <dgm:cxn modelId="{CE2CA037-E049-43A9-AD62-535AA0A1F2C6}" type="presParOf" srcId="{171D2E17-0126-430C-BFCB-7969D519A54A}" destId="{FBAFD9C2-DBDE-4DF0-8CEC-1E19DC721E54}" srcOrd="1" destOrd="0" presId="urn:microsoft.com/office/officeart/2018/2/layout/IconLabelDescriptionList"/>
    <dgm:cxn modelId="{AE698ED6-DA37-4E52-9B71-3DB4B9579942}" type="presParOf" srcId="{171D2E17-0126-430C-BFCB-7969D519A54A}" destId="{2E6A1F5A-3413-4B82-B1F3-8E6D7C1D5089}" srcOrd="2" destOrd="0" presId="urn:microsoft.com/office/officeart/2018/2/layout/IconLabelDescriptionList"/>
    <dgm:cxn modelId="{52C1BFDF-F71B-4500-A918-2D8FC7D860E7}" type="presParOf" srcId="{171D2E17-0126-430C-BFCB-7969D519A54A}" destId="{7AED2503-0183-44AF-9D3C-C0F196AE18F2}" srcOrd="3" destOrd="0" presId="urn:microsoft.com/office/officeart/2018/2/layout/IconLabelDescriptionList"/>
    <dgm:cxn modelId="{8F5DD0F7-991F-4B91-B524-51D4324F0490}" type="presParOf" srcId="{171D2E17-0126-430C-BFCB-7969D519A54A}" destId="{EDFCF1FA-7396-4785-91CD-076980CB3498}" srcOrd="4" destOrd="0" presId="urn:microsoft.com/office/officeart/2018/2/layout/IconLabelDescriptionList"/>
    <dgm:cxn modelId="{A0C310AC-F615-494A-89E9-AA2808B4F88D}" type="presParOf" srcId="{F1077D9E-1521-4D93-AB16-B210199B94E4}" destId="{49DC9244-874C-4B55-A44E-8849528541CA}" srcOrd="3" destOrd="0" presId="urn:microsoft.com/office/officeart/2018/2/layout/IconLabelDescriptionList"/>
    <dgm:cxn modelId="{8486AD71-6B4D-4A19-A778-C799C7494184}" type="presParOf" srcId="{F1077D9E-1521-4D93-AB16-B210199B94E4}" destId="{00B3D896-6CAF-4617-953F-C96BCFB00F4A}" srcOrd="4" destOrd="0" presId="urn:microsoft.com/office/officeart/2018/2/layout/IconLabelDescriptionList"/>
    <dgm:cxn modelId="{505FB342-61CB-487F-9ADC-D1B1B21B78AF}" type="presParOf" srcId="{00B3D896-6CAF-4617-953F-C96BCFB00F4A}" destId="{39414386-13D4-4FD1-9FEC-30A9CDC17467}" srcOrd="0" destOrd="0" presId="urn:microsoft.com/office/officeart/2018/2/layout/IconLabelDescriptionList"/>
    <dgm:cxn modelId="{99B833EC-6D88-4B1F-874F-A0A79E7C86B1}" type="presParOf" srcId="{00B3D896-6CAF-4617-953F-C96BCFB00F4A}" destId="{5CECF964-D10C-4E02-9B61-481643E949C0}" srcOrd="1" destOrd="0" presId="urn:microsoft.com/office/officeart/2018/2/layout/IconLabelDescriptionList"/>
    <dgm:cxn modelId="{95276E55-BBA6-4806-A380-303CB7DB6991}" type="presParOf" srcId="{00B3D896-6CAF-4617-953F-C96BCFB00F4A}" destId="{DADF3B37-15AB-4BBA-AB18-A039AD7ED381}" srcOrd="2" destOrd="0" presId="urn:microsoft.com/office/officeart/2018/2/layout/IconLabelDescriptionList"/>
    <dgm:cxn modelId="{D2E7C232-39CF-4021-825D-A65D113AD547}" type="presParOf" srcId="{00B3D896-6CAF-4617-953F-C96BCFB00F4A}" destId="{48311028-214A-4DA0-A025-A782934206CF}" srcOrd="3" destOrd="0" presId="urn:microsoft.com/office/officeart/2018/2/layout/IconLabelDescriptionList"/>
    <dgm:cxn modelId="{C66DAA7C-09FF-4033-B0A4-680D648C4840}" type="presParOf" srcId="{00B3D896-6CAF-4617-953F-C96BCFB00F4A}" destId="{AC5AD37A-186F-4E12-B4D5-DCEB4F5BCD8C}" srcOrd="4" destOrd="0" presId="urn:microsoft.com/office/officeart/2018/2/layout/IconLabelDescriptionList"/>
    <dgm:cxn modelId="{30C555E1-CB7A-4D4D-A655-6F0188216957}" type="presParOf" srcId="{F1077D9E-1521-4D93-AB16-B210199B94E4}" destId="{DDA2F763-5F10-4512-A5D0-673ED1DF26A3}" srcOrd="5" destOrd="0" presId="urn:microsoft.com/office/officeart/2018/2/layout/IconLabelDescriptionList"/>
    <dgm:cxn modelId="{2441BE50-551F-45CE-8DC2-0564CFC087A1}" type="presParOf" srcId="{F1077D9E-1521-4D93-AB16-B210199B94E4}" destId="{0A925DE6-0D46-4DA1-BBB4-FAB717EC255A}" srcOrd="6" destOrd="0" presId="urn:microsoft.com/office/officeart/2018/2/layout/IconLabelDescriptionList"/>
    <dgm:cxn modelId="{F1440CFB-17EA-44C4-9AEE-178366B07F37}" type="presParOf" srcId="{0A925DE6-0D46-4DA1-BBB4-FAB717EC255A}" destId="{31178BA6-F1CB-4A68-9993-CCC590D8867A}" srcOrd="0" destOrd="0" presId="urn:microsoft.com/office/officeart/2018/2/layout/IconLabelDescriptionList"/>
    <dgm:cxn modelId="{B024AA63-FFDF-410C-8199-E28F04516A3D}" type="presParOf" srcId="{0A925DE6-0D46-4DA1-BBB4-FAB717EC255A}" destId="{19F30FB1-ECE3-4DC8-BA7D-F98CDBE5328D}" srcOrd="1" destOrd="0" presId="urn:microsoft.com/office/officeart/2018/2/layout/IconLabelDescriptionList"/>
    <dgm:cxn modelId="{941AE41E-1121-4CAE-B8E5-B2E4EB31BE40}" type="presParOf" srcId="{0A925DE6-0D46-4DA1-BBB4-FAB717EC255A}" destId="{0C295BA8-5189-43A8-9CF9-AD85E55FEB8E}" srcOrd="2" destOrd="0" presId="urn:microsoft.com/office/officeart/2018/2/layout/IconLabelDescriptionList"/>
    <dgm:cxn modelId="{B8FD5FE4-12AA-49DF-905E-CC15772C4EA3}" type="presParOf" srcId="{0A925DE6-0D46-4DA1-BBB4-FAB717EC255A}" destId="{28428956-1DB4-403C-BC39-72C0634DF909}" srcOrd="3" destOrd="0" presId="urn:microsoft.com/office/officeart/2018/2/layout/IconLabelDescriptionList"/>
    <dgm:cxn modelId="{47175FA7-5E84-4438-BD32-95E1F59E3452}" type="presParOf" srcId="{0A925DE6-0D46-4DA1-BBB4-FAB717EC255A}" destId="{432F76D6-A037-4344-96BE-8AB123F2E63C}"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7AC89-021E-4C1B-A05A-84D5DC1678A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42D6E326-34C7-415D-8F60-A3EAE1962C4D}">
      <dgm:prSet/>
      <dgm:spPr/>
      <dgm:t>
        <a:bodyPr/>
        <a:lstStyle/>
        <a:p>
          <a:r>
            <a:rPr lang="en-US" b="1"/>
            <a:t>Supervised (inductive) learning</a:t>
          </a:r>
          <a:endParaRPr lang="en-US"/>
        </a:p>
      </dgm:t>
    </dgm:pt>
    <dgm:pt modelId="{85F0522C-2D63-4F19-B081-5C14F61F4C3B}" type="parTrans" cxnId="{ED4D63D0-E389-4143-BEF2-A6AC35A17BCD}">
      <dgm:prSet/>
      <dgm:spPr/>
      <dgm:t>
        <a:bodyPr/>
        <a:lstStyle/>
        <a:p>
          <a:endParaRPr lang="en-US"/>
        </a:p>
      </dgm:t>
    </dgm:pt>
    <dgm:pt modelId="{89D0A634-D123-4D2D-BE0D-D4D3ED04B0F0}" type="sibTrans" cxnId="{ED4D63D0-E389-4143-BEF2-A6AC35A17BCD}">
      <dgm:prSet/>
      <dgm:spPr/>
      <dgm:t>
        <a:bodyPr/>
        <a:lstStyle/>
        <a:p>
          <a:endParaRPr lang="en-US"/>
        </a:p>
      </dgm:t>
    </dgm:pt>
    <dgm:pt modelId="{B8DECCB2-D243-4E85-9FED-D1960D0C7F50}">
      <dgm:prSet/>
      <dgm:spPr/>
      <dgm:t>
        <a:bodyPr/>
        <a:lstStyle/>
        <a:p>
          <a:r>
            <a:rPr lang="en-US"/>
            <a:t>Given: training data + desired outputs (labels)</a:t>
          </a:r>
        </a:p>
      </dgm:t>
    </dgm:pt>
    <dgm:pt modelId="{C9F836B1-E9AD-41F3-9124-D90FBC2571DA}" type="parTrans" cxnId="{5852E56C-7ADA-4683-B951-D3755F885B34}">
      <dgm:prSet/>
      <dgm:spPr/>
      <dgm:t>
        <a:bodyPr/>
        <a:lstStyle/>
        <a:p>
          <a:endParaRPr lang="en-US"/>
        </a:p>
      </dgm:t>
    </dgm:pt>
    <dgm:pt modelId="{EC9D3975-9852-4E28-B6BC-D7C283CCF1C4}" type="sibTrans" cxnId="{5852E56C-7ADA-4683-B951-D3755F885B34}">
      <dgm:prSet/>
      <dgm:spPr/>
      <dgm:t>
        <a:bodyPr/>
        <a:lstStyle/>
        <a:p>
          <a:endParaRPr lang="en-US"/>
        </a:p>
      </dgm:t>
    </dgm:pt>
    <dgm:pt modelId="{03FB70F9-A843-46DB-9D8A-6829B4409796}">
      <dgm:prSet/>
      <dgm:spPr/>
      <dgm:t>
        <a:bodyPr/>
        <a:lstStyle/>
        <a:p>
          <a:r>
            <a:rPr lang="en-US" b="1"/>
            <a:t>Unsupervised learning</a:t>
          </a:r>
          <a:endParaRPr lang="en-US"/>
        </a:p>
      </dgm:t>
    </dgm:pt>
    <dgm:pt modelId="{FE7301F2-9F2E-491D-8D0E-100E83D05C6F}" type="parTrans" cxnId="{58F85C16-184F-46B6-B4F2-3BC829E2EB57}">
      <dgm:prSet/>
      <dgm:spPr/>
      <dgm:t>
        <a:bodyPr/>
        <a:lstStyle/>
        <a:p>
          <a:endParaRPr lang="en-US"/>
        </a:p>
      </dgm:t>
    </dgm:pt>
    <dgm:pt modelId="{9C06FABC-A44A-460B-AC35-3A7BD5589D55}" type="sibTrans" cxnId="{58F85C16-184F-46B6-B4F2-3BC829E2EB57}">
      <dgm:prSet/>
      <dgm:spPr/>
      <dgm:t>
        <a:bodyPr/>
        <a:lstStyle/>
        <a:p>
          <a:endParaRPr lang="en-US"/>
        </a:p>
      </dgm:t>
    </dgm:pt>
    <dgm:pt modelId="{B6E2B8C2-EA4B-4D56-9671-A350D95CCD62}">
      <dgm:prSet/>
      <dgm:spPr/>
      <dgm:t>
        <a:bodyPr/>
        <a:lstStyle/>
        <a:p>
          <a:r>
            <a:rPr lang="en-US"/>
            <a:t>Given: training data (without desired outputs)</a:t>
          </a:r>
        </a:p>
      </dgm:t>
    </dgm:pt>
    <dgm:pt modelId="{0531EC5B-C162-4A36-8ACC-B53CFF781967}" type="parTrans" cxnId="{6B7B0398-E277-4822-8413-307C40FFB978}">
      <dgm:prSet/>
      <dgm:spPr/>
      <dgm:t>
        <a:bodyPr/>
        <a:lstStyle/>
        <a:p>
          <a:endParaRPr lang="en-US"/>
        </a:p>
      </dgm:t>
    </dgm:pt>
    <dgm:pt modelId="{8268B4C4-7CC5-46DE-90A8-B63F9862D137}" type="sibTrans" cxnId="{6B7B0398-E277-4822-8413-307C40FFB978}">
      <dgm:prSet/>
      <dgm:spPr/>
      <dgm:t>
        <a:bodyPr/>
        <a:lstStyle/>
        <a:p>
          <a:endParaRPr lang="en-US"/>
        </a:p>
      </dgm:t>
    </dgm:pt>
    <dgm:pt modelId="{866252F4-7310-49B0-92C1-A0596E6D4253}">
      <dgm:prSet/>
      <dgm:spPr/>
      <dgm:t>
        <a:bodyPr/>
        <a:lstStyle/>
        <a:p>
          <a:r>
            <a:rPr lang="en-US" b="1"/>
            <a:t>Semi-supervised learning</a:t>
          </a:r>
          <a:endParaRPr lang="en-US"/>
        </a:p>
      </dgm:t>
    </dgm:pt>
    <dgm:pt modelId="{8EBFBE27-2562-4FAF-9481-CEFEA53364AC}" type="parTrans" cxnId="{508C811E-CC76-411F-A8A3-4ED643F3A8EC}">
      <dgm:prSet/>
      <dgm:spPr/>
      <dgm:t>
        <a:bodyPr/>
        <a:lstStyle/>
        <a:p>
          <a:endParaRPr lang="en-US"/>
        </a:p>
      </dgm:t>
    </dgm:pt>
    <dgm:pt modelId="{5E6099A1-8FF7-42C6-820A-3D2460BA5064}" type="sibTrans" cxnId="{508C811E-CC76-411F-A8A3-4ED643F3A8EC}">
      <dgm:prSet/>
      <dgm:spPr/>
      <dgm:t>
        <a:bodyPr/>
        <a:lstStyle/>
        <a:p>
          <a:endParaRPr lang="en-US"/>
        </a:p>
      </dgm:t>
    </dgm:pt>
    <dgm:pt modelId="{1EC8D547-815B-47C8-8E4C-23B68BDA1C72}">
      <dgm:prSet/>
      <dgm:spPr/>
      <dgm:t>
        <a:bodyPr/>
        <a:lstStyle/>
        <a:p>
          <a:r>
            <a:rPr lang="en-US"/>
            <a:t>Given: training data + a few desired outputs</a:t>
          </a:r>
        </a:p>
      </dgm:t>
    </dgm:pt>
    <dgm:pt modelId="{D9EF87BD-EE61-4217-854C-F6079E792AA0}" type="parTrans" cxnId="{02BAC3F8-0766-450D-85EF-8E1B95A73779}">
      <dgm:prSet/>
      <dgm:spPr/>
      <dgm:t>
        <a:bodyPr/>
        <a:lstStyle/>
        <a:p>
          <a:endParaRPr lang="en-US"/>
        </a:p>
      </dgm:t>
    </dgm:pt>
    <dgm:pt modelId="{BFD5AF3B-1CA8-4262-AD06-1CE977C94009}" type="sibTrans" cxnId="{02BAC3F8-0766-450D-85EF-8E1B95A73779}">
      <dgm:prSet/>
      <dgm:spPr/>
      <dgm:t>
        <a:bodyPr/>
        <a:lstStyle/>
        <a:p>
          <a:endParaRPr lang="en-US"/>
        </a:p>
      </dgm:t>
    </dgm:pt>
    <dgm:pt modelId="{EA26CE17-591E-4C10-9010-801A9A09B23C}">
      <dgm:prSet/>
      <dgm:spPr/>
      <dgm:t>
        <a:bodyPr/>
        <a:lstStyle/>
        <a:p>
          <a:r>
            <a:rPr lang="en-US" b="1"/>
            <a:t>Reinforcement learning</a:t>
          </a:r>
          <a:endParaRPr lang="en-US"/>
        </a:p>
      </dgm:t>
    </dgm:pt>
    <dgm:pt modelId="{5BB74061-A9CB-439C-9726-901AB61954B7}" type="parTrans" cxnId="{3AE4A9A6-59F0-4A41-A6B0-32603BF29EA0}">
      <dgm:prSet/>
      <dgm:spPr/>
      <dgm:t>
        <a:bodyPr/>
        <a:lstStyle/>
        <a:p>
          <a:endParaRPr lang="en-US"/>
        </a:p>
      </dgm:t>
    </dgm:pt>
    <dgm:pt modelId="{2D6FA2C9-519D-4069-8981-A1A66488DD06}" type="sibTrans" cxnId="{3AE4A9A6-59F0-4A41-A6B0-32603BF29EA0}">
      <dgm:prSet/>
      <dgm:spPr/>
      <dgm:t>
        <a:bodyPr/>
        <a:lstStyle/>
        <a:p>
          <a:endParaRPr lang="en-US"/>
        </a:p>
      </dgm:t>
    </dgm:pt>
    <dgm:pt modelId="{16FC8F96-26C5-4E8B-A98F-908277B8B3AE}">
      <dgm:prSet/>
      <dgm:spPr/>
      <dgm:t>
        <a:bodyPr/>
        <a:lstStyle/>
        <a:p>
          <a:r>
            <a:rPr lang="en-US"/>
            <a:t>Rewards from sequence of actions</a:t>
          </a:r>
        </a:p>
      </dgm:t>
    </dgm:pt>
    <dgm:pt modelId="{F6441FE1-62FF-4E0E-93DA-A99FE8C9A49A}" type="parTrans" cxnId="{B83078F0-BF8D-4B1D-9DC1-7AC6C766A722}">
      <dgm:prSet/>
      <dgm:spPr/>
      <dgm:t>
        <a:bodyPr/>
        <a:lstStyle/>
        <a:p>
          <a:endParaRPr lang="en-US"/>
        </a:p>
      </dgm:t>
    </dgm:pt>
    <dgm:pt modelId="{6B3749BA-9B9E-4C0F-BC23-2B1792F7B23A}" type="sibTrans" cxnId="{B83078F0-BF8D-4B1D-9DC1-7AC6C766A722}">
      <dgm:prSet/>
      <dgm:spPr/>
      <dgm:t>
        <a:bodyPr/>
        <a:lstStyle/>
        <a:p>
          <a:endParaRPr lang="en-US"/>
        </a:p>
      </dgm:t>
    </dgm:pt>
    <dgm:pt modelId="{55640C63-2BF8-4BF2-8BF7-A28C9540917C}" type="pres">
      <dgm:prSet presAssocID="{CDE7AC89-021E-4C1B-A05A-84D5DC1678A1}" presName="Name0" presStyleCnt="0">
        <dgm:presLayoutVars>
          <dgm:dir/>
          <dgm:animLvl val="lvl"/>
          <dgm:resizeHandles val="exact"/>
        </dgm:presLayoutVars>
      </dgm:prSet>
      <dgm:spPr/>
    </dgm:pt>
    <dgm:pt modelId="{CFBC5588-C859-4C36-BFA7-DCABCE70AC12}" type="pres">
      <dgm:prSet presAssocID="{42D6E326-34C7-415D-8F60-A3EAE1962C4D}" presName="linNode" presStyleCnt="0"/>
      <dgm:spPr/>
    </dgm:pt>
    <dgm:pt modelId="{E9F570B6-2CC5-4D72-BB08-3E86AD61DCD8}" type="pres">
      <dgm:prSet presAssocID="{42D6E326-34C7-415D-8F60-A3EAE1962C4D}" presName="parentText" presStyleLbl="node1" presStyleIdx="0" presStyleCnt="4">
        <dgm:presLayoutVars>
          <dgm:chMax val="1"/>
          <dgm:bulletEnabled val="1"/>
        </dgm:presLayoutVars>
      </dgm:prSet>
      <dgm:spPr/>
    </dgm:pt>
    <dgm:pt modelId="{65CB0FF0-8F53-4511-97E5-63A127D3DB5D}" type="pres">
      <dgm:prSet presAssocID="{42D6E326-34C7-415D-8F60-A3EAE1962C4D}" presName="descendantText" presStyleLbl="alignAccFollowNode1" presStyleIdx="0" presStyleCnt="4">
        <dgm:presLayoutVars>
          <dgm:bulletEnabled val="1"/>
        </dgm:presLayoutVars>
      </dgm:prSet>
      <dgm:spPr/>
    </dgm:pt>
    <dgm:pt modelId="{9A260233-7E23-473B-B6E2-9D8001E36A03}" type="pres">
      <dgm:prSet presAssocID="{89D0A634-D123-4D2D-BE0D-D4D3ED04B0F0}" presName="sp" presStyleCnt="0"/>
      <dgm:spPr/>
    </dgm:pt>
    <dgm:pt modelId="{37CD6226-D318-4F7C-A3A6-CF75A73CC382}" type="pres">
      <dgm:prSet presAssocID="{03FB70F9-A843-46DB-9D8A-6829B4409796}" presName="linNode" presStyleCnt="0"/>
      <dgm:spPr/>
    </dgm:pt>
    <dgm:pt modelId="{A1DF08BB-9074-4A45-889C-9225C1A7A8DC}" type="pres">
      <dgm:prSet presAssocID="{03FB70F9-A843-46DB-9D8A-6829B4409796}" presName="parentText" presStyleLbl="node1" presStyleIdx="1" presStyleCnt="4">
        <dgm:presLayoutVars>
          <dgm:chMax val="1"/>
          <dgm:bulletEnabled val="1"/>
        </dgm:presLayoutVars>
      </dgm:prSet>
      <dgm:spPr/>
    </dgm:pt>
    <dgm:pt modelId="{22C90717-906E-4690-9DE6-055ED8133FAD}" type="pres">
      <dgm:prSet presAssocID="{03FB70F9-A843-46DB-9D8A-6829B4409796}" presName="descendantText" presStyleLbl="alignAccFollowNode1" presStyleIdx="1" presStyleCnt="4">
        <dgm:presLayoutVars>
          <dgm:bulletEnabled val="1"/>
        </dgm:presLayoutVars>
      </dgm:prSet>
      <dgm:spPr/>
    </dgm:pt>
    <dgm:pt modelId="{8ADCA7B6-5186-4990-862C-382C7600F68F}" type="pres">
      <dgm:prSet presAssocID="{9C06FABC-A44A-460B-AC35-3A7BD5589D55}" presName="sp" presStyleCnt="0"/>
      <dgm:spPr/>
    </dgm:pt>
    <dgm:pt modelId="{90721468-1226-49C8-9200-37425060BE46}" type="pres">
      <dgm:prSet presAssocID="{866252F4-7310-49B0-92C1-A0596E6D4253}" presName="linNode" presStyleCnt="0"/>
      <dgm:spPr/>
    </dgm:pt>
    <dgm:pt modelId="{DC230ED5-5078-4492-90E8-09701F422EC9}" type="pres">
      <dgm:prSet presAssocID="{866252F4-7310-49B0-92C1-A0596E6D4253}" presName="parentText" presStyleLbl="node1" presStyleIdx="2" presStyleCnt="4">
        <dgm:presLayoutVars>
          <dgm:chMax val="1"/>
          <dgm:bulletEnabled val="1"/>
        </dgm:presLayoutVars>
      </dgm:prSet>
      <dgm:spPr/>
    </dgm:pt>
    <dgm:pt modelId="{95B92290-45DF-4E72-A1CB-D3C6B77CC393}" type="pres">
      <dgm:prSet presAssocID="{866252F4-7310-49B0-92C1-A0596E6D4253}" presName="descendantText" presStyleLbl="alignAccFollowNode1" presStyleIdx="2" presStyleCnt="4">
        <dgm:presLayoutVars>
          <dgm:bulletEnabled val="1"/>
        </dgm:presLayoutVars>
      </dgm:prSet>
      <dgm:spPr/>
    </dgm:pt>
    <dgm:pt modelId="{BF1B91E7-3364-4F60-8603-63F9017DEC6C}" type="pres">
      <dgm:prSet presAssocID="{5E6099A1-8FF7-42C6-820A-3D2460BA5064}" presName="sp" presStyleCnt="0"/>
      <dgm:spPr/>
    </dgm:pt>
    <dgm:pt modelId="{95041B5B-AC46-4648-B407-15773A52F9FC}" type="pres">
      <dgm:prSet presAssocID="{EA26CE17-591E-4C10-9010-801A9A09B23C}" presName="linNode" presStyleCnt="0"/>
      <dgm:spPr/>
    </dgm:pt>
    <dgm:pt modelId="{FD5B660E-CB5D-420A-9B86-563D62CED8D8}" type="pres">
      <dgm:prSet presAssocID="{EA26CE17-591E-4C10-9010-801A9A09B23C}" presName="parentText" presStyleLbl="node1" presStyleIdx="3" presStyleCnt="4">
        <dgm:presLayoutVars>
          <dgm:chMax val="1"/>
          <dgm:bulletEnabled val="1"/>
        </dgm:presLayoutVars>
      </dgm:prSet>
      <dgm:spPr/>
    </dgm:pt>
    <dgm:pt modelId="{99959977-7281-49E7-B3A4-8ECC98AD3069}" type="pres">
      <dgm:prSet presAssocID="{EA26CE17-591E-4C10-9010-801A9A09B23C}" presName="descendantText" presStyleLbl="alignAccFollowNode1" presStyleIdx="3" presStyleCnt="4">
        <dgm:presLayoutVars>
          <dgm:bulletEnabled val="1"/>
        </dgm:presLayoutVars>
      </dgm:prSet>
      <dgm:spPr/>
    </dgm:pt>
  </dgm:ptLst>
  <dgm:cxnLst>
    <dgm:cxn modelId="{58F85C16-184F-46B6-B4F2-3BC829E2EB57}" srcId="{CDE7AC89-021E-4C1B-A05A-84D5DC1678A1}" destId="{03FB70F9-A843-46DB-9D8A-6829B4409796}" srcOrd="1" destOrd="0" parTransId="{FE7301F2-9F2E-491D-8D0E-100E83D05C6F}" sibTransId="{9C06FABC-A44A-460B-AC35-3A7BD5589D55}"/>
    <dgm:cxn modelId="{508C811E-CC76-411F-A8A3-4ED643F3A8EC}" srcId="{CDE7AC89-021E-4C1B-A05A-84D5DC1678A1}" destId="{866252F4-7310-49B0-92C1-A0596E6D4253}" srcOrd="2" destOrd="0" parTransId="{8EBFBE27-2562-4FAF-9481-CEFEA53364AC}" sibTransId="{5E6099A1-8FF7-42C6-820A-3D2460BA5064}"/>
    <dgm:cxn modelId="{E1729D5B-D6BB-4D1E-9322-FD277D506916}" type="presOf" srcId="{42D6E326-34C7-415D-8F60-A3EAE1962C4D}" destId="{E9F570B6-2CC5-4D72-BB08-3E86AD61DCD8}" srcOrd="0" destOrd="0" presId="urn:microsoft.com/office/officeart/2005/8/layout/vList5"/>
    <dgm:cxn modelId="{34CB7860-0713-4085-8DF7-9B9626C26A9E}" type="presOf" srcId="{CDE7AC89-021E-4C1B-A05A-84D5DC1678A1}" destId="{55640C63-2BF8-4BF2-8BF7-A28C9540917C}" srcOrd="0" destOrd="0" presId="urn:microsoft.com/office/officeart/2005/8/layout/vList5"/>
    <dgm:cxn modelId="{6A14AD60-159B-4F3B-B12E-9A64C5E873CE}" type="presOf" srcId="{16FC8F96-26C5-4E8B-A98F-908277B8B3AE}" destId="{99959977-7281-49E7-B3A4-8ECC98AD3069}" srcOrd="0" destOrd="0" presId="urn:microsoft.com/office/officeart/2005/8/layout/vList5"/>
    <dgm:cxn modelId="{6974F341-67E6-4EE5-8F59-0CA72D599675}" type="presOf" srcId="{B8DECCB2-D243-4E85-9FED-D1960D0C7F50}" destId="{65CB0FF0-8F53-4511-97E5-63A127D3DB5D}" srcOrd="0" destOrd="0" presId="urn:microsoft.com/office/officeart/2005/8/layout/vList5"/>
    <dgm:cxn modelId="{5852E56C-7ADA-4683-B951-D3755F885B34}" srcId="{42D6E326-34C7-415D-8F60-A3EAE1962C4D}" destId="{B8DECCB2-D243-4E85-9FED-D1960D0C7F50}" srcOrd="0" destOrd="0" parTransId="{C9F836B1-E9AD-41F3-9124-D90FBC2571DA}" sibTransId="{EC9D3975-9852-4E28-B6BC-D7C283CCF1C4}"/>
    <dgm:cxn modelId="{6B5BE476-7C97-4B12-A3AF-12DB3E9B9C3A}" type="presOf" srcId="{1EC8D547-815B-47C8-8E4C-23B68BDA1C72}" destId="{95B92290-45DF-4E72-A1CB-D3C6B77CC393}" srcOrd="0" destOrd="0" presId="urn:microsoft.com/office/officeart/2005/8/layout/vList5"/>
    <dgm:cxn modelId="{C6A6987D-000A-488B-BC2F-D137CC5144CE}" type="presOf" srcId="{03FB70F9-A843-46DB-9D8A-6829B4409796}" destId="{A1DF08BB-9074-4A45-889C-9225C1A7A8DC}" srcOrd="0" destOrd="0" presId="urn:microsoft.com/office/officeart/2005/8/layout/vList5"/>
    <dgm:cxn modelId="{0771B584-BF0A-4428-B882-68738C64E723}" type="presOf" srcId="{866252F4-7310-49B0-92C1-A0596E6D4253}" destId="{DC230ED5-5078-4492-90E8-09701F422EC9}" srcOrd="0" destOrd="0" presId="urn:microsoft.com/office/officeart/2005/8/layout/vList5"/>
    <dgm:cxn modelId="{6B7B0398-E277-4822-8413-307C40FFB978}" srcId="{03FB70F9-A843-46DB-9D8A-6829B4409796}" destId="{B6E2B8C2-EA4B-4D56-9671-A350D95CCD62}" srcOrd="0" destOrd="0" parTransId="{0531EC5B-C162-4A36-8ACC-B53CFF781967}" sibTransId="{8268B4C4-7CC5-46DE-90A8-B63F9862D137}"/>
    <dgm:cxn modelId="{5DE4C1A5-FDD6-44BF-94C2-EA44B396181A}" type="presOf" srcId="{B6E2B8C2-EA4B-4D56-9671-A350D95CCD62}" destId="{22C90717-906E-4690-9DE6-055ED8133FAD}" srcOrd="0" destOrd="0" presId="urn:microsoft.com/office/officeart/2005/8/layout/vList5"/>
    <dgm:cxn modelId="{3AE4A9A6-59F0-4A41-A6B0-32603BF29EA0}" srcId="{CDE7AC89-021E-4C1B-A05A-84D5DC1678A1}" destId="{EA26CE17-591E-4C10-9010-801A9A09B23C}" srcOrd="3" destOrd="0" parTransId="{5BB74061-A9CB-439C-9726-901AB61954B7}" sibTransId="{2D6FA2C9-519D-4069-8981-A1A66488DD06}"/>
    <dgm:cxn modelId="{1D1CDFC0-898F-4110-BE29-8F633A18C2AC}" type="presOf" srcId="{EA26CE17-591E-4C10-9010-801A9A09B23C}" destId="{FD5B660E-CB5D-420A-9B86-563D62CED8D8}" srcOrd="0" destOrd="0" presId="urn:microsoft.com/office/officeart/2005/8/layout/vList5"/>
    <dgm:cxn modelId="{ED4D63D0-E389-4143-BEF2-A6AC35A17BCD}" srcId="{CDE7AC89-021E-4C1B-A05A-84D5DC1678A1}" destId="{42D6E326-34C7-415D-8F60-A3EAE1962C4D}" srcOrd="0" destOrd="0" parTransId="{85F0522C-2D63-4F19-B081-5C14F61F4C3B}" sibTransId="{89D0A634-D123-4D2D-BE0D-D4D3ED04B0F0}"/>
    <dgm:cxn modelId="{B83078F0-BF8D-4B1D-9DC1-7AC6C766A722}" srcId="{EA26CE17-591E-4C10-9010-801A9A09B23C}" destId="{16FC8F96-26C5-4E8B-A98F-908277B8B3AE}" srcOrd="0" destOrd="0" parTransId="{F6441FE1-62FF-4E0E-93DA-A99FE8C9A49A}" sibTransId="{6B3749BA-9B9E-4C0F-BC23-2B1792F7B23A}"/>
    <dgm:cxn modelId="{02BAC3F8-0766-450D-85EF-8E1B95A73779}" srcId="{866252F4-7310-49B0-92C1-A0596E6D4253}" destId="{1EC8D547-815B-47C8-8E4C-23B68BDA1C72}" srcOrd="0" destOrd="0" parTransId="{D9EF87BD-EE61-4217-854C-F6079E792AA0}" sibTransId="{BFD5AF3B-1CA8-4262-AD06-1CE977C94009}"/>
    <dgm:cxn modelId="{9CE4F2FE-5D28-4426-AFFC-F93BBCD15FDC}" type="presParOf" srcId="{55640C63-2BF8-4BF2-8BF7-A28C9540917C}" destId="{CFBC5588-C859-4C36-BFA7-DCABCE70AC12}" srcOrd="0" destOrd="0" presId="urn:microsoft.com/office/officeart/2005/8/layout/vList5"/>
    <dgm:cxn modelId="{E33ABBE3-830B-462C-9AF8-1F530117657C}" type="presParOf" srcId="{CFBC5588-C859-4C36-BFA7-DCABCE70AC12}" destId="{E9F570B6-2CC5-4D72-BB08-3E86AD61DCD8}" srcOrd="0" destOrd="0" presId="urn:microsoft.com/office/officeart/2005/8/layout/vList5"/>
    <dgm:cxn modelId="{C7605F23-4292-4073-AAED-00D759A82AB0}" type="presParOf" srcId="{CFBC5588-C859-4C36-BFA7-DCABCE70AC12}" destId="{65CB0FF0-8F53-4511-97E5-63A127D3DB5D}" srcOrd="1" destOrd="0" presId="urn:microsoft.com/office/officeart/2005/8/layout/vList5"/>
    <dgm:cxn modelId="{D409FFD3-E7C9-400A-8EA5-23E6E9E27B5A}" type="presParOf" srcId="{55640C63-2BF8-4BF2-8BF7-A28C9540917C}" destId="{9A260233-7E23-473B-B6E2-9D8001E36A03}" srcOrd="1" destOrd="0" presId="urn:microsoft.com/office/officeart/2005/8/layout/vList5"/>
    <dgm:cxn modelId="{14D3EEAE-7EBF-4C4A-B33A-8662B8F1B96E}" type="presParOf" srcId="{55640C63-2BF8-4BF2-8BF7-A28C9540917C}" destId="{37CD6226-D318-4F7C-A3A6-CF75A73CC382}" srcOrd="2" destOrd="0" presId="urn:microsoft.com/office/officeart/2005/8/layout/vList5"/>
    <dgm:cxn modelId="{0C3FF6F6-5E46-43AF-B8EB-FC225F2635C6}" type="presParOf" srcId="{37CD6226-D318-4F7C-A3A6-CF75A73CC382}" destId="{A1DF08BB-9074-4A45-889C-9225C1A7A8DC}" srcOrd="0" destOrd="0" presId="urn:microsoft.com/office/officeart/2005/8/layout/vList5"/>
    <dgm:cxn modelId="{A8CA5CAB-06E4-48D6-BD0E-2D59E92F5FFB}" type="presParOf" srcId="{37CD6226-D318-4F7C-A3A6-CF75A73CC382}" destId="{22C90717-906E-4690-9DE6-055ED8133FAD}" srcOrd="1" destOrd="0" presId="urn:microsoft.com/office/officeart/2005/8/layout/vList5"/>
    <dgm:cxn modelId="{39DE4746-64FC-4458-8E2E-CB73D6B4EACF}" type="presParOf" srcId="{55640C63-2BF8-4BF2-8BF7-A28C9540917C}" destId="{8ADCA7B6-5186-4990-862C-382C7600F68F}" srcOrd="3" destOrd="0" presId="urn:microsoft.com/office/officeart/2005/8/layout/vList5"/>
    <dgm:cxn modelId="{30F86ADC-730F-4B71-BB33-F9523BD4F09B}" type="presParOf" srcId="{55640C63-2BF8-4BF2-8BF7-A28C9540917C}" destId="{90721468-1226-49C8-9200-37425060BE46}" srcOrd="4" destOrd="0" presId="urn:microsoft.com/office/officeart/2005/8/layout/vList5"/>
    <dgm:cxn modelId="{906B76F2-BFA2-4379-8879-3FD2704BCC90}" type="presParOf" srcId="{90721468-1226-49C8-9200-37425060BE46}" destId="{DC230ED5-5078-4492-90E8-09701F422EC9}" srcOrd="0" destOrd="0" presId="urn:microsoft.com/office/officeart/2005/8/layout/vList5"/>
    <dgm:cxn modelId="{ABDEBCF7-9A00-4E83-B541-38F364346BF3}" type="presParOf" srcId="{90721468-1226-49C8-9200-37425060BE46}" destId="{95B92290-45DF-4E72-A1CB-D3C6B77CC393}" srcOrd="1" destOrd="0" presId="urn:microsoft.com/office/officeart/2005/8/layout/vList5"/>
    <dgm:cxn modelId="{BD2A748C-B2F8-44B3-AD17-3259A68809D8}" type="presParOf" srcId="{55640C63-2BF8-4BF2-8BF7-A28C9540917C}" destId="{BF1B91E7-3364-4F60-8603-63F9017DEC6C}" srcOrd="5" destOrd="0" presId="urn:microsoft.com/office/officeart/2005/8/layout/vList5"/>
    <dgm:cxn modelId="{6E990F29-5C78-4C0E-8EFF-2F82F6C32EB9}" type="presParOf" srcId="{55640C63-2BF8-4BF2-8BF7-A28C9540917C}" destId="{95041B5B-AC46-4648-B407-15773A52F9FC}" srcOrd="6" destOrd="0" presId="urn:microsoft.com/office/officeart/2005/8/layout/vList5"/>
    <dgm:cxn modelId="{764ED2AB-7500-432A-80C4-DBA4C08B412E}" type="presParOf" srcId="{95041B5B-AC46-4648-B407-15773A52F9FC}" destId="{FD5B660E-CB5D-420A-9B86-563D62CED8D8}" srcOrd="0" destOrd="0" presId="urn:microsoft.com/office/officeart/2005/8/layout/vList5"/>
    <dgm:cxn modelId="{0EF3285B-5B6C-4B78-A8AC-44E29EFC0F15}" type="presParOf" srcId="{95041B5B-AC46-4648-B407-15773A52F9FC}" destId="{99959977-7281-49E7-B3A4-8ECC98AD306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3664BE-61B2-4FEA-9836-8E322EF2FB7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FD8041-84B4-439E-BA25-B28BB79CADB6}">
      <dgm:prSet/>
      <dgm:spPr/>
      <dgm:t>
        <a:bodyPr/>
        <a:lstStyle/>
        <a:p>
          <a:r>
            <a:rPr lang="en-US"/>
            <a:t>Supervised learning is the types of machine learning in which machines are trained using well "labelled" training data, and on basis of that data, machines predict the output. The labelled data means some input data is already tagged with the correct output.</a:t>
          </a:r>
        </a:p>
      </dgm:t>
    </dgm:pt>
    <dgm:pt modelId="{1488A7CB-DE50-4856-A9D2-8CBD66E30BC9}" type="parTrans" cxnId="{77977D3C-B830-49A5-9650-39E3BDA606B0}">
      <dgm:prSet/>
      <dgm:spPr/>
      <dgm:t>
        <a:bodyPr/>
        <a:lstStyle/>
        <a:p>
          <a:endParaRPr lang="en-US"/>
        </a:p>
      </dgm:t>
    </dgm:pt>
    <dgm:pt modelId="{42BB2BCE-A97D-48A4-AFED-AE4759F7897A}" type="sibTrans" cxnId="{77977D3C-B830-49A5-9650-39E3BDA606B0}">
      <dgm:prSet/>
      <dgm:spPr/>
      <dgm:t>
        <a:bodyPr/>
        <a:lstStyle/>
        <a:p>
          <a:endParaRPr lang="en-US"/>
        </a:p>
      </dgm:t>
    </dgm:pt>
    <dgm:pt modelId="{B3491193-BF6A-4FFB-8423-512BBE45A8C5}">
      <dgm:prSet/>
      <dgm:spPr/>
      <dgm:t>
        <a:bodyPr/>
        <a:lstStyle/>
        <a:p>
          <a:r>
            <a:rPr lang="en-US"/>
            <a:t>In supervised learning, the training data provided to the machines work as the supervisor that teaches the machines to predict the output correctly. It applies the same concept as a student learns in the supervision of the teacher.</a:t>
          </a:r>
        </a:p>
      </dgm:t>
    </dgm:pt>
    <dgm:pt modelId="{258D1430-C2F7-417D-91AB-C0D59CCA0664}" type="parTrans" cxnId="{77CBE5B7-1DBA-456D-8E8D-56F6CE8D95F9}">
      <dgm:prSet/>
      <dgm:spPr/>
      <dgm:t>
        <a:bodyPr/>
        <a:lstStyle/>
        <a:p>
          <a:endParaRPr lang="en-US"/>
        </a:p>
      </dgm:t>
    </dgm:pt>
    <dgm:pt modelId="{ED1C36E3-A996-4491-AE4D-78B5748FE1E0}" type="sibTrans" cxnId="{77CBE5B7-1DBA-456D-8E8D-56F6CE8D95F9}">
      <dgm:prSet/>
      <dgm:spPr/>
      <dgm:t>
        <a:bodyPr/>
        <a:lstStyle/>
        <a:p>
          <a:endParaRPr lang="en-US"/>
        </a:p>
      </dgm:t>
    </dgm:pt>
    <dgm:pt modelId="{2A881E62-F800-4EF5-BD95-74E163EE2D7A}">
      <dgm:prSet/>
      <dgm:spPr/>
      <dgm:t>
        <a:bodyPr/>
        <a:lstStyle/>
        <a:p>
          <a:r>
            <a:rPr lang="en-US"/>
            <a:t>Supervised learning is a process of providing input data as well as correct output data to the machine learning model. The aim of a supervised learning algorithm is to </a:t>
          </a:r>
          <a:r>
            <a:rPr lang="en-US" b="1"/>
            <a:t>find a mapping function to map the input variable(x) with the output variable(y)</a:t>
          </a:r>
          <a:r>
            <a:rPr lang="en-US"/>
            <a:t>.</a:t>
          </a:r>
        </a:p>
      </dgm:t>
    </dgm:pt>
    <dgm:pt modelId="{B90FB5AC-73BF-4149-9A2A-1962A9F71F91}" type="parTrans" cxnId="{D68E2266-CE47-498A-846C-F24DEDC26140}">
      <dgm:prSet/>
      <dgm:spPr/>
      <dgm:t>
        <a:bodyPr/>
        <a:lstStyle/>
        <a:p>
          <a:endParaRPr lang="en-US"/>
        </a:p>
      </dgm:t>
    </dgm:pt>
    <dgm:pt modelId="{5B0588E2-1F0F-45F8-8AA6-9B12E8629C03}" type="sibTrans" cxnId="{D68E2266-CE47-498A-846C-F24DEDC26140}">
      <dgm:prSet/>
      <dgm:spPr/>
      <dgm:t>
        <a:bodyPr/>
        <a:lstStyle/>
        <a:p>
          <a:endParaRPr lang="en-US"/>
        </a:p>
      </dgm:t>
    </dgm:pt>
    <dgm:pt modelId="{319B2FD3-4C4D-4EE8-8421-952B4D43F4CA}" type="pres">
      <dgm:prSet presAssocID="{D63664BE-61B2-4FEA-9836-8E322EF2FB76}" presName="root" presStyleCnt="0">
        <dgm:presLayoutVars>
          <dgm:dir/>
          <dgm:resizeHandles val="exact"/>
        </dgm:presLayoutVars>
      </dgm:prSet>
      <dgm:spPr/>
    </dgm:pt>
    <dgm:pt modelId="{A837C1E6-D80A-4BEE-934E-CFAD535531BA}" type="pres">
      <dgm:prSet presAssocID="{04FD8041-84B4-439E-BA25-B28BB79CADB6}" presName="compNode" presStyleCnt="0"/>
      <dgm:spPr/>
    </dgm:pt>
    <dgm:pt modelId="{8AC31A1F-6F3D-4470-83BD-87B18E01BC96}" type="pres">
      <dgm:prSet presAssocID="{04FD8041-84B4-439E-BA25-B28BB79CADB6}" presName="bgRect" presStyleLbl="bgShp" presStyleIdx="0" presStyleCnt="3"/>
      <dgm:spPr/>
    </dgm:pt>
    <dgm:pt modelId="{CEA31A75-352D-4260-94A2-9072CA7075E7}" type="pres">
      <dgm:prSet presAssocID="{04FD8041-84B4-439E-BA25-B28BB79CAD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7EBB9A3-2B1C-427E-B816-F17A5FB5B23E}" type="pres">
      <dgm:prSet presAssocID="{04FD8041-84B4-439E-BA25-B28BB79CADB6}" presName="spaceRect" presStyleCnt="0"/>
      <dgm:spPr/>
    </dgm:pt>
    <dgm:pt modelId="{19E82A75-269C-41EB-88EC-85DE36310859}" type="pres">
      <dgm:prSet presAssocID="{04FD8041-84B4-439E-BA25-B28BB79CADB6}" presName="parTx" presStyleLbl="revTx" presStyleIdx="0" presStyleCnt="3">
        <dgm:presLayoutVars>
          <dgm:chMax val="0"/>
          <dgm:chPref val="0"/>
        </dgm:presLayoutVars>
      </dgm:prSet>
      <dgm:spPr/>
    </dgm:pt>
    <dgm:pt modelId="{6F547D07-BEF3-4AA4-9F4B-15FE4F5292F2}" type="pres">
      <dgm:prSet presAssocID="{42BB2BCE-A97D-48A4-AFED-AE4759F7897A}" presName="sibTrans" presStyleCnt="0"/>
      <dgm:spPr/>
    </dgm:pt>
    <dgm:pt modelId="{61045B76-AD74-4319-94CC-B97106089CCE}" type="pres">
      <dgm:prSet presAssocID="{B3491193-BF6A-4FFB-8423-512BBE45A8C5}" presName="compNode" presStyleCnt="0"/>
      <dgm:spPr/>
    </dgm:pt>
    <dgm:pt modelId="{480B6764-6EAD-4458-AD2C-047E98809D3E}" type="pres">
      <dgm:prSet presAssocID="{B3491193-BF6A-4FFB-8423-512BBE45A8C5}" presName="bgRect" presStyleLbl="bgShp" presStyleIdx="1" presStyleCnt="3"/>
      <dgm:spPr/>
    </dgm:pt>
    <dgm:pt modelId="{51D40C7B-4CDA-46C7-A594-A9AA67842CA0}" type="pres">
      <dgm:prSet presAssocID="{B3491193-BF6A-4FFB-8423-512BBE45A8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74C6EA4-529C-428A-997A-81594054BD27}" type="pres">
      <dgm:prSet presAssocID="{B3491193-BF6A-4FFB-8423-512BBE45A8C5}" presName="spaceRect" presStyleCnt="0"/>
      <dgm:spPr/>
    </dgm:pt>
    <dgm:pt modelId="{68589D92-FB5C-4A83-87CB-657F402E5A50}" type="pres">
      <dgm:prSet presAssocID="{B3491193-BF6A-4FFB-8423-512BBE45A8C5}" presName="parTx" presStyleLbl="revTx" presStyleIdx="1" presStyleCnt="3">
        <dgm:presLayoutVars>
          <dgm:chMax val="0"/>
          <dgm:chPref val="0"/>
        </dgm:presLayoutVars>
      </dgm:prSet>
      <dgm:spPr/>
    </dgm:pt>
    <dgm:pt modelId="{81672808-9B33-453F-8539-8B8820135754}" type="pres">
      <dgm:prSet presAssocID="{ED1C36E3-A996-4491-AE4D-78B5748FE1E0}" presName="sibTrans" presStyleCnt="0"/>
      <dgm:spPr/>
    </dgm:pt>
    <dgm:pt modelId="{136CF1B6-1A3E-44BB-9001-A26B97D16DE5}" type="pres">
      <dgm:prSet presAssocID="{2A881E62-F800-4EF5-BD95-74E163EE2D7A}" presName="compNode" presStyleCnt="0"/>
      <dgm:spPr/>
    </dgm:pt>
    <dgm:pt modelId="{D010C400-7C5D-4969-9E88-5ECC9E54E674}" type="pres">
      <dgm:prSet presAssocID="{2A881E62-F800-4EF5-BD95-74E163EE2D7A}" presName="bgRect" presStyleLbl="bgShp" presStyleIdx="2" presStyleCnt="3"/>
      <dgm:spPr/>
    </dgm:pt>
    <dgm:pt modelId="{1248B6B3-3F61-42D2-A16C-184C2B9C3E55}" type="pres">
      <dgm:prSet presAssocID="{2A881E62-F800-4EF5-BD95-74E163EE2D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9EE2221-536D-4C3A-861C-7D9848C227CE}" type="pres">
      <dgm:prSet presAssocID="{2A881E62-F800-4EF5-BD95-74E163EE2D7A}" presName="spaceRect" presStyleCnt="0"/>
      <dgm:spPr/>
    </dgm:pt>
    <dgm:pt modelId="{2109B31C-B766-48C0-B133-C766A7162738}" type="pres">
      <dgm:prSet presAssocID="{2A881E62-F800-4EF5-BD95-74E163EE2D7A}" presName="parTx" presStyleLbl="revTx" presStyleIdx="2" presStyleCnt="3">
        <dgm:presLayoutVars>
          <dgm:chMax val="0"/>
          <dgm:chPref val="0"/>
        </dgm:presLayoutVars>
      </dgm:prSet>
      <dgm:spPr/>
    </dgm:pt>
  </dgm:ptLst>
  <dgm:cxnLst>
    <dgm:cxn modelId="{77977D3C-B830-49A5-9650-39E3BDA606B0}" srcId="{D63664BE-61B2-4FEA-9836-8E322EF2FB76}" destId="{04FD8041-84B4-439E-BA25-B28BB79CADB6}" srcOrd="0" destOrd="0" parTransId="{1488A7CB-DE50-4856-A9D2-8CBD66E30BC9}" sibTransId="{42BB2BCE-A97D-48A4-AFED-AE4759F7897A}"/>
    <dgm:cxn modelId="{D68E2266-CE47-498A-846C-F24DEDC26140}" srcId="{D63664BE-61B2-4FEA-9836-8E322EF2FB76}" destId="{2A881E62-F800-4EF5-BD95-74E163EE2D7A}" srcOrd="2" destOrd="0" parTransId="{B90FB5AC-73BF-4149-9A2A-1962A9F71F91}" sibTransId="{5B0588E2-1F0F-45F8-8AA6-9B12E8629C03}"/>
    <dgm:cxn modelId="{BB35BD6F-E46E-4B0D-8730-F581376C9BE1}" type="presOf" srcId="{04FD8041-84B4-439E-BA25-B28BB79CADB6}" destId="{19E82A75-269C-41EB-88EC-85DE36310859}" srcOrd="0" destOrd="0" presId="urn:microsoft.com/office/officeart/2018/2/layout/IconVerticalSolidList"/>
    <dgm:cxn modelId="{19B76E57-7B84-473B-8EE5-858E74A1D472}" type="presOf" srcId="{D63664BE-61B2-4FEA-9836-8E322EF2FB76}" destId="{319B2FD3-4C4D-4EE8-8421-952B4D43F4CA}" srcOrd="0" destOrd="0" presId="urn:microsoft.com/office/officeart/2018/2/layout/IconVerticalSolidList"/>
    <dgm:cxn modelId="{77CBE5B7-1DBA-456D-8E8D-56F6CE8D95F9}" srcId="{D63664BE-61B2-4FEA-9836-8E322EF2FB76}" destId="{B3491193-BF6A-4FFB-8423-512BBE45A8C5}" srcOrd="1" destOrd="0" parTransId="{258D1430-C2F7-417D-91AB-C0D59CCA0664}" sibTransId="{ED1C36E3-A996-4491-AE4D-78B5748FE1E0}"/>
    <dgm:cxn modelId="{86C32BD8-7EDC-4F8E-9704-4219BC5DEB54}" type="presOf" srcId="{2A881E62-F800-4EF5-BD95-74E163EE2D7A}" destId="{2109B31C-B766-48C0-B133-C766A7162738}" srcOrd="0" destOrd="0" presId="urn:microsoft.com/office/officeart/2018/2/layout/IconVerticalSolidList"/>
    <dgm:cxn modelId="{64228AF5-359F-43AC-AFE8-416071C93E19}" type="presOf" srcId="{B3491193-BF6A-4FFB-8423-512BBE45A8C5}" destId="{68589D92-FB5C-4A83-87CB-657F402E5A50}" srcOrd="0" destOrd="0" presId="urn:microsoft.com/office/officeart/2018/2/layout/IconVerticalSolidList"/>
    <dgm:cxn modelId="{D2931F95-F710-484A-8EB4-0494C528AC6A}" type="presParOf" srcId="{319B2FD3-4C4D-4EE8-8421-952B4D43F4CA}" destId="{A837C1E6-D80A-4BEE-934E-CFAD535531BA}" srcOrd="0" destOrd="0" presId="urn:microsoft.com/office/officeart/2018/2/layout/IconVerticalSolidList"/>
    <dgm:cxn modelId="{FAFCD2B0-9EFD-4B0D-AF2C-60D1F2D2C04F}" type="presParOf" srcId="{A837C1E6-D80A-4BEE-934E-CFAD535531BA}" destId="{8AC31A1F-6F3D-4470-83BD-87B18E01BC96}" srcOrd="0" destOrd="0" presId="urn:microsoft.com/office/officeart/2018/2/layout/IconVerticalSolidList"/>
    <dgm:cxn modelId="{B8F4247F-4115-4BAC-83D5-3778AE849104}" type="presParOf" srcId="{A837C1E6-D80A-4BEE-934E-CFAD535531BA}" destId="{CEA31A75-352D-4260-94A2-9072CA7075E7}" srcOrd="1" destOrd="0" presId="urn:microsoft.com/office/officeart/2018/2/layout/IconVerticalSolidList"/>
    <dgm:cxn modelId="{93E144D0-8242-48CF-BFDB-7B7A0FF6FA4E}" type="presParOf" srcId="{A837C1E6-D80A-4BEE-934E-CFAD535531BA}" destId="{17EBB9A3-2B1C-427E-B816-F17A5FB5B23E}" srcOrd="2" destOrd="0" presId="urn:microsoft.com/office/officeart/2018/2/layout/IconVerticalSolidList"/>
    <dgm:cxn modelId="{0DAC9FFA-7762-4AEA-8B22-E27BC89D3E3D}" type="presParOf" srcId="{A837C1E6-D80A-4BEE-934E-CFAD535531BA}" destId="{19E82A75-269C-41EB-88EC-85DE36310859}" srcOrd="3" destOrd="0" presId="urn:microsoft.com/office/officeart/2018/2/layout/IconVerticalSolidList"/>
    <dgm:cxn modelId="{B7C71657-80D3-496D-BEFA-C845A5D95484}" type="presParOf" srcId="{319B2FD3-4C4D-4EE8-8421-952B4D43F4CA}" destId="{6F547D07-BEF3-4AA4-9F4B-15FE4F5292F2}" srcOrd="1" destOrd="0" presId="urn:microsoft.com/office/officeart/2018/2/layout/IconVerticalSolidList"/>
    <dgm:cxn modelId="{78A257F8-475C-44DA-A66B-5AA066C17432}" type="presParOf" srcId="{319B2FD3-4C4D-4EE8-8421-952B4D43F4CA}" destId="{61045B76-AD74-4319-94CC-B97106089CCE}" srcOrd="2" destOrd="0" presId="urn:microsoft.com/office/officeart/2018/2/layout/IconVerticalSolidList"/>
    <dgm:cxn modelId="{552089ED-4E8F-4ACE-9A29-CA04A38F702E}" type="presParOf" srcId="{61045B76-AD74-4319-94CC-B97106089CCE}" destId="{480B6764-6EAD-4458-AD2C-047E98809D3E}" srcOrd="0" destOrd="0" presId="urn:microsoft.com/office/officeart/2018/2/layout/IconVerticalSolidList"/>
    <dgm:cxn modelId="{7B43F7B9-C031-45B2-AE18-108753C037DE}" type="presParOf" srcId="{61045B76-AD74-4319-94CC-B97106089CCE}" destId="{51D40C7B-4CDA-46C7-A594-A9AA67842CA0}" srcOrd="1" destOrd="0" presId="urn:microsoft.com/office/officeart/2018/2/layout/IconVerticalSolidList"/>
    <dgm:cxn modelId="{F1EDC9FB-EBE9-4780-B295-56C96E5510F2}" type="presParOf" srcId="{61045B76-AD74-4319-94CC-B97106089CCE}" destId="{E74C6EA4-529C-428A-997A-81594054BD27}" srcOrd="2" destOrd="0" presId="urn:microsoft.com/office/officeart/2018/2/layout/IconVerticalSolidList"/>
    <dgm:cxn modelId="{64D23C7D-DC1E-41FA-86C6-B0855B81E87A}" type="presParOf" srcId="{61045B76-AD74-4319-94CC-B97106089CCE}" destId="{68589D92-FB5C-4A83-87CB-657F402E5A50}" srcOrd="3" destOrd="0" presId="urn:microsoft.com/office/officeart/2018/2/layout/IconVerticalSolidList"/>
    <dgm:cxn modelId="{AB0C3A9D-0A69-4D12-8F97-05A2CA7172A8}" type="presParOf" srcId="{319B2FD3-4C4D-4EE8-8421-952B4D43F4CA}" destId="{81672808-9B33-453F-8539-8B8820135754}" srcOrd="3" destOrd="0" presId="urn:microsoft.com/office/officeart/2018/2/layout/IconVerticalSolidList"/>
    <dgm:cxn modelId="{4D593A5D-EF94-4281-8C73-F0282B8B52A1}" type="presParOf" srcId="{319B2FD3-4C4D-4EE8-8421-952B4D43F4CA}" destId="{136CF1B6-1A3E-44BB-9001-A26B97D16DE5}" srcOrd="4" destOrd="0" presId="urn:microsoft.com/office/officeart/2018/2/layout/IconVerticalSolidList"/>
    <dgm:cxn modelId="{5FFFCC78-78DC-47D1-B3EC-6F269B91B75D}" type="presParOf" srcId="{136CF1B6-1A3E-44BB-9001-A26B97D16DE5}" destId="{D010C400-7C5D-4969-9E88-5ECC9E54E674}" srcOrd="0" destOrd="0" presId="urn:microsoft.com/office/officeart/2018/2/layout/IconVerticalSolidList"/>
    <dgm:cxn modelId="{467FAC94-1A56-4195-949E-84004016215D}" type="presParOf" srcId="{136CF1B6-1A3E-44BB-9001-A26B97D16DE5}" destId="{1248B6B3-3F61-42D2-A16C-184C2B9C3E55}" srcOrd="1" destOrd="0" presId="urn:microsoft.com/office/officeart/2018/2/layout/IconVerticalSolidList"/>
    <dgm:cxn modelId="{5F0E981B-EFC6-4966-93DA-12C5A6655C3E}" type="presParOf" srcId="{136CF1B6-1A3E-44BB-9001-A26B97D16DE5}" destId="{69EE2221-536D-4C3A-861C-7D9848C227CE}" srcOrd="2" destOrd="0" presId="urn:microsoft.com/office/officeart/2018/2/layout/IconVerticalSolidList"/>
    <dgm:cxn modelId="{7C17CCBA-0745-476A-9FDD-E519E7E6399C}" type="presParOf" srcId="{136CF1B6-1A3E-44BB-9001-A26B97D16DE5}" destId="{2109B31C-B766-48C0-B133-C766A71627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ACE1CA-BCB4-4DBA-8E24-7FCC5F115D4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7E9886A-0AA3-407F-9D53-354A285F2BCD}">
      <dgm:prSet/>
      <dgm:spPr/>
      <dgm:t>
        <a:bodyPr/>
        <a:lstStyle/>
        <a:p>
          <a:r>
            <a:rPr lang="en-US"/>
            <a:t>Regression analysis is a statistical method to model the relationship between a dependent (target) and independent (predictor) variables with one or more independent variables. </a:t>
          </a:r>
        </a:p>
      </dgm:t>
    </dgm:pt>
    <dgm:pt modelId="{A6967375-161F-4DBD-B69A-EF21B4CBC2AC}" type="parTrans" cxnId="{4F160A16-360D-4D85-92C5-961D9AB5FE0F}">
      <dgm:prSet/>
      <dgm:spPr/>
      <dgm:t>
        <a:bodyPr/>
        <a:lstStyle/>
        <a:p>
          <a:endParaRPr lang="en-US"/>
        </a:p>
      </dgm:t>
    </dgm:pt>
    <dgm:pt modelId="{3C7EEB28-76B2-40B3-B6AA-0EB890AA6D4A}" type="sibTrans" cxnId="{4F160A16-360D-4D85-92C5-961D9AB5FE0F}">
      <dgm:prSet/>
      <dgm:spPr/>
      <dgm:t>
        <a:bodyPr/>
        <a:lstStyle/>
        <a:p>
          <a:endParaRPr lang="en-US"/>
        </a:p>
      </dgm:t>
    </dgm:pt>
    <dgm:pt modelId="{EBCB593A-1780-4BE3-85E8-72F0EBF651BD}">
      <dgm:prSet/>
      <dgm:spPr/>
      <dgm:t>
        <a:bodyPr/>
        <a:lstStyle/>
        <a:p>
          <a:r>
            <a:rPr lang="en-US"/>
            <a:t>More specifically, Regression analysis helps us to understand how the value of the dependent variable is changing corresponding to an independent variable when other independent variables are held fixed. It predicts continuous/real values such as </a:t>
          </a:r>
          <a:r>
            <a:rPr lang="en-US" b="1"/>
            <a:t>temperature, age, salary, price,</a:t>
          </a:r>
          <a:r>
            <a:rPr lang="en-US"/>
            <a:t> etc.</a:t>
          </a:r>
        </a:p>
      </dgm:t>
    </dgm:pt>
    <dgm:pt modelId="{E216D207-3A86-44F4-B13B-20F704227AC4}" type="parTrans" cxnId="{493DACA5-5783-469D-B7B2-589505F83BFD}">
      <dgm:prSet/>
      <dgm:spPr/>
      <dgm:t>
        <a:bodyPr/>
        <a:lstStyle/>
        <a:p>
          <a:endParaRPr lang="en-US"/>
        </a:p>
      </dgm:t>
    </dgm:pt>
    <dgm:pt modelId="{3B4F7206-2E52-4F39-96FB-E1AE5AD7BA1F}" type="sibTrans" cxnId="{493DACA5-5783-469D-B7B2-589505F83BFD}">
      <dgm:prSet/>
      <dgm:spPr/>
      <dgm:t>
        <a:bodyPr/>
        <a:lstStyle/>
        <a:p>
          <a:endParaRPr lang="en-US"/>
        </a:p>
      </dgm:t>
    </dgm:pt>
    <dgm:pt modelId="{37DF889A-2EE4-4873-9792-9764388E3B84}" type="pres">
      <dgm:prSet presAssocID="{09ACE1CA-BCB4-4DBA-8E24-7FCC5F115D4A}" presName="root" presStyleCnt="0">
        <dgm:presLayoutVars>
          <dgm:dir/>
          <dgm:resizeHandles val="exact"/>
        </dgm:presLayoutVars>
      </dgm:prSet>
      <dgm:spPr/>
    </dgm:pt>
    <dgm:pt modelId="{B80B0C60-8F7E-4E21-9172-45F158484269}" type="pres">
      <dgm:prSet presAssocID="{E7E9886A-0AA3-407F-9D53-354A285F2BCD}" presName="compNode" presStyleCnt="0"/>
      <dgm:spPr/>
    </dgm:pt>
    <dgm:pt modelId="{486EDD9D-39D1-4DD9-93F8-7F854D48F262}" type="pres">
      <dgm:prSet presAssocID="{E7E9886A-0AA3-407F-9D53-354A285F2BCD}" presName="bgRect" presStyleLbl="bgShp" presStyleIdx="0" presStyleCnt="2"/>
      <dgm:spPr/>
    </dgm:pt>
    <dgm:pt modelId="{96090B07-E6F3-481E-B4A2-3977A83376CE}" type="pres">
      <dgm:prSet presAssocID="{E7E9886A-0AA3-407F-9D53-354A285F2B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68CCE2A-A795-4B2E-AF10-DFD5F43F6BEE}" type="pres">
      <dgm:prSet presAssocID="{E7E9886A-0AA3-407F-9D53-354A285F2BCD}" presName="spaceRect" presStyleCnt="0"/>
      <dgm:spPr/>
    </dgm:pt>
    <dgm:pt modelId="{2DAF0A2D-002B-436D-8B09-05712965457A}" type="pres">
      <dgm:prSet presAssocID="{E7E9886A-0AA3-407F-9D53-354A285F2BCD}" presName="parTx" presStyleLbl="revTx" presStyleIdx="0" presStyleCnt="2">
        <dgm:presLayoutVars>
          <dgm:chMax val="0"/>
          <dgm:chPref val="0"/>
        </dgm:presLayoutVars>
      </dgm:prSet>
      <dgm:spPr/>
    </dgm:pt>
    <dgm:pt modelId="{ADFDA2ED-23C7-4648-951F-5FFECA32626E}" type="pres">
      <dgm:prSet presAssocID="{3C7EEB28-76B2-40B3-B6AA-0EB890AA6D4A}" presName="sibTrans" presStyleCnt="0"/>
      <dgm:spPr/>
    </dgm:pt>
    <dgm:pt modelId="{7A208F3E-ED4A-4602-9013-12B213D32ABD}" type="pres">
      <dgm:prSet presAssocID="{EBCB593A-1780-4BE3-85E8-72F0EBF651BD}" presName="compNode" presStyleCnt="0"/>
      <dgm:spPr/>
    </dgm:pt>
    <dgm:pt modelId="{6438A503-F845-4C0E-8281-56763E0EA4FD}" type="pres">
      <dgm:prSet presAssocID="{EBCB593A-1780-4BE3-85E8-72F0EBF651BD}" presName="bgRect" presStyleLbl="bgShp" presStyleIdx="1" presStyleCnt="2"/>
      <dgm:spPr/>
    </dgm:pt>
    <dgm:pt modelId="{39859305-269F-4691-8ADB-9C6A5AB0E56A}" type="pres">
      <dgm:prSet presAssocID="{EBCB593A-1780-4BE3-85E8-72F0EBF651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A9A55D3A-07BE-495F-AFD6-E33284FE03EB}" type="pres">
      <dgm:prSet presAssocID="{EBCB593A-1780-4BE3-85E8-72F0EBF651BD}" presName="spaceRect" presStyleCnt="0"/>
      <dgm:spPr/>
    </dgm:pt>
    <dgm:pt modelId="{A877B50D-8CF8-431B-9598-E73FD047ED6B}" type="pres">
      <dgm:prSet presAssocID="{EBCB593A-1780-4BE3-85E8-72F0EBF651BD}" presName="parTx" presStyleLbl="revTx" presStyleIdx="1" presStyleCnt="2">
        <dgm:presLayoutVars>
          <dgm:chMax val="0"/>
          <dgm:chPref val="0"/>
        </dgm:presLayoutVars>
      </dgm:prSet>
      <dgm:spPr/>
    </dgm:pt>
  </dgm:ptLst>
  <dgm:cxnLst>
    <dgm:cxn modelId="{4F160A16-360D-4D85-92C5-961D9AB5FE0F}" srcId="{09ACE1CA-BCB4-4DBA-8E24-7FCC5F115D4A}" destId="{E7E9886A-0AA3-407F-9D53-354A285F2BCD}" srcOrd="0" destOrd="0" parTransId="{A6967375-161F-4DBD-B69A-EF21B4CBC2AC}" sibTransId="{3C7EEB28-76B2-40B3-B6AA-0EB890AA6D4A}"/>
    <dgm:cxn modelId="{E4426F18-3585-4AD7-8BB4-27EBBF5561EE}" type="presOf" srcId="{E7E9886A-0AA3-407F-9D53-354A285F2BCD}" destId="{2DAF0A2D-002B-436D-8B09-05712965457A}" srcOrd="0" destOrd="0" presId="urn:microsoft.com/office/officeart/2018/2/layout/IconVerticalSolidList"/>
    <dgm:cxn modelId="{F3BB7F3E-75A2-4A95-ACCF-10B03600BB46}" type="presOf" srcId="{09ACE1CA-BCB4-4DBA-8E24-7FCC5F115D4A}" destId="{37DF889A-2EE4-4873-9792-9764388E3B84}" srcOrd="0" destOrd="0" presId="urn:microsoft.com/office/officeart/2018/2/layout/IconVerticalSolidList"/>
    <dgm:cxn modelId="{5B107899-3B15-4ED5-8663-A6F014622A83}" type="presOf" srcId="{EBCB593A-1780-4BE3-85E8-72F0EBF651BD}" destId="{A877B50D-8CF8-431B-9598-E73FD047ED6B}" srcOrd="0" destOrd="0" presId="urn:microsoft.com/office/officeart/2018/2/layout/IconVerticalSolidList"/>
    <dgm:cxn modelId="{493DACA5-5783-469D-B7B2-589505F83BFD}" srcId="{09ACE1CA-BCB4-4DBA-8E24-7FCC5F115D4A}" destId="{EBCB593A-1780-4BE3-85E8-72F0EBF651BD}" srcOrd="1" destOrd="0" parTransId="{E216D207-3A86-44F4-B13B-20F704227AC4}" sibTransId="{3B4F7206-2E52-4F39-96FB-E1AE5AD7BA1F}"/>
    <dgm:cxn modelId="{F4DE1C36-E3CD-4178-A5A9-7D42762EAE75}" type="presParOf" srcId="{37DF889A-2EE4-4873-9792-9764388E3B84}" destId="{B80B0C60-8F7E-4E21-9172-45F158484269}" srcOrd="0" destOrd="0" presId="urn:microsoft.com/office/officeart/2018/2/layout/IconVerticalSolidList"/>
    <dgm:cxn modelId="{81444C3B-268F-4404-8A7B-70B091318F16}" type="presParOf" srcId="{B80B0C60-8F7E-4E21-9172-45F158484269}" destId="{486EDD9D-39D1-4DD9-93F8-7F854D48F262}" srcOrd="0" destOrd="0" presId="urn:microsoft.com/office/officeart/2018/2/layout/IconVerticalSolidList"/>
    <dgm:cxn modelId="{4DE5ABBF-8B1B-4AEE-8413-36E61EB990B3}" type="presParOf" srcId="{B80B0C60-8F7E-4E21-9172-45F158484269}" destId="{96090B07-E6F3-481E-B4A2-3977A83376CE}" srcOrd="1" destOrd="0" presId="urn:microsoft.com/office/officeart/2018/2/layout/IconVerticalSolidList"/>
    <dgm:cxn modelId="{BCC81181-E00C-4839-B31C-598B1296428F}" type="presParOf" srcId="{B80B0C60-8F7E-4E21-9172-45F158484269}" destId="{468CCE2A-A795-4B2E-AF10-DFD5F43F6BEE}" srcOrd="2" destOrd="0" presId="urn:microsoft.com/office/officeart/2018/2/layout/IconVerticalSolidList"/>
    <dgm:cxn modelId="{896D7F82-2611-442A-B7CD-C24029645E30}" type="presParOf" srcId="{B80B0C60-8F7E-4E21-9172-45F158484269}" destId="{2DAF0A2D-002B-436D-8B09-05712965457A}" srcOrd="3" destOrd="0" presId="urn:microsoft.com/office/officeart/2018/2/layout/IconVerticalSolidList"/>
    <dgm:cxn modelId="{5209CF2E-8EC3-44D1-AE82-534AD8D57043}" type="presParOf" srcId="{37DF889A-2EE4-4873-9792-9764388E3B84}" destId="{ADFDA2ED-23C7-4648-951F-5FFECA32626E}" srcOrd="1" destOrd="0" presId="urn:microsoft.com/office/officeart/2018/2/layout/IconVerticalSolidList"/>
    <dgm:cxn modelId="{193758C7-D436-48DE-93FE-6FB482F9412F}" type="presParOf" srcId="{37DF889A-2EE4-4873-9792-9764388E3B84}" destId="{7A208F3E-ED4A-4602-9013-12B213D32ABD}" srcOrd="2" destOrd="0" presId="urn:microsoft.com/office/officeart/2018/2/layout/IconVerticalSolidList"/>
    <dgm:cxn modelId="{F1526ACE-E3FF-492E-A8DC-796B1FB1D27E}" type="presParOf" srcId="{7A208F3E-ED4A-4602-9013-12B213D32ABD}" destId="{6438A503-F845-4C0E-8281-56763E0EA4FD}" srcOrd="0" destOrd="0" presId="urn:microsoft.com/office/officeart/2018/2/layout/IconVerticalSolidList"/>
    <dgm:cxn modelId="{59CFB0F8-9B4B-4ED1-9D68-9EA1A698DA37}" type="presParOf" srcId="{7A208F3E-ED4A-4602-9013-12B213D32ABD}" destId="{39859305-269F-4691-8ADB-9C6A5AB0E56A}" srcOrd="1" destOrd="0" presId="urn:microsoft.com/office/officeart/2018/2/layout/IconVerticalSolidList"/>
    <dgm:cxn modelId="{28103485-B240-46F2-9464-EA5762DA7A55}" type="presParOf" srcId="{7A208F3E-ED4A-4602-9013-12B213D32ABD}" destId="{A9A55D3A-07BE-495F-AFD6-E33284FE03EB}" srcOrd="2" destOrd="0" presId="urn:microsoft.com/office/officeart/2018/2/layout/IconVerticalSolidList"/>
    <dgm:cxn modelId="{7E213CE2-6506-4902-8DF7-3E1D44C84A30}" type="presParOf" srcId="{7A208F3E-ED4A-4602-9013-12B213D32ABD}" destId="{A877B50D-8CF8-431B-9598-E73FD047ED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6F6FE1-EA2F-4FC4-8023-AA3A17489E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D2B5006-CD0D-4373-A485-A847F5527AAF}">
      <dgm:prSet/>
      <dgm:spPr/>
      <dgm:t>
        <a:bodyPr/>
        <a:lstStyle/>
        <a:p>
          <a:pPr>
            <a:lnSpc>
              <a:spcPct val="100000"/>
            </a:lnSpc>
          </a:pPr>
          <a:r>
            <a:rPr lang="en-US"/>
            <a:t>The different values for weights or coefficient of lines (a</a:t>
          </a:r>
          <a:r>
            <a:rPr lang="en-US" baseline="-25000"/>
            <a:t>0</a:t>
          </a:r>
          <a:r>
            <a:rPr lang="en-US"/>
            <a:t>, a</a:t>
          </a:r>
          <a:r>
            <a:rPr lang="en-US" baseline="-25000"/>
            <a:t>1</a:t>
          </a:r>
          <a:r>
            <a:rPr lang="en-US"/>
            <a:t>) gives the different line of regression, and the cost function is used to estimate the values of the coefficient for the best fit line.</a:t>
          </a:r>
        </a:p>
      </dgm:t>
    </dgm:pt>
    <dgm:pt modelId="{4991F0F9-073A-4056-A139-93243648C52B}" type="parTrans" cxnId="{AF7AF910-8571-43CA-898B-361B97984993}">
      <dgm:prSet/>
      <dgm:spPr/>
      <dgm:t>
        <a:bodyPr/>
        <a:lstStyle/>
        <a:p>
          <a:endParaRPr lang="en-US"/>
        </a:p>
      </dgm:t>
    </dgm:pt>
    <dgm:pt modelId="{E168EDFC-AE32-424D-A997-E6E2F0BADA95}" type="sibTrans" cxnId="{AF7AF910-8571-43CA-898B-361B97984993}">
      <dgm:prSet/>
      <dgm:spPr/>
      <dgm:t>
        <a:bodyPr/>
        <a:lstStyle/>
        <a:p>
          <a:endParaRPr lang="en-US"/>
        </a:p>
      </dgm:t>
    </dgm:pt>
    <dgm:pt modelId="{4A8E49BE-8243-48AC-B068-DB2984BA7A18}">
      <dgm:prSet/>
      <dgm:spPr/>
      <dgm:t>
        <a:bodyPr/>
        <a:lstStyle/>
        <a:p>
          <a:pPr>
            <a:lnSpc>
              <a:spcPct val="100000"/>
            </a:lnSpc>
          </a:pPr>
          <a:r>
            <a:rPr lang="en-US"/>
            <a:t>Cost function optimizes the regression coefficients or weights. It measures how a linear regression model is performing.</a:t>
          </a:r>
        </a:p>
      </dgm:t>
    </dgm:pt>
    <dgm:pt modelId="{8F22EC22-A09A-48C2-AEF7-6EDD7320FF44}" type="parTrans" cxnId="{D693D911-2D70-4E1E-AA56-8A7F1F3E8080}">
      <dgm:prSet/>
      <dgm:spPr/>
      <dgm:t>
        <a:bodyPr/>
        <a:lstStyle/>
        <a:p>
          <a:endParaRPr lang="en-US"/>
        </a:p>
      </dgm:t>
    </dgm:pt>
    <dgm:pt modelId="{8E4189BC-9C7B-4545-88FB-8A01EE94BA7F}" type="sibTrans" cxnId="{D693D911-2D70-4E1E-AA56-8A7F1F3E8080}">
      <dgm:prSet/>
      <dgm:spPr/>
      <dgm:t>
        <a:bodyPr/>
        <a:lstStyle/>
        <a:p>
          <a:endParaRPr lang="en-US"/>
        </a:p>
      </dgm:t>
    </dgm:pt>
    <dgm:pt modelId="{5E2B1D5A-C9B6-457E-9A9A-B2170735380B}">
      <dgm:prSet/>
      <dgm:spPr/>
      <dgm:t>
        <a:bodyPr/>
        <a:lstStyle/>
        <a:p>
          <a:pPr>
            <a:lnSpc>
              <a:spcPct val="100000"/>
            </a:lnSpc>
          </a:pPr>
          <a:r>
            <a:rPr lang="en-US"/>
            <a:t>We can use the cost function to find the accuracy of the </a:t>
          </a:r>
          <a:r>
            <a:rPr lang="en-US" b="1"/>
            <a:t>mapping function</a:t>
          </a:r>
          <a:r>
            <a:rPr lang="en-US"/>
            <a:t>, which maps the input variable to the output variable. This mapping function is also known as </a:t>
          </a:r>
          <a:r>
            <a:rPr lang="en-US" b="1"/>
            <a:t>Hypothesis function</a:t>
          </a:r>
          <a:r>
            <a:rPr lang="en-US"/>
            <a:t>.</a:t>
          </a:r>
        </a:p>
      </dgm:t>
    </dgm:pt>
    <dgm:pt modelId="{D758EB9C-511C-447D-ABF2-C4F6CF8D798C}" type="parTrans" cxnId="{57E71137-2757-4C29-B895-ACBC5704211C}">
      <dgm:prSet/>
      <dgm:spPr/>
      <dgm:t>
        <a:bodyPr/>
        <a:lstStyle/>
        <a:p>
          <a:endParaRPr lang="en-US"/>
        </a:p>
      </dgm:t>
    </dgm:pt>
    <dgm:pt modelId="{97B412AF-A429-4F7E-B169-D644653F7F0C}" type="sibTrans" cxnId="{57E71137-2757-4C29-B895-ACBC5704211C}">
      <dgm:prSet/>
      <dgm:spPr/>
      <dgm:t>
        <a:bodyPr/>
        <a:lstStyle/>
        <a:p>
          <a:endParaRPr lang="en-US"/>
        </a:p>
      </dgm:t>
    </dgm:pt>
    <dgm:pt modelId="{FDE479B9-7063-412C-A7CB-F10C979042DF}" type="pres">
      <dgm:prSet presAssocID="{876F6FE1-EA2F-4FC4-8023-AA3A17489EE1}" presName="root" presStyleCnt="0">
        <dgm:presLayoutVars>
          <dgm:dir/>
          <dgm:resizeHandles val="exact"/>
        </dgm:presLayoutVars>
      </dgm:prSet>
      <dgm:spPr/>
    </dgm:pt>
    <dgm:pt modelId="{31A188B0-C2E2-4C04-A52B-582AAB0B8F0E}" type="pres">
      <dgm:prSet presAssocID="{6D2B5006-CD0D-4373-A485-A847F5527AAF}" presName="compNode" presStyleCnt="0"/>
      <dgm:spPr/>
    </dgm:pt>
    <dgm:pt modelId="{C1C71C22-8845-47B2-80A6-C7D6608873B3}" type="pres">
      <dgm:prSet presAssocID="{6D2B5006-CD0D-4373-A485-A847F5527AAF}" presName="bgRect" presStyleLbl="bgShp" presStyleIdx="0" presStyleCnt="3"/>
      <dgm:spPr/>
    </dgm:pt>
    <dgm:pt modelId="{AE4598EA-5E86-4EB6-AFF1-0708CBC747CF}" type="pres">
      <dgm:prSet presAssocID="{6D2B5006-CD0D-4373-A485-A847F5527A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F8826C99-54F1-4A8E-8C80-8CB1D78EC215}" type="pres">
      <dgm:prSet presAssocID="{6D2B5006-CD0D-4373-A485-A847F5527AAF}" presName="spaceRect" presStyleCnt="0"/>
      <dgm:spPr/>
    </dgm:pt>
    <dgm:pt modelId="{4F983367-9CC8-4AA3-96EB-642544CCA49B}" type="pres">
      <dgm:prSet presAssocID="{6D2B5006-CD0D-4373-A485-A847F5527AAF}" presName="parTx" presStyleLbl="revTx" presStyleIdx="0" presStyleCnt="3">
        <dgm:presLayoutVars>
          <dgm:chMax val="0"/>
          <dgm:chPref val="0"/>
        </dgm:presLayoutVars>
      </dgm:prSet>
      <dgm:spPr/>
    </dgm:pt>
    <dgm:pt modelId="{61E38599-90C9-46F8-B94E-4E1EC9F1E1FE}" type="pres">
      <dgm:prSet presAssocID="{E168EDFC-AE32-424D-A997-E6E2F0BADA95}" presName="sibTrans" presStyleCnt="0"/>
      <dgm:spPr/>
    </dgm:pt>
    <dgm:pt modelId="{CC17BAFA-F1A0-4BF8-B884-501727ECC134}" type="pres">
      <dgm:prSet presAssocID="{4A8E49BE-8243-48AC-B068-DB2984BA7A18}" presName="compNode" presStyleCnt="0"/>
      <dgm:spPr/>
    </dgm:pt>
    <dgm:pt modelId="{7C2BB4AA-AF3E-4011-96AA-58891932AB51}" type="pres">
      <dgm:prSet presAssocID="{4A8E49BE-8243-48AC-B068-DB2984BA7A18}" presName="bgRect" presStyleLbl="bgShp" presStyleIdx="1" presStyleCnt="3"/>
      <dgm:spPr/>
    </dgm:pt>
    <dgm:pt modelId="{50B9ADF5-59FF-470F-8B0C-769C120D8D16}" type="pres">
      <dgm:prSet presAssocID="{4A8E49BE-8243-48AC-B068-DB2984BA7A1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8275CAC1-2A31-40A1-B664-62205F539F79}" type="pres">
      <dgm:prSet presAssocID="{4A8E49BE-8243-48AC-B068-DB2984BA7A18}" presName="spaceRect" presStyleCnt="0"/>
      <dgm:spPr/>
    </dgm:pt>
    <dgm:pt modelId="{16E396D7-8BA4-4360-AEE1-C4E874C426A4}" type="pres">
      <dgm:prSet presAssocID="{4A8E49BE-8243-48AC-B068-DB2984BA7A18}" presName="parTx" presStyleLbl="revTx" presStyleIdx="1" presStyleCnt="3">
        <dgm:presLayoutVars>
          <dgm:chMax val="0"/>
          <dgm:chPref val="0"/>
        </dgm:presLayoutVars>
      </dgm:prSet>
      <dgm:spPr/>
    </dgm:pt>
    <dgm:pt modelId="{088C9017-DB7D-4853-8B81-6D55933BBB69}" type="pres">
      <dgm:prSet presAssocID="{8E4189BC-9C7B-4545-88FB-8A01EE94BA7F}" presName="sibTrans" presStyleCnt="0"/>
      <dgm:spPr/>
    </dgm:pt>
    <dgm:pt modelId="{38AFA496-ABDC-4422-8D8E-048F80903BC1}" type="pres">
      <dgm:prSet presAssocID="{5E2B1D5A-C9B6-457E-9A9A-B2170735380B}" presName="compNode" presStyleCnt="0"/>
      <dgm:spPr/>
    </dgm:pt>
    <dgm:pt modelId="{ED2B7E42-CA76-42B3-A12A-67CDF9CAC784}" type="pres">
      <dgm:prSet presAssocID="{5E2B1D5A-C9B6-457E-9A9A-B2170735380B}" presName="bgRect" presStyleLbl="bgShp" presStyleIdx="2" presStyleCnt="3"/>
      <dgm:spPr/>
    </dgm:pt>
    <dgm:pt modelId="{963E9A08-75AC-4346-8665-482D5AB07309}" type="pres">
      <dgm:prSet presAssocID="{5E2B1D5A-C9B6-457E-9A9A-B217073538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04421A55-3932-4D02-AEFB-F7B020A9C06A}" type="pres">
      <dgm:prSet presAssocID="{5E2B1D5A-C9B6-457E-9A9A-B2170735380B}" presName="spaceRect" presStyleCnt="0"/>
      <dgm:spPr/>
    </dgm:pt>
    <dgm:pt modelId="{8AC5AB7F-FAF4-40FE-B488-7213B5624A3F}" type="pres">
      <dgm:prSet presAssocID="{5E2B1D5A-C9B6-457E-9A9A-B2170735380B}" presName="parTx" presStyleLbl="revTx" presStyleIdx="2" presStyleCnt="3">
        <dgm:presLayoutVars>
          <dgm:chMax val="0"/>
          <dgm:chPref val="0"/>
        </dgm:presLayoutVars>
      </dgm:prSet>
      <dgm:spPr/>
    </dgm:pt>
  </dgm:ptLst>
  <dgm:cxnLst>
    <dgm:cxn modelId="{AF7AF910-8571-43CA-898B-361B97984993}" srcId="{876F6FE1-EA2F-4FC4-8023-AA3A17489EE1}" destId="{6D2B5006-CD0D-4373-A485-A847F5527AAF}" srcOrd="0" destOrd="0" parTransId="{4991F0F9-073A-4056-A139-93243648C52B}" sibTransId="{E168EDFC-AE32-424D-A997-E6E2F0BADA95}"/>
    <dgm:cxn modelId="{D693D911-2D70-4E1E-AA56-8A7F1F3E8080}" srcId="{876F6FE1-EA2F-4FC4-8023-AA3A17489EE1}" destId="{4A8E49BE-8243-48AC-B068-DB2984BA7A18}" srcOrd="1" destOrd="0" parTransId="{8F22EC22-A09A-48C2-AEF7-6EDD7320FF44}" sibTransId="{8E4189BC-9C7B-4545-88FB-8A01EE94BA7F}"/>
    <dgm:cxn modelId="{57E71137-2757-4C29-B895-ACBC5704211C}" srcId="{876F6FE1-EA2F-4FC4-8023-AA3A17489EE1}" destId="{5E2B1D5A-C9B6-457E-9A9A-B2170735380B}" srcOrd="2" destOrd="0" parTransId="{D758EB9C-511C-447D-ABF2-C4F6CF8D798C}" sibTransId="{97B412AF-A429-4F7E-B169-D644653F7F0C}"/>
    <dgm:cxn modelId="{30EBA770-9A13-4401-A23F-8574D3FECA3F}" type="presOf" srcId="{5E2B1D5A-C9B6-457E-9A9A-B2170735380B}" destId="{8AC5AB7F-FAF4-40FE-B488-7213B5624A3F}" srcOrd="0" destOrd="0" presId="urn:microsoft.com/office/officeart/2018/2/layout/IconVerticalSolidList"/>
    <dgm:cxn modelId="{DD5E1579-EF82-4B9C-8B37-7345494FF75A}" type="presOf" srcId="{4A8E49BE-8243-48AC-B068-DB2984BA7A18}" destId="{16E396D7-8BA4-4360-AEE1-C4E874C426A4}" srcOrd="0" destOrd="0" presId="urn:microsoft.com/office/officeart/2018/2/layout/IconVerticalSolidList"/>
    <dgm:cxn modelId="{0B1E75B0-B778-4921-B5B5-A4EB48BC76C2}" type="presOf" srcId="{876F6FE1-EA2F-4FC4-8023-AA3A17489EE1}" destId="{FDE479B9-7063-412C-A7CB-F10C979042DF}" srcOrd="0" destOrd="0" presId="urn:microsoft.com/office/officeart/2018/2/layout/IconVerticalSolidList"/>
    <dgm:cxn modelId="{CAAB16BA-76CA-4D3F-8C23-299517711CC4}" type="presOf" srcId="{6D2B5006-CD0D-4373-A485-A847F5527AAF}" destId="{4F983367-9CC8-4AA3-96EB-642544CCA49B}" srcOrd="0" destOrd="0" presId="urn:microsoft.com/office/officeart/2018/2/layout/IconVerticalSolidList"/>
    <dgm:cxn modelId="{D8107356-8973-430C-8E53-6547069F8777}" type="presParOf" srcId="{FDE479B9-7063-412C-A7CB-F10C979042DF}" destId="{31A188B0-C2E2-4C04-A52B-582AAB0B8F0E}" srcOrd="0" destOrd="0" presId="urn:microsoft.com/office/officeart/2018/2/layout/IconVerticalSolidList"/>
    <dgm:cxn modelId="{39FB6928-A160-41E7-8F73-552B06B1522C}" type="presParOf" srcId="{31A188B0-C2E2-4C04-A52B-582AAB0B8F0E}" destId="{C1C71C22-8845-47B2-80A6-C7D6608873B3}" srcOrd="0" destOrd="0" presId="urn:microsoft.com/office/officeart/2018/2/layout/IconVerticalSolidList"/>
    <dgm:cxn modelId="{E2615786-BFDA-4C03-A188-D0DD30BB2A66}" type="presParOf" srcId="{31A188B0-C2E2-4C04-A52B-582AAB0B8F0E}" destId="{AE4598EA-5E86-4EB6-AFF1-0708CBC747CF}" srcOrd="1" destOrd="0" presId="urn:microsoft.com/office/officeart/2018/2/layout/IconVerticalSolidList"/>
    <dgm:cxn modelId="{366BA50E-784A-42B0-B05E-E017377A5367}" type="presParOf" srcId="{31A188B0-C2E2-4C04-A52B-582AAB0B8F0E}" destId="{F8826C99-54F1-4A8E-8C80-8CB1D78EC215}" srcOrd="2" destOrd="0" presId="urn:microsoft.com/office/officeart/2018/2/layout/IconVerticalSolidList"/>
    <dgm:cxn modelId="{CD74E6C9-5376-4A0F-8CBB-01C4FD0F4284}" type="presParOf" srcId="{31A188B0-C2E2-4C04-A52B-582AAB0B8F0E}" destId="{4F983367-9CC8-4AA3-96EB-642544CCA49B}" srcOrd="3" destOrd="0" presId="urn:microsoft.com/office/officeart/2018/2/layout/IconVerticalSolidList"/>
    <dgm:cxn modelId="{2606B195-515C-457B-98E9-0076E823C791}" type="presParOf" srcId="{FDE479B9-7063-412C-A7CB-F10C979042DF}" destId="{61E38599-90C9-46F8-B94E-4E1EC9F1E1FE}" srcOrd="1" destOrd="0" presId="urn:microsoft.com/office/officeart/2018/2/layout/IconVerticalSolidList"/>
    <dgm:cxn modelId="{FB33F356-2B64-4357-8E39-DD5EC3A0A34F}" type="presParOf" srcId="{FDE479B9-7063-412C-A7CB-F10C979042DF}" destId="{CC17BAFA-F1A0-4BF8-B884-501727ECC134}" srcOrd="2" destOrd="0" presId="urn:microsoft.com/office/officeart/2018/2/layout/IconVerticalSolidList"/>
    <dgm:cxn modelId="{1BE5B550-AAC1-47F3-8433-5A4FF97FC769}" type="presParOf" srcId="{CC17BAFA-F1A0-4BF8-B884-501727ECC134}" destId="{7C2BB4AA-AF3E-4011-96AA-58891932AB51}" srcOrd="0" destOrd="0" presId="urn:microsoft.com/office/officeart/2018/2/layout/IconVerticalSolidList"/>
    <dgm:cxn modelId="{653CA37E-AA77-4116-B45C-0E86190D3291}" type="presParOf" srcId="{CC17BAFA-F1A0-4BF8-B884-501727ECC134}" destId="{50B9ADF5-59FF-470F-8B0C-769C120D8D16}" srcOrd="1" destOrd="0" presId="urn:microsoft.com/office/officeart/2018/2/layout/IconVerticalSolidList"/>
    <dgm:cxn modelId="{ADE58A2C-B5C3-4B89-A442-6D939B610F88}" type="presParOf" srcId="{CC17BAFA-F1A0-4BF8-B884-501727ECC134}" destId="{8275CAC1-2A31-40A1-B664-62205F539F79}" srcOrd="2" destOrd="0" presId="urn:microsoft.com/office/officeart/2018/2/layout/IconVerticalSolidList"/>
    <dgm:cxn modelId="{25B85384-9606-41E0-AF08-FBBBF8CCBA55}" type="presParOf" srcId="{CC17BAFA-F1A0-4BF8-B884-501727ECC134}" destId="{16E396D7-8BA4-4360-AEE1-C4E874C426A4}" srcOrd="3" destOrd="0" presId="urn:microsoft.com/office/officeart/2018/2/layout/IconVerticalSolidList"/>
    <dgm:cxn modelId="{50E53F6C-3723-4E74-887B-B9D28927516A}" type="presParOf" srcId="{FDE479B9-7063-412C-A7CB-F10C979042DF}" destId="{088C9017-DB7D-4853-8B81-6D55933BBB69}" srcOrd="3" destOrd="0" presId="urn:microsoft.com/office/officeart/2018/2/layout/IconVerticalSolidList"/>
    <dgm:cxn modelId="{C0E1660C-AA23-4CCF-80D6-CA15A1C2F3DC}" type="presParOf" srcId="{FDE479B9-7063-412C-A7CB-F10C979042DF}" destId="{38AFA496-ABDC-4422-8D8E-048F80903BC1}" srcOrd="4" destOrd="0" presId="urn:microsoft.com/office/officeart/2018/2/layout/IconVerticalSolidList"/>
    <dgm:cxn modelId="{47149810-D51F-4784-9749-FBC171216BBF}" type="presParOf" srcId="{38AFA496-ABDC-4422-8D8E-048F80903BC1}" destId="{ED2B7E42-CA76-42B3-A12A-67CDF9CAC784}" srcOrd="0" destOrd="0" presId="urn:microsoft.com/office/officeart/2018/2/layout/IconVerticalSolidList"/>
    <dgm:cxn modelId="{FF83D854-5325-42FB-BB52-428CC69B5716}" type="presParOf" srcId="{38AFA496-ABDC-4422-8D8E-048F80903BC1}" destId="{963E9A08-75AC-4346-8665-482D5AB07309}" srcOrd="1" destOrd="0" presId="urn:microsoft.com/office/officeart/2018/2/layout/IconVerticalSolidList"/>
    <dgm:cxn modelId="{3C5C50EF-54D2-4ADA-ADD9-92D56CB0CD47}" type="presParOf" srcId="{38AFA496-ABDC-4422-8D8E-048F80903BC1}" destId="{04421A55-3932-4D02-AEFB-F7B020A9C06A}" srcOrd="2" destOrd="0" presId="urn:microsoft.com/office/officeart/2018/2/layout/IconVerticalSolidList"/>
    <dgm:cxn modelId="{A2482D77-FDB9-4004-AAF6-A63334C931CD}" type="presParOf" srcId="{38AFA496-ABDC-4422-8D8E-048F80903BC1}" destId="{8AC5AB7F-FAF4-40FE-B488-7213B5624A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3D7E1-E4AB-4F11-8D30-27D22E223DEE}">
      <dsp:nvSpPr>
        <dsp:cNvPr id="0" name=""/>
        <dsp:cNvSpPr/>
      </dsp:nvSpPr>
      <dsp:spPr>
        <a:xfrm>
          <a:off x="8092" y="925861"/>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647D8A-4621-4297-8DF0-EF826E56D927}">
      <dsp:nvSpPr>
        <dsp:cNvPr id="0" name=""/>
        <dsp:cNvSpPr/>
      </dsp:nvSpPr>
      <dsp:spPr>
        <a:xfrm>
          <a:off x="8092"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Recognizing patterns:</a:t>
          </a:r>
          <a:endParaRPr lang="en-US" sz="1900" kern="1200"/>
        </a:p>
      </dsp:txBody>
      <dsp:txXfrm>
        <a:off x="8092" y="1845453"/>
        <a:ext cx="2320312" cy="348046"/>
      </dsp:txXfrm>
    </dsp:sp>
    <dsp:sp modelId="{0CA6ED43-C5E7-4EC9-956F-D03C35FC08DD}">
      <dsp:nvSpPr>
        <dsp:cNvPr id="0" name=""/>
        <dsp:cNvSpPr/>
      </dsp:nvSpPr>
      <dsp:spPr>
        <a:xfrm>
          <a:off x="8092"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Facial identities or facial expressions</a:t>
          </a:r>
        </a:p>
        <a:p>
          <a:pPr marL="0" lvl="0" indent="0" algn="l" defTabSz="622300">
            <a:lnSpc>
              <a:spcPct val="100000"/>
            </a:lnSpc>
            <a:spcBef>
              <a:spcPct val="0"/>
            </a:spcBef>
            <a:spcAft>
              <a:spcPct val="35000"/>
            </a:spcAft>
            <a:buNone/>
          </a:pPr>
          <a:r>
            <a:rPr lang="en-US" sz="1400" kern="1200"/>
            <a:t>Handwritten or spoken words</a:t>
          </a:r>
        </a:p>
        <a:p>
          <a:pPr marL="0" lvl="0" indent="0" algn="l" defTabSz="622300">
            <a:lnSpc>
              <a:spcPct val="100000"/>
            </a:lnSpc>
            <a:spcBef>
              <a:spcPct val="0"/>
            </a:spcBef>
            <a:spcAft>
              <a:spcPct val="35000"/>
            </a:spcAft>
            <a:buNone/>
          </a:pPr>
          <a:r>
            <a:rPr lang="en-US" sz="1400" kern="1200"/>
            <a:t>Medical images</a:t>
          </a:r>
        </a:p>
      </dsp:txBody>
      <dsp:txXfrm>
        <a:off x="8092" y="2243493"/>
        <a:ext cx="2320312" cy="1181983"/>
      </dsp:txXfrm>
    </dsp:sp>
    <dsp:sp modelId="{2BC99D4C-9387-41F8-BBA9-3D065A1DC666}">
      <dsp:nvSpPr>
        <dsp:cNvPr id="0" name=""/>
        <dsp:cNvSpPr/>
      </dsp:nvSpPr>
      <dsp:spPr>
        <a:xfrm>
          <a:off x="2734460" y="925861"/>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6A1F5A-3413-4B82-B1F3-8E6D7C1D5089}">
      <dsp:nvSpPr>
        <dsp:cNvPr id="0" name=""/>
        <dsp:cNvSpPr/>
      </dsp:nvSpPr>
      <dsp:spPr>
        <a:xfrm>
          <a:off x="2734460"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Generating patterns:</a:t>
          </a:r>
          <a:endParaRPr lang="en-US" sz="1900" kern="1200"/>
        </a:p>
      </dsp:txBody>
      <dsp:txXfrm>
        <a:off x="2734460" y="1845453"/>
        <a:ext cx="2320312" cy="348046"/>
      </dsp:txXfrm>
    </dsp:sp>
    <dsp:sp modelId="{EDFCF1FA-7396-4785-91CD-076980CB3498}">
      <dsp:nvSpPr>
        <dsp:cNvPr id="0" name=""/>
        <dsp:cNvSpPr/>
      </dsp:nvSpPr>
      <dsp:spPr>
        <a:xfrm>
          <a:off x="2734460"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Generating images or motion sequences</a:t>
          </a:r>
        </a:p>
      </dsp:txBody>
      <dsp:txXfrm>
        <a:off x="2734460" y="2243493"/>
        <a:ext cx="2320312" cy="1181983"/>
      </dsp:txXfrm>
    </dsp:sp>
    <dsp:sp modelId="{39414386-13D4-4FD1-9FEC-30A9CDC17467}">
      <dsp:nvSpPr>
        <dsp:cNvPr id="0" name=""/>
        <dsp:cNvSpPr/>
      </dsp:nvSpPr>
      <dsp:spPr>
        <a:xfrm>
          <a:off x="5460827" y="925861"/>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DF3B37-15AB-4BBA-AB18-A039AD7ED381}">
      <dsp:nvSpPr>
        <dsp:cNvPr id="0" name=""/>
        <dsp:cNvSpPr/>
      </dsp:nvSpPr>
      <dsp:spPr>
        <a:xfrm>
          <a:off x="5460827"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Recognizing anomalies:</a:t>
          </a:r>
          <a:endParaRPr lang="en-US" sz="1900" kern="1200"/>
        </a:p>
      </dsp:txBody>
      <dsp:txXfrm>
        <a:off x="5460827" y="1845453"/>
        <a:ext cx="2320312" cy="348046"/>
      </dsp:txXfrm>
    </dsp:sp>
    <dsp:sp modelId="{AC5AD37A-186F-4E12-B4D5-DCEB4F5BCD8C}">
      <dsp:nvSpPr>
        <dsp:cNvPr id="0" name=""/>
        <dsp:cNvSpPr/>
      </dsp:nvSpPr>
      <dsp:spPr>
        <a:xfrm>
          <a:off x="5460827"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Unusual credit card transactions</a:t>
          </a:r>
        </a:p>
        <a:p>
          <a:pPr marL="0" lvl="0" indent="0" algn="l" defTabSz="622300">
            <a:lnSpc>
              <a:spcPct val="100000"/>
            </a:lnSpc>
            <a:spcBef>
              <a:spcPct val="0"/>
            </a:spcBef>
            <a:spcAft>
              <a:spcPct val="35000"/>
            </a:spcAft>
            <a:buNone/>
          </a:pPr>
          <a:r>
            <a:rPr lang="en-US" sz="1400" kern="1200"/>
            <a:t>Unusual patterns of sensor readings in a nuclear power plant</a:t>
          </a:r>
        </a:p>
      </dsp:txBody>
      <dsp:txXfrm>
        <a:off x="5460827" y="2243493"/>
        <a:ext cx="2320312" cy="1181983"/>
      </dsp:txXfrm>
    </dsp:sp>
    <dsp:sp modelId="{31178BA6-F1CB-4A68-9993-CCC590D8867A}">
      <dsp:nvSpPr>
        <dsp:cNvPr id="0" name=""/>
        <dsp:cNvSpPr/>
      </dsp:nvSpPr>
      <dsp:spPr>
        <a:xfrm>
          <a:off x="8187194" y="925861"/>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95BA8-5189-43A8-9CF9-AD85E55FEB8E}">
      <dsp:nvSpPr>
        <dsp:cNvPr id="0" name=""/>
        <dsp:cNvSpPr/>
      </dsp:nvSpPr>
      <dsp:spPr>
        <a:xfrm>
          <a:off x="8187194" y="1845453"/>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100000"/>
            </a:lnSpc>
            <a:spcBef>
              <a:spcPct val="0"/>
            </a:spcBef>
            <a:spcAft>
              <a:spcPct val="35000"/>
            </a:spcAft>
            <a:buNone/>
            <a:defRPr b="1"/>
          </a:pPr>
          <a:r>
            <a:rPr lang="en-US" sz="1900" b="0" i="0" kern="1200"/>
            <a:t>Prediction:</a:t>
          </a:r>
          <a:endParaRPr lang="en-US" sz="1900" kern="1200"/>
        </a:p>
      </dsp:txBody>
      <dsp:txXfrm>
        <a:off x="8187194" y="1845453"/>
        <a:ext cx="2320312" cy="348046"/>
      </dsp:txXfrm>
    </dsp:sp>
    <dsp:sp modelId="{432F76D6-A037-4344-96BE-8AB123F2E63C}">
      <dsp:nvSpPr>
        <dsp:cNvPr id="0" name=""/>
        <dsp:cNvSpPr/>
      </dsp:nvSpPr>
      <dsp:spPr>
        <a:xfrm>
          <a:off x="8187194" y="2243493"/>
          <a:ext cx="2320312" cy="1181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a:t>Future stock prices or currency exchange rates</a:t>
          </a:r>
        </a:p>
      </dsp:txBody>
      <dsp:txXfrm>
        <a:off x="8187194" y="2243493"/>
        <a:ext cx="2320312" cy="11819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B0FF0-8F53-4511-97E5-63A127D3DB5D}">
      <dsp:nvSpPr>
        <dsp:cNvPr id="0" name=""/>
        <dsp:cNvSpPr/>
      </dsp:nvSpPr>
      <dsp:spPr>
        <a:xfrm rot="5400000">
          <a:off x="4596522" y="-1829027"/>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Given: training data + desired outputs (labels)</a:t>
          </a:r>
        </a:p>
      </dsp:txBody>
      <dsp:txXfrm rot="-5400000">
        <a:off x="2658846" y="150215"/>
        <a:ext cx="4685271" cy="768353"/>
      </dsp:txXfrm>
    </dsp:sp>
    <dsp:sp modelId="{E9F570B6-2CC5-4D72-BB08-3E86AD61DCD8}">
      <dsp:nvSpPr>
        <dsp:cNvPr id="0" name=""/>
        <dsp:cNvSpPr/>
      </dsp:nvSpPr>
      <dsp:spPr>
        <a:xfrm>
          <a:off x="0" y="2212"/>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Supervised (inductive) learning</a:t>
          </a:r>
          <a:endParaRPr lang="en-US" sz="2300" kern="1200"/>
        </a:p>
      </dsp:txBody>
      <dsp:txXfrm>
        <a:off x="51958" y="54170"/>
        <a:ext cx="2554930" cy="960440"/>
      </dsp:txXfrm>
    </dsp:sp>
    <dsp:sp modelId="{22C90717-906E-4690-9DE6-055ED8133FAD}">
      <dsp:nvSpPr>
        <dsp:cNvPr id="0" name=""/>
        <dsp:cNvSpPr/>
      </dsp:nvSpPr>
      <dsp:spPr>
        <a:xfrm rot="5400000">
          <a:off x="4596522" y="-711453"/>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Given: training data (without desired outputs)</a:t>
          </a:r>
        </a:p>
      </dsp:txBody>
      <dsp:txXfrm rot="-5400000">
        <a:off x="2658846" y="1267789"/>
        <a:ext cx="4685271" cy="768353"/>
      </dsp:txXfrm>
    </dsp:sp>
    <dsp:sp modelId="{A1DF08BB-9074-4A45-889C-9225C1A7A8DC}">
      <dsp:nvSpPr>
        <dsp:cNvPr id="0" name=""/>
        <dsp:cNvSpPr/>
      </dsp:nvSpPr>
      <dsp:spPr>
        <a:xfrm>
          <a:off x="0" y="1119787"/>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Unsupervised learning</a:t>
          </a:r>
          <a:endParaRPr lang="en-US" sz="2300" kern="1200"/>
        </a:p>
      </dsp:txBody>
      <dsp:txXfrm>
        <a:off x="51958" y="1171745"/>
        <a:ext cx="2554930" cy="960440"/>
      </dsp:txXfrm>
    </dsp:sp>
    <dsp:sp modelId="{95B92290-45DF-4E72-A1CB-D3C6B77CC393}">
      <dsp:nvSpPr>
        <dsp:cNvPr id="0" name=""/>
        <dsp:cNvSpPr/>
      </dsp:nvSpPr>
      <dsp:spPr>
        <a:xfrm rot="5400000">
          <a:off x="4596522" y="406120"/>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Given: training data + a few desired outputs</a:t>
          </a:r>
        </a:p>
      </dsp:txBody>
      <dsp:txXfrm rot="-5400000">
        <a:off x="2658846" y="2385362"/>
        <a:ext cx="4685271" cy="768353"/>
      </dsp:txXfrm>
    </dsp:sp>
    <dsp:sp modelId="{DC230ED5-5078-4492-90E8-09701F422EC9}">
      <dsp:nvSpPr>
        <dsp:cNvPr id="0" name=""/>
        <dsp:cNvSpPr/>
      </dsp:nvSpPr>
      <dsp:spPr>
        <a:xfrm>
          <a:off x="0" y="2237361"/>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Semi-supervised learning</a:t>
          </a:r>
          <a:endParaRPr lang="en-US" sz="2300" kern="1200"/>
        </a:p>
      </dsp:txBody>
      <dsp:txXfrm>
        <a:off x="51958" y="2289319"/>
        <a:ext cx="2554930" cy="960440"/>
      </dsp:txXfrm>
    </dsp:sp>
    <dsp:sp modelId="{99959977-7281-49E7-B3A4-8ECC98AD3069}">
      <dsp:nvSpPr>
        <dsp:cNvPr id="0" name=""/>
        <dsp:cNvSpPr/>
      </dsp:nvSpPr>
      <dsp:spPr>
        <a:xfrm rot="5400000">
          <a:off x="4596522" y="1523694"/>
          <a:ext cx="851485" cy="472683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Rewards from sequence of actions</a:t>
          </a:r>
        </a:p>
      </dsp:txBody>
      <dsp:txXfrm rot="-5400000">
        <a:off x="2658846" y="3502936"/>
        <a:ext cx="4685271" cy="768353"/>
      </dsp:txXfrm>
    </dsp:sp>
    <dsp:sp modelId="{FD5B660E-CB5D-420A-9B86-563D62CED8D8}">
      <dsp:nvSpPr>
        <dsp:cNvPr id="0" name=""/>
        <dsp:cNvSpPr/>
      </dsp:nvSpPr>
      <dsp:spPr>
        <a:xfrm>
          <a:off x="0" y="3354935"/>
          <a:ext cx="2658846" cy="1064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1" kern="1200"/>
            <a:t>Reinforcement learning</a:t>
          </a:r>
          <a:endParaRPr lang="en-US" sz="2300" kern="1200"/>
        </a:p>
      </dsp:txBody>
      <dsp:txXfrm>
        <a:off x="51958" y="3406893"/>
        <a:ext cx="2554930" cy="960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31A1F-6F3D-4470-83BD-87B18E01BC96}">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A31A75-352D-4260-94A2-9072CA7075E7}">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E82A75-269C-41EB-88EC-85DE36310859}">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Supervised learning is the types of machine learning in which machines are trained using well "labelled" training data, and on basis of that data, machines predict the output. The labelled data means some input data is already tagged with the correct output.</a:t>
          </a:r>
        </a:p>
      </dsp:txBody>
      <dsp:txXfrm>
        <a:off x="1512662" y="559"/>
        <a:ext cx="8993793" cy="1309664"/>
      </dsp:txXfrm>
    </dsp:sp>
    <dsp:sp modelId="{480B6764-6EAD-4458-AD2C-047E98809D3E}">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D40C7B-4CDA-46C7-A594-A9AA67842CA0}">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589D92-FB5C-4A83-87CB-657F402E5A50}">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In supervised learning, the training data provided to the machines work as the supervisor that teaches the machines to predict the output correctly. It applies the same concept as a student learns in the supervision of the teacher.</a:t>
          </a:r>
        </a:p>
      </dsp:txBody>
      <dsp:txXfrm>
        <a:off x="1512662" y="1637640"/>
        <a:ext cx="8993793" cy="1309664"/>
      </dsp:txXfrm>
    </dsp:sp>
    <dsp:sp modelId="{D010C400-7C5D-4969-9E88-5ECC9E54E674}">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8B6B3-3F61-42D2-A16C-184C2B9C3E55}">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09B31C-B766-48C0-B133-C766A7162738}">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Supervised learning is a process of providing input data as well as correct output data to the machine learning model. The aim of a supervised learning algorithm is to </a:t>
          </a:r>
          <a:r>
            <a:rPr lang="en-US" sz="1900" b="1" kern="1200"/>
            <a:t>find a mapping function to map the input variable(x) with the output variable(y)</a:t>
          </a:r>
          <a:r>
            <a:rPr lang="en-US" sz="1900" kern="1200"/>
            <a:t>.</a:t>
          </a:r>
        </a:p>
      </dsp:txBody>
      <dsp:txXfrm>
        <a:off x="1512662" y="3274721"/>
        <a:ext cx="8993793" cy="1309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EDD9D-39D1-4DD9-93F8-7F854D48F262}">
      <dsp:nvSpPr>
        <dsp:cNvPr id="0" name=""/>
        <dsp:cNvSpPr/>
      </dsp:nvSpPr>
      <dsp:spPr>
        <a:xfrm>
          <a:off x="0" y="899622"/>
          <a:ext cx="6900512" cy="16608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90B07-E6F3-481E-B4A2-3977A83376CE}">
      <dsp:nvSpPr>
        <dsp:cNvPr id="0" name=""/>
        <dsp:cNvSpPr/>
      </dsp:nvSpPr>
      <dsp:spPr>
        <a:xfrm>
          <a:off x="502404" y="1273312"/>
          <a:ext cx="913463" cy="91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AF0A2D-002B-436D-8B09-05712965457A}">
      <dsp:nvSpPr>
        <dsp:cNvPr id="0" name=""/>
        <dsp:cNvSpPr/>
      </dsp:nvSpPr>
      <dsp:spPr>
        <a:xfrm>
          <a:off x="1918272" y="899622"/>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666750">
            <a:lnSpc>
              <a:spcPct val="90000"/>
            </a:lnSpc>
            <a:spcBef>
              <a:spcPct val="0"/>
            </a:spcBef>
            <a:spcAft>
              <a:spcPct val="35000"/>
            </a:spcAft>
            <a:buNone/>
          </a:pPr>
          <a:r>
            <a:rPr lang="en-US" sz="1500" kern="1200"/>
            <a:t>Regression analysis is a statistical method to model the relationship between a dependent (target) and independent (predictor) variables with one or more independent variables. </a:t>
          </a:r>
        </a:p>
      </dsp:txBody>
      <dsp:txXfrm>
        <a:off x="1918272" y="899622"/>
        <a:ext cx="4982239" cy="1660842"/>
      </dsp:txXfrm>
    </dsp:sp>
    <dsp:sp modelId="{6438A503-F845-4C0E-8281-56763E0EA4FD}">
      <dsp:nvSpPr>
        <dsp:cNvPr id="0" name=""/>
        <dsp:cNvSpPr/>
      </dsp:nvSpPr>
      <dsp:spPr>
        <a:xfrm>
          <a:off x="0" y="2975675"/>
          <a:ext cx="6900512" cy="16608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859305-269F-4691-8ADB-9C6A5AB0E56A}">
      <dsp:nvSpPr>
        <dsp:cNvPr id="0" name=""/>
        <dsp:cNvSpPr/>
      </dsp:nvSpPr>
      <dsp:spPr>
        <a:xfrm>
          <a:off x="502404" y="3349365"/>
          <a:ext cx="913463" cy="91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7B50D-8CF8-431B-9598-E73FD047ED6B}">
      <dsp:nvSpPr>
        <dsp:cNvPr id="0" name=""/>
        <dsp:cNvSpPr/>
      </dsp:nvSpPr>
      <dsp:spPr>
        <a:xfrm>
          <a:off x="1918272" y="2975675"/>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666750">
            <a:lnSpc>
              <a:spcPct val="90000"/>
            </a:lnSpc>
            <a:spcBef>
              <a:spcPct val="0"/>
            </a:spcBef>
            <a:spcAft>
              <a:spcPct val="35000"/>
            </a:spcAft>
            <a:buNone/>
          </a:pPr>
          <a:r>
            <a:rPr lang="en-US" sz="1500" kern="1200"/>
            <a:t>More specifically, Regression analysis helps us to understand how the value of the dependent variable is changing corresponding to an independent variable when other independent variables are held fixed. It predicts continuous/real values such as </a:t>
          </a:r>
          <a:r>
            <a:rPr lang="en-US" sz="1500" b="1" kern="1200"/>
            <a:t>temperature, age, salary, price,</a:t>
          </a:r>
          <a:r>
            <a:rPr lang="en-US" sz="1500" kern="1200"/>
            <a:t> etc.</a:t>
          </a:r>
        </a:p>
      </dsp:txBody>
      <dsp:txXfrm>
        <a:off x="1918272" y="2975675"/>
        <a:ext cx="4982239" cy="1660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71C22-8845-47B2-80A6-C7D6608873B3}">
      <dsp:nvSpPr>
        <dsp:cNvPr id="0" name=""/>
        <dsp:cNvSpPr/>
      </dsp:nvSpPr>
      <dsp:spPr>
        <a:xfrm>
          <a:off x="0" y="469"/>
          <a:ext cx="7886700" cy="1098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598EA-5E86-4EB6-AFF1-0708CBC747CF}">
      <dsp:nvSpPr>
        <dsp:cNvPr id="0" name=""/>
        <dsp:cNvSpPr/>
      </dsp:nvSpPr>
      <dsp:spPr>
        <a:xfrm>
          <a:off x="332199" y="247559"/>
          <a:ext cx="603998" cy="6039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83367-9CC8-4AA3-96EB-642544CCA49B}">
      <dsp:nvSpPr>
        <dsp:cNvPr id="0" name=""/>
        <dsp:cNvSpPr/>
      </dsp:nvSpPr>
      <dsp:spPr>
        <a:xfrm>
          <a:off x="1268396" y="469"/>
          <a:ext cx="6618303" cy="109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24" tIns="116224" rIns="116224" bIns="116224" numCol="1" spcCol="1270" anchor="ctr" anchorCtr="0">
          <a:noAutofit/>
        </a:bodyPr>
        <a:lstStyle/>
        <a:p>
          <a:pPr marL="0" lvl="0" indent="0" algn="l" defTabSz="800100">
            <a:lnSpc>
              <a:spcPct val="100000"/>
            </a:lnSpc>
            <a:spcBef>
              <a:spcPct val="0"/>
            </a:spcBef>
            <a:spcAft>
              <a:spcPct val="35000"/>
            </a:spcAft>
            <a:buNone/>
          </a:pPr>
          <a:r>
            <a:rPr lang="en-US" sz="1800" kern="1200"/>
            <a:t>The different values for weights or coefficient of lines (a</a:t>
          </a:r>
          <a:r>
            <a:rPr lang="en-US" sz="1800" kern="1200" baseline="-25000"/>
            <a:t>0</a:t>
          </a:r>
          <a:r>
            <a:rPr lang="en-US" sz="1800" kern="1200"/>
            <a:t>, a</a:t>
          </a:r>
          <a:r>
            <a:rPr lang="en-US" sz="1800" kern="1200" baseline="-25000"/>
            <a:t>1</a:t>
          </a:r>
          <a:r>
            <a:rPr lang="en-US" sz="1800" kern="1200"/>
            <a:t>) gives the different line of regression, and the cost function is used to estimate the values of the coefficient for the best fit line.</a:t>
          </a:r>
        </a:p>
      </dsp:txBody>
      <dsp:txXfrm>
        <a:off x="1268396" y="469"/>
        <a:ext cx="6618303" cy="1098178"/>
      </dsp:txXfrm>
    </dsp:sp>
    <dsp:sp modelId="{7C2BB4AA-AF3E-4011-96AA-58891932AB51}">
      <dsp:nvSpPr>
        <dsp:cNvPr id="0" name=""/>
        <dsp:cNvSpPr/>
      </dsp:nvSpPr>
      <dsp:spPr>
        <a:xfrm>
          <a:off x="0" y="1373192"/>
          <a:ext cx="7886700" cy="1098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B9ADF5-59FF-470F-8B0C-769C120D8D16}">
      <dsp:nvSpPr>
        <dsp:cNvPr id="0" name=""/>
        <dsp:cNvSpPr/>
      </dsp:nvSpPr>
      <dsp:spPr>
        <a:xfrm>
          <a:off x="332199" y="1620282"/>
          <a:ext cx="603998" cy="6039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E396D7-8BA4-4360-AEE1-C4E874C426A4}">
      <dsp:nvSpPr>
        <dsp:cNvPr id="0" name=""/>
        <dsp:cNvSpPr/>
      </dsp:nvSpPr>
      <dsp:spPr>
        <a:xfrm>
          <a:off x="1268396" y="1373192"/>
          <a:ext cx="6618303" cy="109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24" tIns="116224" rIns="116224" bIns="116224" numCol="1" spcCol="1270" anchor="ctr" anchorCtr="0">
          <a:noAutofit/>
        </a:bodyPr>
        <a:lstStyle/>
        <a:p>
          <a:pPr marL="0" lvl="0" indent="0" algn="l" defTabSz="800100">
            <a:lnSpc>
              <a:spcPct val="100000"/>
            </a:lnSpc>
            <a:spcBef>
              <a:spcPct val="0"/>
            </a:spcBef>
            <a:spcAft>
              <a:spcPct val="35000"/>
            </a:spcAft>
            <a:buNone/>
          </a:pPr>
          <a:r>
            <a:rPr lang="en-US" sz="1800" kern="1200"/>
            <a:t>Cost function optimizes the regression coefficients or weights. It measures how a linear regression model is performing.</a:t>
          </a:r>
        </a:p>
      </dsp:txBody>
      <dsp:txXfrm>
        <a:off x="1268396" y="1373192"/>
        <a:ext cx="6618303" cy="1098178"/>
      </dsp:txXfrm>
    </dsp:sp>
    <dsp:sp modelId="{ED2B7E42-CA76-42B3-A12A-67CDF9CAC784}">
      <dsp:nvSpPr>
        <dsp:cNvPr id="0" name=""/>
        <dsp:cNvSpPr/>
      </dsp:nvSpPr>
      <dsp:spPr>
        <a:xfrm>
          <a:off x="0" y="2745916"/>
          <a:ext cx="7886700" cy="109817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E9A08-75AC-4346-8665-482D5AB07309}">
      <dsp:nvSpPr>
        <dsp:cNvPr id="0" name=""/>
        <dsp:cNvSpPr/>
      </dsp:nvSpPr>
      <dsp:spPr>
        <a:xfrm>
          <a:off x="332199" y="2993006"/>
          <a:ext cx="603998" cy="6039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5AB7F-FAF4-40FE-B488-7213B5624A3F}">
      <dsp:nvSpPr>
        <dsp:cNvPr id="0" name=""/>
        <dsp:cNvSpPr/>
      </dsp:nvSpPr>
      <dsp:spPr>
        <a:xfrm>
          <a:off x="1268396" y="2745916"/>
          <a:ext cx="6618303" cy="109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224" tIns="116224" rIns="116224" bIns="116224" numCol="1" spcCol="1270" anchor="ctr" anchorCtr="0">
          <a:noAutofit/>
        </a:bodyPr>
        <a:lstStyle/>
        <a:p>
          <a:pPr marL="0" lvl="0" indent="0" algn="l" defTabSz="800100">
            <a:lnSpc>
              <a:spcPct val="100000"/>
            </a:lnSpc>
            <a:spcBef>
              <a:spcPct val="0"/>
            </a:spcBef>
            <a:spcAft>
              <a:spcPct val="35000"/>
            </a:spcAft>
            <a:buNone/>
          </a:pPr>
          <a:r>
            <a:rPr lang="en-US" sz="1800" kern="1200"/>
            <a:t>We can use the cost function to find the accuracy of the </a:t>
          </a:r>
          <a:r>
            <a:rPr lang="en-US" sz="1800" b="1" kern="1200"/>
            <a:t>mapping function</a:t>
          </a:r>
          <a:r>
            <a:rPr lang="en-US" sz="1800" kern="1200"/>
            <a:t>, which maps the input variable to the output variable. This mapping function is also known as </a:t>
          </a:r>
          <a:r>
            <a:rPr lang="en-US" sz="1800" b="1" kern="1200"/>
            <a:t>Hypothesis function</a:t>
          </a:r>
          <a:r>
            <a:rPr lang="en-US" sz="1800" kern="1200"/>
            <a:t>.</a:t>
          </a:r>
        </a:p>
      </dsp:txBody>
      <dsp:txXfrm>
        <a:off x="1268396" y="2745916"/>
        <a:ext cx="6618303" cy="109817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58BDF0B-ACD4-4F5A-AF5D-8B3E367CB626}" type="datetimeFigureOut">
              <a:rPr lang="en-IN" smtClean="0"/>
              <a:t>01-04-2024</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5B2770A-5B29-40B8-9225-199364D7A9DF}" type="slidenum">
              <a:rPr lang="en-IN" smtClean="0"/>
              <a:t>‹#›</a:t>
            </a:fld>
            <a:endParaRPr lang="en-IN"/>
          </a:p>
        </p:txBody>
      </p:sp>
    </p:spTree>
    <p:extLst>
      <p:ext uri="{BB962C8B-B14F-4D97-AF65-F5344CB8AC3E}">
        <p14:creationId xmlns:p14="http://schemas.microsoft.com/office/powerpoint/2010/main" val="2228470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68727" y="90170"/>
            <a:ext cx="7654544"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B8D01E-7C80-41E0-847C-1B74B6A7EBE4}"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54423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B8D01E-7C80-41E0-847C-1B74B6A7EBE4}"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88976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8D01E-7C80-41E0-847C-1B74B6A7EBE4}"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3577188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8D01E-7C80-41E0-847C-1B74B6A7EBE4}"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502873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8D01E-7C80-41E0-847C-1B74B6A7EBE4}"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1210287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1114216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307886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364541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8D01E-7C80-41E0-847C-1B74B6A7EBE4}"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274265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B8D01E-7C80-41E0-847C-1B74B6A7EBE4}"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55097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B8D01E-7C80-41E0-847C-1B74B6A7EBE4}"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81616-AB3F-428E-9605-EEAB2BC33007}" type="slidenum">
              <a:rPr lang="en-US" smtClean="0"/>
              <a:t>‹#›</a:t>
            </a:fld>
            <a:endParaRPr lang="en-US"/>
          </a:p>
        </p:txBody>
      </p:sp>
    </p:spTree>
    <p:extLst>
      <p:ext uri="{BB962C8B-B14F-4D97-AF65-F5344CB8AC3E}">
        <p14:creationId xmlns:p14="http://schemas.microsoft.com/office/powerpoint/2010/main" val="2021938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17641" y="90170"/>
            <a:ext cx="6956721"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28412" y="1392343"/>
            <a:ext cx="11335173" cy="369332"/>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2"/>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2"/>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00556" y="6429364"/>
            <a:ext cx="309033" cy="184666"/>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spcBef>
                <a:spcPts val="40"/>
              </a:spcBef>
            </a:pPr>
            <a:fld id="{81D60167-4931-47E6-BA6A-407CBD079E47}" type="slidenum">
              <a:rPr lang="en-US" smtClean="0"/>
              <a:pPr marL="38100">
                <a:spcBef>
                  <a:spcPts val="40"/>
                </a:spcBef>
              </a:pPr>
              <a:t>‹#›</a:t>
            </a:fld>
            <a:endParaRPr lang="en-US"/>
          </a:p>
        </p:txBody>
      </p:sp>
    </p:spTree>
    <p:extLst>
      <p:ext uri="{BB962C8B-B14F-4D97-AF65-F5344CB8AC3E}">
        <p14:creationId xmlns:p14="http://schemas.microsoft.com/office/powerpoint/2010/main" val="224704807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 Type="http://schemas.openxmlformats.org/officeDocument/2006/relationships/image" Target="../media/image38.png"/><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6.png"/><Relationship Id="rId18" Type="http://schemas.openxmlformats.org/officeDocument/2006/relationships/image" Target="../media/image5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55.png"/><Relationship Id="rId17" Type="http://schemas.openxmlformats.org/officeDocument/2006/relationships/image" Target="../media/image53.png"/><Relationship Id="rId2" Type="http://schemas.openxmlformats.org/officeDocument/2006/relationships/image" Target="../media/image38.png"/><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19" Type="http://schemas.openxmlformats.org/officeDocument/2006/relationships/image" Target="../media/image60.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7.png"/></Relationships>
</file>

<file path=ppt/slides/_rels/slide19.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46.png"/><Relationship Id="rId18" Type="http://schemas.openxmlformats.org/officeDocument/2006/relationships/image" Target="../media/image70.png"/><Relationship Id="rId3" Type="http://schemas.openxmlformats.org/officeDocument/2006/relationships/image" Target="../media/image39.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53.png"/><Relationship Id="rId2" Type="http://schemas.openxmlformats.org/officeDocument/2006/relationships/image" Target="../media/image61.png"/><Relationship Id="rId16"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66.png"/><Relationship Id="rId5" Type="http://schemas.openxmlformats.org/officeDocument/2006/relationships/image" Target="../media/image49.png"/><Relationship Id="rId15" Type="http://schemas.openxmlformats.org/officeDocument/2006/relationships/image" Target="../media/image51.png"/><Relationship Id="rId10" Type="http://schemas.openxmlformats.org/officeDocument/2006/relationships/image" Target="../media/image65.png"/><Relationship Id="rId4" Type="http://schemas.openxmlformats.org/officeDocument/2006/relationships/image" Target="../media/image42.png"/><Relationship Id="rId9" Type="http://schemas.openxmlformats.org/officeDocument/2006/relationships/image" Target="../media/image64.png"/><Relationship Id="rId14" Type="http://schemas.openxmlformats.org/officeDocument/2006/relationships/image" Target="../media/image6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7085532" y="640080"/>
            <a:ext cx="4196932" cy="3566160"/>
          </a:xfrm>
          <a:prstGeom prst="rect">
            <a:avLst/>
          </a:prstGeom>
        </p:spPr>
        <p:txBody>
          <a:bodyPr vert="horz" lIns="91440" tIns="45720" rIns="91440" bIns="45720" rtlCol="0" anchor="b">
            <a:normAutofit/>
          </a:bodyPr>
          <a:lstStyle/>
          <a:p>
            <a:pPr marL="12700" marR="5080" algn="l" rtl="0">
              <a:lnSpc>
                <a:spcPct val="90000"/>
              </a:lnSpc>
              <a:spcBef>
                <a:spcPct val="0"/>
              </a:spcBef>
            </a:pPr>
            <a:r>
              <a:rPr lang="en-US" sz="5400" kern="1200" spc="-20">
                <a:latin typeface="+mj-lt"/>
                <a:cs typeface="+mj-cs"/>
              </a:rPr>
              <a:t>Introduction</a:t>
            </a:r>
            <a:r>
              <a:rPr lang="en-US" sz="5400" kern="1200" spc="-10">
                <a:latin typeface="+mj-lt"/>
                <a:cs typeface="+mj-cs"/>
              </a:rPr>
              <a:t> </a:t>
            </a:r>
            <a:r>
              <a:rPr lang="en-US" sz="5400" kern="1200" spc="-30">
                <a:latin typeface="+mj-lt"/>
                <a:cs typeface="+mj-cs"/>
              </a:rPr>
              <a:t>to </a:t>
            </a:r>
            <a:r>
              <a:rPr lang="en-US" sz="5400" kern="1200" spc="-25">
                <a:latin typeface="+mj-lt"/>
                <a:cs typeface="+mj-cs"/>
              </a:rPr>
              <a:t> </a:t>
            </a:r>
            <a:r>
              <a:rPr lang="en-US" sz="5400" kern="1200" spc="-5">
                <a:latin typeface="+mj-lt"/>
                <a:cs typeface="+mj-cs"/>
              </a:rPr>
              <a:t>Machine</a:t>
            </a:r>
            <a:r>
              <a:rPr lang="en-US" sz="5400" kern="1200" spc="-70">
                <a:latin typeface="+mj-lt"/>
                <a:cs typeface="+mj-cs"/>
              </a:rPr>
              <a:t> </a:t>
            </a:r>
            <a:r>
              <a:rPr lang="en-US" sz="5400" kern="1200" spc="-5">
                <a:latin typeface="+mj-lt"/>
                <a:cs typeface="+mj-cs"/>
              </a:rPr>
              <a:t>Learning</a:t>
            </a:r>
            <a:br>
              <a:rPr lang="en-US" sz="5400" kern="1200" spc="-5">
                <a:latin typeface="+mj-lt"/>
                <a:cs typeface="+mj-cs"/>
              </a:rPr>
            </a:br>
            <a:r>
              <a:rPr lang="en-US" sz="5400" kern="1200" spc="-5">
                <a:latin typeface="+mj-lt"/>
                <a:cs typeface="+mj-cs"/>
              </a:rPr>
              <a:t>using Python</a:t>
            </a:r>
            <a:endParaRPr lang="en-US" sz="5400" kern="1200">
              <a:latin typeface="+mj-lt"/>
              <a:cs typeface="+mj-cs"/>
            </a:endParaRPr>
          </a:p>
        </p:txBody>
      </p:sp>
      <p:pic>
        <p:nvPicPr>
          <p:cNvPr id="2" name="object 2" descr="A robot with a graduation cap on his head reading a book&#10;&#10;Description automatically generated"/>
          <p:cNvPicPr/>
          <p:nvPr/>
        </p:nvPicPr>
        <p:blipFill rotWithShape="1">
          <a:blip r:embed="rId2" cstate="print"/>
          <a:srcRect l="3078" r="1" b="1"/>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45" name="sketchy line">
            <a:extLst>
              <a:ext uri="{FF2B5EF4-FFF2-40B4-BE49-F238E27FC236}">
                <a16:creationId xmlns:a16="http://schemas.microsoft.com/office/drawing/2014/main" id="{3F9B0603-37C5-4312-AE4D-A3D015475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532"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67909" y="2023110"/>
            <a:ext cx="2469624" cy="2846070"/>
          </a:xfrm>
        </p:spPr>
        <p:txBody>
          <a:bodyPr vert="horz" lIns="91440" tIns="45720" rIns="91440" bIns="45720" rtlCol="0" anchor="ctr">
            <a:normAutofit/>
          </a:bodyPr>
          <a:lstStyle/>
          <a:p>
            <a:pPr algn="l" rtl="0">
              <a:lnSpc>
                <a:spcPct val="90000"/>
              </a:lnSpc>
              <a:spcBef>
                <a:spcPct val="0"/>
              </a:spcBef>
            </a:pPr>
            <a:r>
              <a:rPr lang="en-US" sz="3400" kern="1200">
                <a:solidFill>
                  <a:schemeClr val="tx1"/>
                </a:solidFill>
                <a:latin typeface="+mj-lt"/>
                <a:ea typeface="+mj-ea"/>
                <a:cs typeface="+mj-cs"/>
              </a:rPr>
              <a:t>Classification of Machine Learning</a:t>
            </a:r>
            <a:br>
              <a:rPr lang="en-US" sz="3400" kern="1200">
                <a:solidFill>
                  <a:schemeClr val="tx1"/>
                </a:solidFill>
                <a:latin typeface="+mj-lt"/>
                <a:ea typeface="+mj-ea"/>
                <a:cs typeface="+mj-cs"/>
              </a:rPr>
            </a:br>
            <a:endParaRPr lang="en-US" sz="3400" kern="1200">
              <a:solidFill>
                <a:schemeClr val="tx1"/>
              </a:solidFill>
              <a:latin typeface="+mj-lt"/>
              <a:ea typeface="+mj-ea"/>
              <a:cs typeface="+mj-cs"/>
            </a:endParaRPr>
          </a:p>
        </p:txBody>
      </p:sp>
      <p:sp>
        <p:nvSpPr>
          <p:cNvPr id="7177" name="Rectangle 71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ntroduction to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5238" y="906762"/>
            <a:ext cx="7608304" cy="5115431"/>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28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7586" y="90170"/>
            <a:ext cx="4077970" cy="695960"/>
          </a:xfrm>
          <a:prstGeom prst="rect">
            <a:avLst/>
          </a:prstGeom>
        </p:spPr>
        <p:txBody>
          <a:bodyPr vert="horz" wrap="square" lIns="0" tIns="12700" rIns="0" bIns="0" rtlCol="0">
            <a:spAutoFit/>
          </a:bodyPr>
          <a:lstStyle/>
          <a:p>
            <a:pPr marL="12700">
              <a:spcBef>
                <a:spcPts val="100"/>
              </a:spcBef>
            </a:pPr>
            <a:r>
              <a:rPr b="1" spc="-30"/>
              <a:t>Types</a:t>
            </a:r>
            <a:r>
              <a:rPr b="1" spc="-40"/>
              <a:t> </a:t>
            </a:r>
            <a:r>
              <a:rPr b="1" spc="-5"/>
              <a:t>of</a:t>
            </a:r>
            <a:r>
              <a:rPr b="1" spc="-35"/>
              <a:t> </a:t>
            </a:r>
            <a:r>
              <a:rPr b="1" spc="-5"/>
              <a:t>Learning</a:t>
            </a:r>
          </a:p>
        </p:txBody>
      </p:sp>
      <p:sp>
        <p:nvSpPr>
          <p:cNvPr id="5" name="object 5"/>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24</a:t>
            </a:r>
            <a:endParaRPr sz="1200">
              <a:latin typeface="Calibri"/>
              <a:cs typeface="Calibri"/>
            </a:endParaRPr>
          </a:p>
        </p:txBody>
      </p:sp>
      <p:graphicFrame>
        <p:nvGraphicFramePr>
          <p:cNvPr id="9" name="object 3">
            <a:extLst>
              <a:ext uri="{FF2B5EF4-FFF2-40B4-BE49-F238E27FC236}">
                <a16:creationId xmlns:a16="http://schemas.microsoft.com/office/drawing/2014/main" id="{7FF36123-9018-B5E8-99EF-9E26BF72CE14}"/>
              </a:ext>
            </a:extLst>
          </p:cNvPr>
          <p:cNvGraphicFramePr/>
          <p:nvPr/>
        </p:nvGraphicFramePr>
        <p:xfrm>
          <a:off x="2059940" y="1512028"/>
          <a:ext cx="7385684" cy="4421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1312"/>
            <a:ext cx="10506456" cy="1010264"/>
          </a:xfrm>
        </p:spPr>
        <p:txBody>
          <a:bodyPr anchor="ctr">
            <a:normAutofit/>
          </a:bodyPr>
          <a:lstStyle/>
          <a:p>
            <a:pPr>
              <a:lnSpc>
                <a:spcPct val="90000"/>
              </a:lnSpc>
            </a:pPr>
            <a:r>
              <a:rPr lang="en-US" sz="3400"/>
              <a:t>Supervised Machine Learning</a:t>
            </a:r>
            <a:br>
              <a:rPr lang="en-US" sz="3400"/>
            </a:br>
            <a:endParaRPr lang="en-US" sz="3400"/>
          </a:p>
        </p:txBody>
      </p:sp>
      <p:sp>
        <p:nvSpPr>
          <p:cNvPr id="20"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Content Placeholder 2">
            <a:extLst>
              <a:ext uri="{FF2B5EF4-FFF2-40B4-BE49-F238E27FC236}">
                <a16:creationId xmlns:a16="http://schemas.microsoft.com/office/drawing/2014/main" id="{BA670D4E-95BB-8FB1-26DE-C1B00925DC17}"/>
              </a:ext>
            </a:extLst>
          </p:cNvPr>
          <p:cNvGraphicFramePr>
            <a:graphicFrameLocks noGrp="1"/>
          </p:cNvGraphicFramePr>
          <p:nvPr>
            <p:ph idx="1"/>
            <p:extLst>
              <p:ext uri="{D42A27DB-BD31-4B8C-83A1-F6EECF244321}">
                <p14:modId xmlns:p14="http://schemas.microsoft.com/office/powerpoint/2010/main" val="1880144509"/>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610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rtl="0">
              <a:lnSpc>
                <a:spcPct val="90000"/>
              </a:lnSpc>
              <a:spcBef>
                <a:spcPct val="0"/>
              </a:spcBef>
            </a:pPr>
            <a:r>
              <a:rPr lang="en-US" sz="2600" kern="1200">
                <a:solidFill>
                  <a:srgbClr val="FFFFFF"/>
                </a:solidFill>
                <a:latin typeface="+mj-lt"/>
                <a:ea typeface="+mj-ea"/>
                <a:cs typeface="+mj-cs"/>
              </a:rPr>
              <a:t>How Supervised Learning Works?</a:t>
            </a:r>
          </a:p>
        </p:txBody>
      </p:sp>
      <p:pic>
        <p:nvPicPr>
          <p:cNvPr id="8194" name="Picture 2" descr="Supervised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630256"/>
            <a:ext cx="7188199" cy="359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03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475" y="1672834"/>
            <a:ext cx="4739184" cy="17573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47978" y="256818"/>
            <a:ext cx="8096626" cy="1077218"/>
          </a:xfrm>
          <a:prstGeom prst="rect">
            <a:avLst/>
          </a:prstGeom>
        </p:spPr>
        <p:txBody>
          <a:bodyPr wrap="square" lIns="91440" tIns="45720" rIns="91440" bIns="45720" anchor="t">
            <a:spAutoFit/>
          </a:bodyPr>
          <a:lstStyle/>
          <a:p>
            <a:pPr algn="ctr"/>
            <a:r>
              <a:rPr lang="en-US" sz="3200">
                <a:solidFill>
                  <a:srgbClr val="610B38"/>
                </a:solidFill>
                <a:latin typeface="erdana"/>
              </a:rPr>
              <a:t>Types of supervised Machine learning Algorithms</a:t>
            </a:r>
            <a:endParaRPr lang="en-US"/>
          </a:p>
        </p:txBody>
      </p:sp>
      <p:sp>
        <p:nvSpPr>
          <p:cNvPr id="6" name="Rectangle 5"/>
          <p:cNvSpPr/>
          <p:nvPr/>
        </p:nvSpPr>
        <p:spPr>
          <a:xfrm>
            <a:off x="196948" y="3535583"/>
            <a:ext cx="5605629" cy="1962076"/>
          </a:xfrm>
          <a:prstGeom prst="rect">
            <a:avLst/>
          </a:prstGeom>
        </p:spPr>
        <p:txBody>
          <a:bodyPr wrap="square">
            <a:spAutoFit/>
          </a:bodyPr>
          <a:lstStyle/>
          <a:p>
            <a:r>
              <a:rPr lang="en-US" sz="1350" b="1" dirty="0">
                <a:solidFill>
                  <a:srgbClr val="000000"/>
                </a:solidFill>
                <a:latin typeface="Verdana" panose="020B0604030504040204" pitchFamily="34" charset="0"/>
                <a:ea typeface="Verdana" panose="020B0604030504040204" pitchFamily="34" charset="0"/>
              </a:rPr>
              <a:t>Regression</a:t>
            </a:r>
            <a:endParaRPr lang="en-US" sz="1350" dirty="0">
              <a:solidFill>
                <a:srgbClr val="000000"/>
              </a:solidFill>
              <a:latin typeface="Verdana" panose="020B0604030504040204" pitchFamily="34" charset="0"/>
              <a:ea typeface="Verdana" panose="020B0604030504040204" pitchFamily="34" charset="0"/>
            </a:endParaRPr>
          </a:p>
          <a:p>
            <a:pPr algn="just"/>
            <a:r>
              <a:rPr lang="en-US" sz="1350" dirty="0">
                <a:latin typeface="Verdana" panose="020B0604030504040204" pitchFamily="34" charset="0"/>
                <a:ea typeface="Verdana" panose="020B0604030504040204" pitchFamily="34" charset="0"/>
              </a:rPr>
              <a:t>Regression analysis is a statistical method to model the relationship between a dependent (target) and independent (predictor) variables with one or more independent variables. To understand how the value of the dependent variable is changing corresponding to an independent variable when other independent variables are held fixed. It predicts continuous/real values such as </a:t>
            </a:r>
            <a:r>
              <a:rPr lang="en-US" sz="1350" b="1" dirty="0">
                <a:latin typeface="Verdana" panose="020B0604030504040204" pitchFamily="34" charset="0"/>
                <a:ea typeface="Verdana" panose="020B0604030504040204" pitchFamily="34" charset="0"/>
              </a:rPr>
              <a:t>temperature, age, salary, price,</a:t>
            </a:r>
            <a:r>
              <a:rPr lang="en-US" sz="1350" dirty="0">
                <a:latin typeface="Verdana" panose="020B0604030504040204" pitchFamily="34" charset="0"/>
                <a:ea typeface="Verdana" panose="020B0604030504040204" pitchFamily="34" charset="0"/>
              </a:rPr>
              <a:t> </a:t>
            </a:r>
            <a:endParaRPr lang="en-US" sz="1350" dirty="0">
              <a:solidFill>
                <a:srgbClr val="000000"/>
              </a:solidFill>
              <a:latin typeface="Verdana" panose="020B0604030504040204" pitchFamily="34" charset="0"/>
              <a:ea typeface="Verdana" panose="020B0604030504040204" pitchFamily="34" charset="0"/>
            </a:endParaRPr>
          </a:p>
        </p:txBody>
      </p:sp>
      <p:sp>
        <p:nvSpPr>
          <p:cNvPr id="7" name="Rectangle 6"/>
          <p:cNvSpPr/>
          <p:nvPr/>
        </p:nvSpPr>
        <p:spPr>
          <a:xfrm>
            <a:off x="5983406" y="3535585"/>
            <a:ext cx="5889726" cy="1754326"/>
          </a:xfrm>
          <a:prstGeom prst="rect">
            <a:avLst/>
          </a:prstGeom>
        </p:spPr>
        <p:txBody>
          <a:bodyPr wrap="square">
            <a:spAutoFit/>
          </a:bodyPr>
          <a:lstStyle/>
          <a:p>
            <a:r>
              <a:rPr lang="en-US" sz="1350" b="1" dirty="0">
                <a:solidFill>
                  <a:srgbClr val="000000"/>
                </a:solidFill>
                <a:latin typeface="verdana" panose="020B0604030504040204" pitchFamily="34" charset="0"/>
              </a:rPr>
              <a:t>Classification</a:t>
            </a:r>
          </a:p>
          <a:p>
            <a:pPr algn="just"/>
            <a:r>
              <a:rPr lang="en-US" sz="1350" dirty="0">
                <a:solidFill>
                  <a:srgbClr val="000000"/>
                </a:solidFill>
                <a:latin typeface="verdana" panose="020B0604030504040204" pitchFamily="34" charset="0"/>
              </a:rPr>
              <a:t>The Classification algorithm is a Supervised Learning technique that is used to identify the category of new observations on the basis of training data. In Classification, a program learns from the given dataset and then classifies new observation into a number of classes or groups. Such as, </a:t>
            </a:r>
            <a:r>
              <a:rPr lang="en-US" sz="1350" b="1" dirty="0">
                <a:solidFill>
                  <a:srgbClr val="000000"/>
                </a:solidFill>
                <a:latin typeface="verdana" panose="020B0604030504040204" pitchFamily="34" charset="0"/>
              </a:rPr>
              <a:t>Yes or No, 0 or 1, Spam or Not Spam, cat or dog,</a:t>
            </a:r>
            <a:r>
              <a:rPr lang="en-US" sz="1350" dirty="0">
                <a:solidFill>
                  <a:srgbClr val="000000"/>
                </a:solidFill>
                <a:latin typeface="verdana" panose="020B0604030504040204" pitchFamily="34" charset="0"/>
              </a:rPr>
              <a:t> etc. Classes can be called as targets/labels or categories.</a:t>
            </a:r>
            <a:endParaRPr lang="en-US" sz="1350" dirty="0"/>
          </a:p>
        </p:txBody>
      </p:sp>
    </p:spTree>
    <p:extLst>
      <p:ext uri="{BB962C8B-B14F-4D97-AF65-F5344CB8AC3E}">
        <p14:creationId xmlns:p14="http://schemas.microsoft.com/office/powerpoint/2010/main" val="414872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8398" y="90170"/>
            <a:ext cx="7332980" cy="695960"/>
          </a:xfrm>
          <a:prstGeom prst="rect">
            <a:avLst/>
          </a:prstGeom>
        </p:spPr>
        <p:txBody>
          <a:bodyPr vert="horz" wrap="square" lIns="0" tIns="12700" rIns="0" bIns="0" rtlCol="0">
            <a:spAutoFit/>
          </a:bodyPr>
          <a:lstStyle/>
          <a:p>
            <a:pPr marL="12700">
              <a:spcBef>
                <a:spcPts val="100"/>
              </a:spcBef>
            </a:pPr>
            <a:r>
              <a:rPr dirty="0"/>
              <a:t>Supervised</a:t>
            </a:r>
            <a:r>
              <a:rPr spc="-25" dirty="0"/>
              <a:t> </a:t>
            </a:r>
            <a:r>
              <a:rPr spc="-5" dirty="0"/>
              <a:t>Learning:</a:t>
            </a:r>
            <a:r>
              <a:rPr spc="-30" dirty="0"/>
              <a:t> </a:t>
            </a:r>
            <a:r>
              <a:rPr spc="-15" dirty="0"/>
              <a:t>Regression</a:t>
            </a:r>
          </a:p>
        </p:txBody>
      </p:sp>
      <p:sp>
        <p:nvSpPr>
          <p:cNvPr id="3" name="object 3"/>
          <p:cNvSpPr txBox="1"/>
          <p:nvPr/>
        </p:nvSpPr>
        <p:spPr>
          <a:xfrm>
            <a:off x="2047243" y="1016003"/>
            <a:ext cx="9249114" cy="1717039"/>
          </a:xfrm>
          <a:prstGeom prst="rect">
            <a:avLst/>
          </a:prstGeom>
        </p:spPr>
        <p:txBody>
          <a:bodyPr vert="horz" wrap="square" lIns="0" tIns="109220" rIns="0" bIns="0" rtlCol="0">
            <a:spAutoFit/>
          </a:bodyPr>
          <a:lstStyle/>
          <a:p>
            <a:pPr marL="368300" indent="-342900">
              <a:spcBef>
                <a:spcPts val="860"/>
              </a:spcBef>
              <a:buFont typeface="Arial MT"/>
              <a:buChar char="•"/>
              <a:tabLst>
                <a:tab pos="367665" algn="l"/>
                <a:tab pos="368300" algn="l"/>
              </a:tabLst>
            </a:pPr>
            <a:r>
              <a:rPr sz="3200" spc="-10" dirty="0">
                <a:latin typeface="Calibri"/>
                <a:cs typeface="Calibri"/>
              </a:rPr>
              <a:t>Given</a:t>
            </a:r>
            <a:r>
              <a:rPr sz="3200" dirty="0">
                <a:latin typeface="Calibri"/>
                <a:cs typeface="Calibri"/>
              </a:rPr>
              <a:t> </a:t>
            </a:r>
            <a:r>
              <a:rPr sz="3200" spc="60" dirty="0">
                <a:latin typeface="Calibri"/>
                <a:cs typeface="Calibri"/>
              </a:rPr>
              <a:t>(</a:t>
            </a:r>
            <a:r>
              <a:rPr sz="3200" i="1" spc="60" dirty="0">
                <a:latin typeface="Georgia"/>
                <a:cs typeface="Georgia"/>
              </a:rPr>
              <a:t>x</a:t>
            </a:r>
            <a:r>
              <a:rPr sz="3150" spc="89" baseline="-18518" dirty="0">
                <a:latin typeface="Calibri"/>
                <a:cs typeface="Calibri"/>
              </a:rPr>
              <a:t>1</a:t>
            </a:r>
            <a:r>
              <a:rPr sz="3200" spc="60"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1</a:t>
            </a:r>
            <a:r>
              <a:rPr sz="3200" spc="-50" dirty="0">
                <a:latin typeface="Calibri"/>
                <a:cs typeface="Calibri"/>
              </a:rPr>
              <a:t>),</a:t>
            </a:r>
            <a:r>
              <a:rPr sz="3200" spc="-5" dirty="0">
                <a:latin typeface="Calibri"/>
                <a:cs typeface="Calibri"/>
              </a:rPr>
              <a:t> </a:t>
            </a:r>
            <a:r>
              <a:rPr sz="3200" spc="55" dirty="0">
                <a:latin typeface="Calibri"/>
                <a:cs typeface="Calibri"/>
              </a:rPr>
              <a:t>(</a:t>
            </a:r>
            <a:r>
              <a:rPr sz="3200" i="1" spc="55" dirty="0">
                <a:latin typeface="Georgia"/>
                <a:cs typeface="Georgia"/>
              </a:rPr>
              <a:t>x</a:t>
            </a:r>
            <a:r>
              <a:rPr sz="3150" spc="82" baseline="-18518" dirty="0">
                <a:latin typeface="Calibri"/>
                <a:cs typeface="Calibri"/>
              </a:rPr>
              <a:t>2</a:t>
            </a:r>
            <a:r>
              <a:rPr sz="3200" spc="55"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2</a:t>
            </a:r>
            <a:r>
              <a:rPr sz="3200" spc="-50" dirty="0">
                <a:latin typeface="Calibri"/>
                <a:cs typeface="Calibri"/>
              </a:rPr>
              <a:t>),</a:t>
            </a:r>
            <a:r>
              <a:rPr sz="3200" spc="-5" dirty="0">
                <a:latin typeface="Calibri"/>
                <a:cs typeface="Calibri"/>
              </a:rPr>
              <a:t> </a:t>
            </a:r>
            <a:r>
              <a:rPr sz="3200" dirty="0">
                <a:latin typeface="Calibri"/>
                <a:cs typeface="Calibri"/>
              </a:rPr>
              <a:t>..., </a:t>
            </a:r>
            <a:r>
              <a:rPr sz="3200" spc="55" dirty="0">
                <a:latin typeface="Calibri"/>
                <a:cs typeface="Calibri"/>
              </a:rPr>
              <a:t>(</a:t>
            </a:r>
            <a:r>
              <a:rPr sz="3200" i="1" spc="55" dirty="0" err="1">
                <a:latin typeface="Georgia"/>
                <a:cs typeface="Georgia"/>
              </a:rPr>
              <a:t>x</a:t>
            </a:r>
            <a:r>
              <a:rPr sz="3150" spc="82" baseline="-18518" dirty="0" err="1">
                <a:latin typeface="Calibri"/>
                <a:cs typeface="Calibri"/>
              </a:rPr>
              <a:t>n</a:t>
            </a:r>
            <a:r>
              <a:rPr sz="3200" spc="55" dirty="0">
                <a:latin typeface="Calibri"/>
                <a:cs typeface="Calibri"/>
              </a:rPr>
              <a:t>,</a:t>
            </a:r>
            <a:r>
              <a:rPr sz="3200" spc="-5" dirty="0">
                <a:latin typeface="Calibri"/>
                <a:cs typeface="Calibri"/>
              </a:rPr>
              <a:t> </a:t>
            </a:r>
            <a:r>
              <a:rPr sz="3200" i="1" spc="-70" dirty="0" err="1">
                <a:latin typeface="Georgia"/>
                <a:cs typeface="Georgia"/>
              </a:rPr>
              <a:t>y</a:t>
            </a:r>
            <a:r>
              <a:rPr sz="3150" spc="-104" baseline="-18518" dirty="0" err="1">
                <a:latin typeface="Calibri"/>
                <a:cs typeface="Calibri"/>
              </a:rPr>
              <a:t>n</a:t>
            </a:r>
            <a:r>
              <a:rPr sz="3200" spc="-70" dirty="0">
                <a:latin typeface="Calibri"/>
                <a:cs typeface="Calibri"/>
              </a:rPr>
              <a:t>)</a:t>
            </a:r>
            <a:endParaRPr sz="3200" dirty="0">
              <a:latin typeface="Calibri"/>
              <a:cs typeface="Calibri"/>
            </a:endParaRPr>
          </a:p>
          <a:p>
            <a:pPr marL="368300" indent="-342900">
              <a:spcBef>
                <a:spcPts val="760"/>
              </a:spcBef>
              <a:buFont typeface="Arial MT"/>
              <a:buChar char="•"/>
              <a:tabLst>
                <a:tab pos="367665" algn="l"/>
                <a:tab pos="368300" algn="l"/>
              </a:tabLst>
            </a:pPr>
            <a:r>
              <a:rPr sz="3200" dirty="0">
                <a:latin typeface="Calibri"/>
                <a:cs typeface="Calibri"/>
              </a:rPr>
              <a:t>L</a:t>
            </a:r>
            <a:r>
              <a:rPr sz="3200" spc="-10" dirty="0">
                <a:latin typeface="Calibri"/>
                <a:cs typeface="Calibri"/>
              </a:rPr>
              <a:t>e</a:t>
            </a:r>
            <a:r>
              <a:rPr sz="3200" spc="5" dirty="0">
                <a:latin typeface="Calibri"/>
                <a:cs typeface="Calibri"/>
              </a:rPr>
              <a:t>a</a:t>
            </a:r>
            <a:r>
              <a:rPr sz="3200" spc="-5" dirty="0">
                <a:latin typeface="Calibri"/>
                <a:cs typeface="Calibri"/>
              </a:rPr>
              <a:t>r</a:t>
            </a:r>
            <a:r>
              <a:rPr sz="3200" dirty="0">
                <a:latin typeface="Calibri"/>
                <a:cs typeface="Calibri"/>
              </a:rPr>
              <a:t>n</a:t>
            </a:r>
            <a:r>
              <a:rPr sz="3200" spc="5"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f</a:t>
            </a:r>
            <a:r>
              <a:rPr sz="3200" dirty="0">
                <a:latin typeface="Calibri"/>
                <a:cs typeface="Calibri"/>
              </a:rPr>
              <a:t>un</a:t>
            </a:r>
            <a:r>
              <a:rPr sz="3200" spc="-5" dirty="0">
                <a:latin typeface="Calibri"/>
                <a:cs typeface="Calibri"/>
              </a:rPr>
              <a:t>c</a:t>
            </a:r>
            <a:r>
              <a:rPr sz="3200" dirty="0">
                <a:latin typeface="Calibri"/>
                <a:cs typeface="Calibri"/>
              </a:rPr>
              <a:t>ti</a:t>
            </a:r>
            <a:r>
              <a:rPr sz="3200" spc="-5" dirty="0">
                <a:latin typeface="Calibri"/>
                <a:cs typeface="Calibri"/>
              </a:rPr>
              <a:t>o</a:t>
            </a:r>
            <a:r>
              <a:rPr sz="3200" dirty="0">
                <a:latin typeface="Calibri"/>
                <a:cs typeface="Calibri"/>
              </a:rPr>
              <a:t>n</a:t>
            </a:r>
            <a:r>
              <a:rPr sz="3200" spc="10" dirty="0">
                <a:latin typeface="Calibri"/>
                <a:cs typeface="Calibri"/>
              </a:rPr>
              <a:t> </a:t>
            </a:r>
            <a:r>
              <a:rPr sz="3200" i="1" spc="505" dirty="0">
                <a:latin typeface="Georgia"/>
                <a:cs typeface="Georgia"/>
              </a:rPr>
              <a:t>f</a:t>
            </a:r>
            <a:r>
              <a:rPr sz="3200" dirty="0">
                <a:latin typeface="Calibri"/>
                <a:cs typeface="Calibri"/>
              </a:rPr>
              <a:t>(</a:t>
            </a:r>
            <a:r>
              <a:rPr sz="3200" i="1" spc="215" dirty="0">
                <a:latin typeface="Georgia"/>
                <a:cs typeface="Georgia"/>
              </a:rPr>
              <a:t>x</a:t>
            </a:r>
            <a:r>
              <a:rPr sz="3200" dirty="0">
                <a:latin typeface="Calibri"/>
                <a:cs typeface="Calibri"/>
              </a:rPr>
              <a:t>)</a:t>
            </a:r>
            <a:r>
              <a:rPr sz="3200" spc="5" dirty="0">
                <a:latin typeface="Calibri"/>
                <a:cs typeface="Calibri"/>
              </a:rPr>
              <a:t> </a:t>
            </a:r>
            <a:r>
              <a:rPr sz="3200" spc="-30" dirty="0">
                <a:latin typeface="Calibri"/>
                <a:cs typeface="Calibri"/>
              </a:rPr>
              <a:t>t</a:t>
            </a:r>
            <a:r>
              <a:rPr sz="3200" dirty="0">
                <a:latin typeface="Calibri"/>
                <a:cs typeface="Calibri"/>
              </a:rPr>
              <a:t>o </a:t>
            </a:r>
            <a:r>
              <a:rPr sz="3200" spc="5" dirty="0">
                <a:latin typeface="Calibri"/>
                <a:cs typeface="Calibri"/>
              </a:rPr>
              <a:t>p</a:t>
            </a:r>
            <a:r>
              <a:rPr sz="3200" spc="-45" dirty="0">
                <a:latin typeface="Calibri"/>
                <a:cs typeface="Calibri"/>
              </a:rPr>
              <a:t>r</a:t>
            </a:r>
            <a:r>
              <a:rPr sz="3200" spc="-10" dirty="0">
                <a:latin typeface="Calibri"/>
                <a:cs typeface="Calibri"/>
              </a:rPr>
              <a:t>e</a:t>
            </a:r>
            <a:r>
              <a:rPr sz="3200" spc="5" dirty="0">
                <a:latin typeface="Calibri"/>
                <a:cs typeface="Calibri"/>
              </a:rPr>
              <a:t>d</a:t>
            </a:r>
            <a:r>
              <a:rPr sz="3200" dirty="0">
                <a:latin typeface="Calibri"/>
                <a:cs typeface="Calibri"/>
              </a:rPr>
              <a:t>i</a:t>
            </a:r>
            <a:r>
              <a:rPr sz="3200" spc="-10" dirty="0">
                <a:latin typeface="Calibri"/>
                <a:cs typeface="Calibri"/>
              </a:rPr>
              <a:t>c</a:t>
            </a:r>
            <a:r>
              <a:rPr sz="3200" dirty="0">
                <a:latin typeface="Calibri"/>
                <a:cs typeface="Calibri"/>
              </a:rPr>
              <a:t>t </a:t>
            </a:r>
            <a:r>
              <a:rPr sz="3200" i="1" spc="-225" dirty="0">
                <a:latin typeface="Georgia"/>
                <a:cs typeface="Georgia"/>
              </a:rPr>
              <a:t>y</a:t>
            </a:r>
            <a:r>
              <a:rPr sz="3200" i="1" spc="-45" dirty="0">
                <a:latin typeface="Georgia"/>
                <a:cs typeface="Georgia"/>
              </a:rPr>
              <a:t> </a:t>
            </a:r>
            <a:r>
              <a:rPr sz="3200" spc="5" dirty="0">
                <a:latin typeface="Calibri"/>
                <a:cs typeface="Calibri"/>
              </a:rPr>
              <a:t>gi</a:t>
            </a:r>
            <a:r>
              <a:rPr sz="3200" spc="-30" dirty="0">
                <a:latin typeface="Calibri"/>
                <a:cs typeface="Calibri"/>
              </a:rPr>
              <a:t>v</a:t>
            </a:r>
            <a:r>
              <a:rPr sz="3200" spc="-10" dirty="0">
                <a:latin typeface="Calibri"/>
                <a:cs typeface="Calibri"/>
              </a:rPr>
              <a:t>e</a:t>
            </a:r>
            <a:r>
              <a:rPr sz="3200" dirty="0">
                <a:latin typeface="Calibri"/>
                <a:cs typeface="Calibri"/>
              </a:rPr>
              <a:t>n</a:t>
            </a:r>
            <a:r>
              <a:rPr sz="3200" spc="5" dirty="0">
                <a:latin typeface="Calibri"/>
                <a:cs typeface="Calibri"/>
              </a:rPr>
              <a:t> </a:t>
            </a:r>
            <a:r>
              <a:rPr sz="3200" i="1" spc="220" dirty="0">
                <a:latin typeface="Georgia"/>
                <a:cs typeface="Georgia"/>
              </a:rPr>
              <a:t>x</a:t>
            </a:r>
            <a:endParaRPr sz="3200" dirty="0">
              <a:latin typeface="Georgia"/>
              <a:cs typeface="Georgia"/>
            </a:endParaRPr>
          </a:p>
          <a:p>
            <a:pPr marL="482600">
              <a:spcBef>
                <a:spcPts val="760"/>
              </a:spcBef>
            </a:pPr>
            <a:r>
              <a:rPr sz="2800" dirty="0">
                <a:latin typeface="Arial MT"/>
                <a:cs typeface="Arial MT"/>
              </a:rPr>
              <a:t>–</a:t>
            </a:r>
            <a:r>
              <a:rPr sz="2800" spc="-90" dirty="0">
                <a:latin typeface="Arial MT"/>
                <a:cs typeface="Arial MT"/>
              </a:rPr>
              <a:t> </a:t>
            </a:r>
            <a:r>
              <a:rPr sz="2800" i="1" spc="-195" dirty="0">
                <a:latin typeface="Georgia"/>
                <a:cs typeface="Georgia"/>
              </a:rPr>
              <a:t>y</a:t>
            </a:r>
            <a:r>
              <a:rPr sz="2800" i="1" spc="-40" dirty="0">
                <a:latin typeface="Georgia"/>
                <a:cs typeface="Georgia"/>
              </a:rPr>
              <a:t> </a:t>
            </a:r>
            <a:r>
              <a:rPr sz="2800" spc="-5" dirty="0">
                <a:latin typeface="Calibri"/>
                <a:cs typeface="Calibri"/>
              </a:rPr>
              <a:t>i</a:t>
            </a:r>
            <a:r>
              <a:rPr sz="2800" dirty="0">
                <a:latin typeface="Calibri"/>
                <a:cs typeface="Calibri"/>
              </a:rPr>
              <a:t>s</a:t>
            </a:r>
            <a:r>
              <a:rPr sz="2800" spc="5" dirty="0">
                <a:latin typeface="Calibri"/>
                <a:cs typeface="Calibri"/>
              </a:rPr>
              <a:t> </a:t>
            </a:r>
            <a:r>
              <a:rPr sz="2800" spc="-40" dirty="0">
                <a:latin typeface="Calibri"/>
                <a:cs typeface="Calibri"/>
              </a:rPr>
              <a:t>r</a:t>
            </a:r>
            <a:r>
              <a:rPr sz="2800" spc="-10" dirty="0">
                <a:latin typeface="Calibri"/>
                <a:cs typeface="Calibri"/>
              </a:rPr>
              <a:t>e</a:t>
            </a:r>
            <a:r>
              <a:rPr sz="2800" spc="-5" dirty="0">
                <a:latin typeface="Calibri"/>
                <a:cs typeface="Calibri"/>
              </a:rPr>
              <a:t>al</a:t>
            </a:r>
            <a:r>
              <a:rPr sz="2800" spc="-20" dirty="0">
                <a:latin typeface="Calibri"/>
                <a:cs typeface="Calibri"/>
              </a:rPr>
              <a:t>-</a:t>
            </a:r>
            <a:r>
              <a:rPr sz="2800" spc="-45" dirty="0">
                <a:latin typeface="Calibri"/>
                <a:cs typeface="Calibri"/>
              </a:rPr>
              <a:t>v</a:t>
            </a:r>
            <a:r>
              <a:rPr sz="2800" spc="-5" dirty="0">
                <a:latin typeface="Calibri"/>
                <a:cs typeface="Calibri"/>
              </a:rPr>
              <a:t>al</a:t>
            </a:r>
            <a:r>
              <a:rPr sz="2800" dirty="0">
                <a:latin typeface="Calibri"/>
                <a:cs typeface="Calibri"/>
              </a:rPr>
              <a:t>u</a:t>
            </a:r>
            <a:r>
              <a:rPr sz="2800" spc="-5" dirty="0">
                <a:latin typeface="Calibri"/>
                <a:cs typeface="Calibri"/>
              </a:rPr>
              <a:t>e</a:t>
            </a:r>
            <a:r>
              <a:rPr sz="2800" dirty="0">
                <a:latin typeface="Calibri"/>
                <a:cs typeface="Calibri"/>
              </a:rPr>
              <a:t>d</a:t>
            </a:r>
            <a:r>
              <a:rPr sz="2800" spc="5" dirty="0">
                <a:latin typeface="Calibri"/>
                <a:cs typeface="Calibri"/>
              </a:rPr>
              <a:t> =</a:t>
            </a:r>
            <a:r>
              <a:rPr sz="2800" dirty="0">
                <a:latin typeface="Calibri"/>
                <a:cs typeface="Calibri"/>
              </a:rPr>
              <a:t>=</a:t>
            </a:r>
            <a:r>
              <a:rPr sz="2800" spc="10" dirty="0">
                <a:latin typeface="Calibri"/>
                <a:cs typeface="Calibri"/>
              </a:rPr>
              <a:t> </a:t>
            </a:r>
            <a:r>
              <a:rPr sz="2800" spc="-40" dirty="0">
                <a:latin typeface="Calibri"/>
                <a:cs typeface="Calibri"/>
              </a:rPr>
              <a:t>r</a:t>
            </a:r>
            <a:r>
              <a:rPr sz="2800" spc="-5" dirty="0">
                <a:latin typeface="Calibri"/>
                <a:cs typeface="Calibri"/>
              </a:rPr>
              <a:t>eg</a:t>
            </a:r>
            <a:r>
              <a:rPr sz="2800" spc="-40" dirty="0">
                <a:latin typeface="Calibri"/>
                <a:cs typeface="Calibri"/>
              </a:rPr>
              <a:t>r</a:t>
            </a:r>
            <a:r>
              <a:rPr sz="2800" spc="-5" dirty="0">
                <a:latin typeface="Calibri"/>
                <a:cs typeface="Calibri"/>
              </a:rPr>
              <a:t>e</a:t>
            </a:r>
            <a:r>
              <a:rPr sz="2800" spc="5" dirty="0">
                <a:latin typeface="Calibri"/>
                <a:cs typeface="Calibri"/>
              </a:rPr>
              <a:t>ss</a:t>
            </a:r>
            <a:r>
              <a:rPr sz="2800" spc="-5" dirty="0">
                <a:latin typeface="Calibri"/>
                <a:cs typeface="Calibri"/>
              </a:rPr>
              <a:t>io</a:t>
            </a:r>
            <a:r>
              <a:rPr sz="2800" dirty="0">
                <a:latin typeface="Calibri"/>
                <a:cs typeface="Calibri"/>
              </a:rPr>
              <a:t>n</a:t>
            </a:r>
          </a:p>
        </p:txBody>
      </p:sp>
      <p:grpSp>
        <p:nvGrpSpPr>
          <p:cNvPr id="4" name="object 4"/>
          <p:cNvGrpSpPr/>
          <p:nvPr/>
        </p:nvGrpSpPr>
        <p:grpSpPr>
          <a:xfrm>
            <a:off x="3855339" y="3096199"/>
            <a:ext cx="4997450" cy="2836545"/>
            <a:chOff x="2331339" y="3096196"/>
            <a:chExt cx="4997450" cy="2836545"/>
          </a:xfrm>
        </p:grpSpPr>
        <p:sp>
          <p:nvSpPr>
            <p:cNvPr id="5" name="object 5"/>
            <p:cNvSpPr/>
            <p:nvPr/>
          </p:nvSpPr>
          <p:spPr>
            <a:xfrm>
              <a:off x="2394119" y="3102546"/>
              <a:ext cx="4928235" cy="2460625"/>
            </a:xfrm>
            <a:custGeom>
              <a:avLst/>
              <a:gdLst/>
              <a:ahLst/>
              <a:cxnLst/>
              <a:rect l="l" t="t" r="r" b="b"/>
              <a:pathLst>
                <a:path w="4928234" h="2460625">
                  <a:moveTo>
                    <a:pt x="0" y="2460054"/>
                  </a:moveTo>
                  <a:lnTo>
                    <a:pt x="4928193" y="2460054"/>
                  </a:lnTo>
                </a:path>
                <a:path w="4928234" h="2460625">
                  <a:moveTo>
                    <a:pt x="0" y="2155254"/>
                  </a:moveTo>
                  <a:lnTo>
                    <a:pt x="4928193" y="2155254"/>
                  </a:lnTo>
                </a:path>
                <a:path w="4928234" h="2460625">
                  <a:moveTo>
                    <a:pt x="0" y="1850454"/>
                  </a:moveTo>
                  <a:lnTo>
                    <a:pt x="4928193" y="1850454"/>
                  </a:lnTo>
                </a:path>
                <a:path w="4928234" h="2460625">
                  <a:moveTo>
                    <a:pt x="0" y="1532954"/>
                  </a:moveTo>
                  <a:lnTo>
                    <a:pt x="4928193" y="1532954"/>
                  </a:lnTo>
                </a:path>
                <a:path w="4928234" h="2460625">
                  <a:moveTo>
                    <a:pt x="0" y="1228154"/>
                  </a:moveTo>
                  <a:lnTo>
                    <a:pt x="4928193" y="1228154"/>
                  </a:lnTo>
                </a:path>
                <a:path w="4928234" h="2460625">
                  <a:moveTo>
                    <a:pt x="0" y="923354"/>
                  </a:moveTo>
                  <a:lnTo>
                    <a:pt x="4928193" y="923354"/>
                  </a:lnTo>
                </a:path>
                <a:path w="4928234" h="2460625">
                  <a:moveTo>
                    <a:pt x="0" y="618554"/>
                  </a:moveTo>
                  <a:lnTo>
                    <a:pt x="4928193" y="618554"/>
                  </a:lnTo>
                </a:path>
                <a:path w="4928234" h="2460625">
                  <a:moveTo>
                    <a:pt x="0" y="313754"/>
                  </a:moveTo>
                  <a:lnTo>
                    <a:pt x="4928193" y="313754"/>
                  </a:lnTo>
                </a:path>
                <a:path w="4928234" h="2460625">
                  <a:moveTo>
                    <a:pt x="0" y="0"/>
                  </a:moveTo>
                  <a:lnTo>
                    <a:pt x="4928193" y="0"/>
                  </a:lnTo>
                </a:path>
              </a:pathLst>
            </a:custGeom>
            <a:ln w="12700">
              <a:solidFill>
                <a:srgbClr val="D9D9D9"/>
              </a:solidFill>
            </a:ln>
          </p:spPr>
          <p:txBody>
            <a:bodyPr wrap="square" lIns="0" tIns="0" rIns="0" bIns="0" rtlCol="0"/>
            <a:lstStyle/>
            <a:p>
              <a:endParaRPr/>
            </a:p>
          </p:txBody>
        </p:sp>
        <p:sp>
          <p:nvSpPr>
            <p:cNvPr id="6" name="object 6"/>
            <p:cNvSpPr/>
            <p:nvPr/>
          </p:nvSpPr>
          <p:spPr>
            <a:xfrm>
              <a:off x="2394119" y="3102546"/>
              <a:ext cx="0" cy="2767330"/>
            </a:xfrm>
            <a:custGeom>
              <a:avLst/>
              <a:gdLst/>
              <a:ahLst/>
              <a:cxnLst/>
              <a:rect l="l" t="t" r="r" b="b"/>
              <a:pathLst>
                <a:path h="2767329">
                  <a:moveTo>
                    <a:pt x="0" y="2767183"/>
                  </a:moveTo>
                  <a:lnTo>
                    <a:pt x="1" y="0"/>
                  </a:lnTo>
                </a:path>
              </a:pathLst>
            </a:custGeom>
            <a:ln w="12700">
              <a:solidFill>
                <a:srgbClr val="868686"/>
              </a:solidFill>
            </a:ln>
          </p:spPr>
          <p:txBody>
            <a:bodyPr wrap="square" lIns="0" tIns="0" rIns="0" bIns="0" rtlCol="0"/>
            <a:lstStyle/>
            <a:p>
              <a:endParaRPr/>
            </a:p>
          </p:txBody>
        </p:sp>
        <p:sp>
          <p:nvSpPr>
            <p:cNvPr id="7" name="object 7"/>
            <p:cNvSpPr/>
            <p:nvPr/>
          </p:nvSpPr>
          <p:spPr>
            <a:xfrm>
              <a:off x="2337689" y="3102546"/>
              <a:ext cx="56515" cy="2767330"/>
            </a:xfrm>
            <a:custGeom>
              <a:avLst/>
              <a:gdLst/>
              <a:ahLst/>
              <a:cxnLst/>
              <a:rect l="l" t="t" r="r" b="b"/>
              <a:pathLst>
                <a:path w="56514" h="2767329">
                  <a:moveTo>
                    <a:pt x="0" y="2767183"/>
                  </a:moveTo>
                  <a:lnTo>
                    <a:pt x="56430" y="2767183"/>
                  </a:lnTo>
                </a:path>
                <a:path w="56514" h="2767329">
                  <a:moveTo>
                    <a:pt x="0" y="2460054"/>
                  </a:moveTo>
                  <a:lnTo>
                    <a:pt x="56430" y="2460054"/>
                  </a:lnTo>
                </a:path>
                <a:path w="56514" h="2767329">
                  <a:moveTo>
                    <a:pt x="0" y="2155254"/>
                  </a:moveTo>
                  <a:lnTo>
                    <a:pt x="56430" y="2155254"/>
                  </a:lnTo>
                </a:path>
                <a:path w="56514" h="2767329">
                  <a:moveTo>
                    <a:pt x="0" y="1850454"/>
                  </a:moveTo>
                  <a:lnTo>
                    <a:pt x="56430" y="1850454"/>
                  </a:lnTo>
                </a:path>
                <a:path w="56514" h="2767329">
                  <a:moveTo>
                    <a:pt x="0" y="1532954"/>
                  </a:moveTo>
                  <a:lnTo>
                    <a:pt x="56430" y="1532954"/>
                  </a:lnTo>
                </a:path>
                <a:path w="56514" h="2767329">
                  <a:moveTo>
                    <a:pt x="0" y="1228154"/>
                  </a:moveTo>
                  <a:lnTo>
                    <a:pt x="56430" y="1228154"/>
                  </a:lnTo>
                </a:path>
                <a:path w="56514" h="2767329">
                  <a:moveTo>
                    <a:pt x="0" y="923354"/>
                  </a:moveTo>
                  <a:lnTo>
                    <a:pt x="56430" y="923354"/>
                  </a:lnTo>
                </a:path>
                <a:path w="56514" h="2767329">
                  <a:moveTo>
                    <a:pt x="0" y="618554"/>
                  </a:moveTo>
                  <a:lnTo>
                    <a:pt x="56430" y="618554"/>
                  </a:lnTo>
                </a:path>
                <a:path w="56514" h="2767329">
                  <a:moveTo>
                    <a:pt x="0" y="313754"/>
                  </a:moveTo>
                  <a:lnTo>
                    <a:pt x="56430" y="313754"/>
                  </a:lnTo>
                </a:path>
                <a:path w="56514" h="2767329">
                  <a:moveTo>
                    <a:pt x="0" y="0"/>
                  </a:moveTo>
                  <a:lnTo>
                    <a:pt x="56430" y="0"/>
                  </a:lnTo>
                </a:path>
              </a:pathLst>
            </a:custGeom>
            <a:ln w="12700">
              <a:solidFill>
                <a:srgbClr val="868686"/>
              </a:solidFill>
            </a:ln>
          </p:spPr>
          <p:txBody>
            <a:bodyPr wrap="square" lIns="0" tIns="0" rIns="0" bIns="0" rtlCol="0"/>
            <a:lstStyle/>
            <a:p>
              <a:endParaRPr/>
            </a:p>
          </p:txBody>
        </p:sp>
        <p:sp>
          <p:nvSpPr>
            <p:cNvPr id="8" name="object 8"/>
            <p:cNvSpPr/>
            <p:nvPr/>
          </p:nvSpPr>
          <p:spPr>
            <a:xfrm>
              <a:off x="2394119" y="5869728"/>
              <a:ext cx="4928235" cy="56515"/>
            </a:xfrm>
            <a:custGeom>
              <a:avLst/>
              <a:gdLst/>
              <a:ahLst/>
              <a:cxnLst/>
              <a:rect l="l" t="t" r="r" b="b"/>
              <a:pathLst>
                <a:path w="4928234" h="56514">
                  <a:moveTo>
                    <a:pt x="0" y="0"/>
                  </a:moveTo>
                  <a:lnTo>
                    <a:pt x="4928193" y="1"/>
                  </a:lnTo>
                </a:path>
                <a:path w="4928234" h="56514">
                  <a:moveTo>
                    <a:pt x="0" y="0"/>
                  </a:moveTo>
                  <a:lnTo>
                    <a:pt x="0" y="56430"/>
                  </a:lnTo>
                </a:path>
                <a:path w="4928234" h="56514">
                  <a:moveTo>
                    <a:pt x="984081" y="0"/>
                  </a:moveTo>
                  <a:lnTo>
                    <a:pt x="984081" y="56430"/>
                  </a:lnTo>
                </a:path>
                <a:path w="4928234" h="56514">
                  <a:moveTo>
                    <a:pt x="1974681" y="0"/>
                  </a:moveTo>
                  <a:lnTo>
                    <a:pt x="1974681" y="56430"/>
                  </a:lnTo>
                </a:path>
                <a:path w="4928234" h="56514">
                  <a:moveTo>
                    <a:pt x="2952581" y="0"/>
                  </a:moveTo>
                  <a:lnTo>
                    <a:pt x="2952581" y="56430"/>
                  </a:lnTo>
                </a:path>
                <a:path w="4928234" h="56514">
                  <a:moveTo>
                    <a:pt x="3943181" y="0"/>
                  </a:moveTo>
                  <a:lnTo>
                    <a:pt x="3943181" y="56430"/>
                  </a:lnTo>
                </a:path>
                <a:path w="4928234" h="56514">
                  <a:moveTo>
                    <a:pt x="4928193" y="0"/>
                  </a:moveTo>
                  <a:lnTo>
                    <a:pt x="4928193" y="56430"/>
                  </a:lnTo>
                </a:path>
              </a:pathLst>
            </a:custGeom>
            <a:ln w="12700">
              <a:solidFill>
                <a:srgbClr val="868686"/>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162300" y="3556000"/>
              <a:ext cx="241300" cy="241300"/>
            </a:xfrm>
            <a:prstGeom prst="rect">
              <a:avLst/>
            </a:prstGeom>
          </p:spPr>
        </p:pic>
        <p:pic>
          <p:nvPicPr>
            <p:cNvPr id="10" name="object 10"/>
            <p:cNvPicPr/>
            <p:nvPr/>
          </p:nvPicPr>
          <p:blipFill>
            <a:blip r:embed="rId2" cstate="print"/>
            <a:stretch>
              <a:fillRect/>
            </a:stretch>
          </p:blipFill>
          <p:spPr>
            <a:xfrm>
              <a:off x="3263900" y="3365499"/>
              <a:ext cx="241300" cy="241300"/>
            </a:xfrm>
            <a:prstGeom prst="rect">
              <a:avLst/>
            </a:prstGeom>
          </p:spPr>
        </p:pic>
        <p:pic>
          <p:nvPicPr>
            <p:cNvPr id="11" name="object 11"/>
            <p:cNvPicPr/>
            <p:nvPr/>
          </p:nvPicPr>
          <p:blipFill>
            <a:blip r:embed="rId2" cstate="print"/>
            <a:stretch>
              <a:fillRect/>
            </a:stretch>
          </p:blipFill>
          <p:spPr>
            <a:xfrm>
              <a:off x="3352800" y="3543300"/>
              <a:ext cx="241300" cy="241300"/>
            </a:xfrm>
            <a:prstGeom prst="rect">
              <a:avLst/>
            </a:prstGeom>
          </p:spPr>
        </p:pic>
        <p:pic>
          <p:nvPicPr>
            <p:cNvPr id="12" name="object 12"/>
            <p:cNvPicPr/>
            <p:nvPr/>
          </p:nvPicPr>
          <p:blipFill>
            <a:blip r:embed="rId2" cstate="print"/>
            <a:stretch>
              <a:fillRect/>
            </a:stretch>
          </p:blipFill>
          <p:spPr>
            <a:xfrm>
              <a:off x="3454400" y="3479799"/>
              <a:ext cx="241300" cy="241300"/>
            </a:xfrm>
            <a:prstGeom prst="rect">
              <a:avLst/>
            </a:prstGeom>
          </p:spPr>
        </p:pic>
        <p:pic>
          <p:nvPicPr>
            <p:cNvPr id="13" name="object 13"/>
            <p:cNvPicPr/>
            <p:nvPr/>
          </p:nvPicPr>
          <p:blipFill>
            <a:blip r:embed="rId2" cstate="print"/>
            <a:stretch>
              <a:fillRect/>
            </a:stretch>
          </p:blipFill>
          <p:spPr>
            <a:xfrm>
              <a:off x="3556000" y="3467099"/>
              <a:ext cx="241300" cy="241300"/>
            </a:xfrm>
            <a:prstGeom prst="rect">
              <a:avLst/>
            </a:prstGeom>
          </p:spPr>
        </p:pic>
        <p:pic>
          <p:nvPicPr>
            <p:cNvPr id="14" name="object 14"/>
            <p:cNvPicPr/>
            <p:nvPr/>
          </p:nvPicPr>
          <p:blipFill>
            <a:blip r:embed="rId2" cstate="print"/>
            <a:stretch>
              <a:fillRect/>
            </a:stretch>
          </p:blipFill>
          <p:spPr>
            <a:xfrm>
              <a:off x="3657600" y="3568700"/>
              <a:ext cx="241300" cy="241300"/>
            </a:xfrm>
            <a:prstGeom prst="rect">
              <a:avLst/>
            </a:prstGeom>
          </p:spPr>
        </p:pic>
        <p:pic>
          <p:nvPicPr>
            <p:cNvPr id="15" name="object 15"/>
            <p:cNvPicPr/>
            <p:nvPr/>
          </p:nvPicPr>
          <p:blipFill>
            <a:blip r:embed="rId2" cstate="print"/>
            <a:stretch>
              <a:fillRect/>
            </a:stretch>
          </p:blipFill>
          <p:spPr>
            <a:xfrm>
              <a:off x="3746500" y="3644900"/>
              <a:ext cx="241300" cy="241300"/>
            </a:xfrm>
            <a:prstGeom prst="rect">
              <a:avLst/>
            </a:prstGeom>
          </p:spPr>
        </p:pic>
        <p:pic>
          <p:nvPicPr>
            <p:cNvPr id="16" name="object 16"/>
            <p:cNvPicPr/>
            <p:nvPr/>
          </p:nvPicPr>
          <p:blipFill>
            <a:blip r:embed="rId2" cstate="print"/>
            <a:stretch>
              <a:fillRect/>
            </a:stretch>
          </p:blipFill>
          <p:spPr>
            <a:xfrm>
              <a:off x="3848100" y="3454399"/>
              <a:ext cx="241300" cy="241300"/>
            </a:xfrm>
            <a:prstGeom prst="rect">
              <a:avLst/>
            </a:prstGeom>
          </p:spPr>
        </p:pic>
        <p:pic>
          <p:nvPicPr>
            <p:cNvPr id="17" name="object 17"/>
            <p:cNvPicPr/>
            <p:nvPr/>
          </p:nvPicPr>
          <p:blipFill>
            <a:blip r:embed="rId2" cstate="print"/>
            <a:stretch>
              <a:fillRect/>
            </a:stretch>
          </p:blipFill>
          <p:spPr>
            <a:xfrm>
              <a:off x="3949700" y="3479799"/>
              <a:ext cx="241300" cy="241300"/>
            </a:xfrm>
            <a:prstGeom prst="rect">
              <a:avLst/>
            </a:prstGeom>
          </p:spPr>
        </p:pic>
        <p:pic>
          <p:nvPicPr>
            <p:cNvPr id="18" name="object 18"/>
            <p:cNvPicPr/>
            <p:nvPr/>
          </p:nvPicPr>
          <p:blipFill>
            <a:blip r:embed="rId2" cstate="print"/>
            <a:stretch>
              <a:fillRect/>
            </a:stretch>
          </p:blipFill>
          <p:spPr>
            <a:xfrm>
              <a:off x="4051300" y="3467099"/>
              <a:ext cx="241300" cy="241300"/>
            </a:xfrm>
            <a:prstGeom prst="rect">
              <a:avLst/>
            </a:prstGeom>
          </p:spPr>
        </p:pic>
        <p:pic>
          <p:nvPicPr>
            <p:cNvPr id="19" name="object 19"/>
            <p:cNvPicPr/>
            <p:nvPr/>
          </p:nvPicPr>
          <p:blipFill>
            <a:blip r:embed="rId2" cstate="print"/>
            <a:stretch>
              <a:fillRect/>
            </a:stretch>
          </p:blipFill>
          <p:spPr>
            <a:xfrm>
              <a:off x="4140200" y="3606800"/>
              <a:ext cx="241300" cy="241300"/>
            </a:xfrm>
            <a:prstGeom prst="rect">
              <a:avLst/>
            </a:prstGeom>
          </p:spPr>
        </p:pic>
        <p:pic>
          <p:nvPicPr>
            <p:cNvPr id="20" name="object 20"/>
            <p:cNvPicPr/>
            <p:nvPr/>
          </p:nvPicPr>
          <p:blipFill>
            <a:blip r:embed="rId2" cstate="print"/>
            <a:stretch>
              <a:fillRect/>
            </a:stretch>
          </p:blipFill>
          <p:spPr>
            <a:xfrm>
              <a:off x="4241800" y="3860800"/>
              <a:ext cx="241300" cy="241300"/>
            </a:xfrm>
            <a:prstGeom prst="rect">
              <a:avLst/>
            </a:prstGeom>
          </p:spPr>
        </p:pic>
        <p:pic>
          <p:nvPicPr>
            <p:cNvPr id="21" name="object 21"/>
            <p:cNvPicPr/>
            <p:nvPr/>
          </p:nvPicPr>
          <p:blipFill>
            <a:blip r:embed="rId2" cstate="print"/>
            <a:stretch>
              <a:fillRect/>
            </a:stretch>
          </p:blipFill>
          <p:spPr>
            <a:xfrm>
              <a:off x="4343400" y="3759200"/>
              <a:ext cx="241300" cy="241300"/>
            </a:xfrm>
            <a:prstGeom prst="rect">
              <a:avLst/>
            </a:prstGeom>
          </p:spPr>
        </p:pic>
        <p:pic>
          <p:nvPicPr>
            <p:cNvPr id="22" name="object 22"/>
            <p:cNvPicPr/>
            <p:nvPr/>
          </p:nvPicPr>
          <p:blipFill>
            <a:blip r:embed="rId2" cstate="print"/>
            <a:stretch>
              <a:fillRect/>
            </a:stretch>
          </p:blipFill>
          <p:spPr>
            <a:xfrm>
              <a:off x="4445000" y="3454399"/>
              <a:ext cx="241300" cy="241300"/>
            </a:xfrm>
            <a:prstGeom prst="rect">
              <a:avLst/>
            </a:prstGeom>
          </p:spPr>
        </p:pic>
        <p:pic>
          <p:nvPicPr>
            <p:cNvPr id="23" name="object 23"/>
            <p:cNvPicPr/>
            <p:nvPr/>
          </p:nvPicPr>
          <p:blipFill>
            <a:blip r:embed="rId2" cstate="print"/>
            <a:stretch>
              <a:fillRect/>
            </a:stretch>
          </p:blipFill>
          <p:spPr>
            <a:xfrm>
              <a:off x="4546600" y="3771900"/>
              <a:ext cx="241300" cy="241300"/>
            </a:xfrm>
            <a:prstGeom prst="rect">
              <a:avLst/>
            </a:prstGeom>
          </p:spPr>
        </p:pic>
        <p:pic>
          <p:nvPicPr>
            <p:cNvPr id="24" name="object 24"/>
            <p:cNvPicPr/>
            <p:nvPr/>
          </p:nvPicPr>
          <p:blipFill>
            <a:blip r:embed="rId2" cstate="print"/>
            <a:stretch>
              <a:fillRect/>
            </a:stretch>
          </p:blipFill>
          <p:spPr>
            <a:xfrm>
              <a:off x="4635500" y="3568700"/>
              <a:ext cx="241300" cy="241300"/>
            </a:xfrm>
            <a:prstGeom prst="rect">
              <a:avLst/>
            </a:prstGeom>
          </p:spPr>
        </p:pic>
        <p:pic>
          <p:nvPicPr>
            <p:cNvPr id="25" name="object 25"/>
            <p:cNvPicPr/>
            <p:nvPr/>
          </p:nvPicPr>
          <p:blipFill>
            <a:blip r:embed="rId2" cstate="print"/>
            <a:stretch>
              <a:fillRect/>
            </a:stretch>
          </p:blipFill>
          <p:spPr>
            <a:xfrm>
              <a:off x="4737100" y="3886200"/>
              <a:ext cx="241300" cy="241300"/>
            </a:xfrm>
            <a:prstGeom prst="rect">
              <a:avLst/>
            </a:prstGeom>
          </p:spPr>
        </p:pic>
        <p:pic>
          <p:nvPicPr>
            <p:cNvPr id="26" name="object 26"/>
            <p:cNvPicPr/>
            <p:nvPr/>
          </p:nvPicPr>
          <p:blipFill>
            <a:blip r:embed="rId2" cstate="print"/>
            <a:stretch>
              <a:fillRect/>
            </a:stretch>
          </p:blipFill>
          <p:spPr>
            <a:xfrm>
              <a:off x="4838700" y="3352799"/>
              <a:ext cx="241300" cy="241300"/>
            </a:xfrm>
            <a:prstGeom prst="rect">
              <a:avLst/>
            </a:prstGeom>
          </p:spPr>
        </p:pic>
        <p:pic>
          <p:nvPicPr>
            <p:cNvPr id="27" name="object 27"/>
            <p:cNvPicPr/>
            <p:nvPr/>
          </p:nvPicPr>
          <p:blipFill>
            <a:blip r:embed="rId2" cstate="print"/>
            <a:stretch>
              <a:fillRect/>
            </a:stretch>
          </p:blipFill>
          <p:spPr>
            <a:xfrm>
              <a:off x="4940300" y="3708400"/>
              <a:ext cx="241300" cy="241300"/>
            </a:xfrm>
            <a:prstGeom prst="rect">
              <a:avLst/>
            </a:prstGeom>
          </p:spPr>
        </p:pic>
        <p:pic>
          <p:nvPicPr>
            <p:cNvPr id="28" name="object 28"/>
            <p:cNvPicPr/>
            <p:nvPr/>
          </p:nvPicPr>
          <p:blipFill>
            <a:blip r:embed="rId2" cstate="print"/>
            <a:stretch>
              <a:fillRect/>
            </a:stretch>
          </p:blipFill>
          <p:spPr>
            <a:xfrm>
              <a:off x="5029200" y="3759200"/>
              <a:ext cx="241300" cy="241300"/>
            </a:xfrm>
            <a:prstGeom prst="rect">
              <a:avLst/>
            </a:prstGeom>
          </p:spPr>
        </p:pic>
        <p:pic>
          <p:nvPicPr>
            <p:cNvPr id="29" name="object 29"/>
            <p:cNvPicPr/>
            <p:nvPr/>
          </p:nvPicPr>
          <p:blipFill>
            <a:blip r:embed="rId2" cstate="print"/>
            <a:stretch>
              <a:fillRect/>
            </a:stretch>
          </p:blipFill>
          <p:spPr>
            <a:xfrm>
              <a:off x="5130800" y="3860800"/>
              <a:ext cx="241300" cy="241300"/>
            </a:xfrm>
            <a:prstGeom prst="rect">
              <a:avLst/>
            </a:prstGeom>
          </p:spPr>
        </p:pic>
        <p:pic>
          <p:nvPicPr>
            <p:cNvPr id="30" name="object 30"/>
            <p:cNvPicPr/>
            <p:nvPr/>
          </p:nvPicPr>
          <p:blipFill>
            <a:blip r:embed="rId2" cstate="print"/>
            <a:stretch>
              <a:fillRect/>
            </a:stretch>
          </p:blipFill>
          <p:spPr>
            <a:xfrm>
              <a:off x="5232400" y="3835400"/>
              <a:ext cx="241300" cy="241300"/>
            </a:xfrm>
            <a:prstGeom prst="rect">
              <a:avLst/>
            </a:prstGeom>
          </p:spPr>
        </p:pic>
        <p:pic>
          <p:nvPicPr>
            <p:cNvPr id="31" name="object 31"/>
            <p:cNvPicPr/>
            <p:nvPr/>
          </p:nvPicPr>
          <p:blipFill>
            <a:blip r:embed="rId2" cstate="print"/>
            <a:stretch>
              <a:fillRect/>
            </a:stretch>
          </p:blipFill>
          <p:spPr>
            <a:xfrm>
              <a:off x="5334000" y="3695700"/>
              <a:ext cx="241300" cy="241300"/>
            </a:xfrm>
            <a:prstGeom prst="rect">
              <a:avLst/>
            </a:prstGeom>
          </p:spPr>
        </p:pic>
        <p:pic>
          <p:nvPicPr>
            <p:cNvPr id="32" name="object 32"/>
            <p:cNvPicPr/>
            <p:nvPr/>
          </p:nvPicPr>
          <p:blipFill>
            <a:blip r:embed="rId2" cstate="print"/>
            <a:stretch>
              <a:fillRect/>
            </a:stretch>
          </p:blipFill>
          <p:spPr>
            <a:xfrm>
              <a:off x="5422900" y="3937000"/>
              <a:ext cx="241300" cy="241300"/>
            </a:xfrm>
            <a:prstGeom prst="rect">
              <a:avLst/>
            </a:prstGeom>
          </p:spPr>
        </p:pic>
        <p:pic>
          <p:nvPicPr>
            <p:cNvPr id="33" name="object 33"/>
            <p:cNvPicPr/>
            <p:nvPr/>
          </p:nvPicPr>
          <p:blipFill>
            <a:blip r:embed="rId2" cstate="print"/>
            <a:stretch>
              <a:fillRect/>
            </a:stretch>
          </p:blipFill>
          <p:spPr>
            <a:xfrm>
              <a:off x="5524500" y="3886200"/>
              <a:ext cx="241300" cy="241300"/>
            </a:xfrm>
            <a:prstGeom prst="rect">
              <a:avLst/>
            </a:prstGeom>
          </p:spPr>
        </p:pic>
        <p:pic>
          <p:nvPicPr>
            <p:cNvPr id="34" name="object 34"/>
            <p:cNvPicPr/>
            <p:nvPr/>
          </p:nvPicPr>
          <p:blipFill>
            <a:blip r:embed="rId2" cstate="print"/>
            <a:stretch>
              <a:fillRect/>
            </a:stretch>
          </p:blipFill>
          <p:spPr>
            <a:xfrm>
              <a:off x="5626100" y="3911600"/>
              <a:ext cx="241300" cy="241300"/>
            </a:xfrm>
            <a:prstGeom prst="rect">
              <a:avLst/>
            </a:prstGeom>
          </p:spPr>
        </p:pic>
        <p:pic>
          <p:nvPicPr>
            <p:cNvPr id="35" name="object 35"/>
            <p:cNvPicPr/>
            <p:nvPr/>
          </p:nvPicPr>
          <p:blipFill>
            <a:blip r:embed="rId2" cstate="print"/>
            <a:stretch>
              <a:fillRect/>
            </a:stretch>
          </p:blipFill>
          <p:spPr>
            <a:xfrm>
              <a:off x="5727700" y="4064000"/>
              <a:ext cx="241300" cy="241300"/>
            </a:xfrm>
            <a:prstGeom prst="rect">
              <a:avLst/>
            </a:prstGeom>
          </p:spPr>
        </p:pic>
        <p:pic>
          <p:nvPicPr>
            <p:cNvPr id="36" name="object 36"/>
            <p:cNvPicPr/>
            <p:nvPr/>
          </p:nvPicPr>
          <p:blipFill>
            <a:blip r:embed="rId2" cstate="print"/>
            <a:stretch>
              <a:fillRect/>
            </a:stretch>
          </p:blipFill>
          <p:spPr>
            <a:xfrm>
              <a:off x="5816600" y="3949700"/>
              <a:ext cx="241300" cy="241300"/>
            </a:xfrm>
            <a:prstGeom prst="rect">
              <a:avLst/>
            </a:prstGeom>
          </p:spPr>
        </p:pic>
        <p:pic>
          <p:nvPicPr>
            <p:cNvPr id="37" name="object 37"/>
            <p:cNvPicPr/>
            <p:nvPr/>
          </p:nvPicPr>
          <p:blipFill>
            <a:blip r:embed="rId2" cstate="print"/>
            <a:stretch>
              <a:fillRect/>
            </a:stretch>
          </p:blipFill>
          <p:spPr>
            <a:xfrm>
              <a:off x="5918200" y="4457700"/>
              <a:ext cx="241300" cy="241300"/>
            </a:xfrm>
            <a:prstGeom prst="rect">
              <a:avLst/>
            </a:prstGeom>
          </p:spPr>
        </p:pic>
        <p:pic>
          <p:nvPicPr>
            <p:cNvPr id="38" name="object 38"/>
            <p:cNvPicPr/>
            <p:nvPr/>
          </p:nvPicPr>
          <p:blipFill>
            <a:blip r:embed="rId2" cstate="print"/>
            <a:stretch>
              <a:fillRect/>
            </a:stretch>
          </p:blipFill>
          <p:spPr>
            <a:xfrm>
              <a:off x="6019800" y="4330700"/>
              <a:ext cx="241300" cy="241300"/>
            </a:xfrm>
            <a:prstGeom prst="rect">
              <a:avLst/>
            </a:prstGeom>
          </p:spPr>
        </p:pic>
        <p:pic>
          <p:nvPicPr>
            <p:cNvPr id="39" name="object 39"/>
            <p:cNvPicPr/>
            <p:nvPr/>
          </p:nvPicPr>
          <p:blipFill>
            <a:blip r:embed="rId2" cstate="print"/>
            <a:stretch>
              <a:fillRect/>
            </a:stretch>
          </p:blipFill>
          <p:spPr>
            <a:xfrm>
              <a:off x="6121400" y="4127500"/>
              <a:ext cx="241300" cy="241300"/>
            </a:xfrm>
            <a:prstGeom prst="rect">
              <a:avLst/>
            </a:prstGeom>
          </p:spPr>
        </p:pic>
        <p:pic>
          <p:nvPicPr>
            <p:cNvPr id="40" name="object 40"/>
            <p:cNvPicPr/>
            <p:nvPr/>
          </p:nvPicPr>
          <p:blipFill>
            <a:blip r:embed="rId2" cstate="print"/>
            <a:stretch>
              <a:fillRect/>
            </a:stretch>
          </p:blipFill>
          <p:spPr>
            <a:xfrm>
              <a:off x="6210300" y="4267200"/>
              <a:ext cx="241300" cy="241300"/>
            </a:xfrm>
            <a:prstGeom prst="rect">
              <a:avLst/>
            </a:prstGeom>
          </p:spPr>
        </p:pic>
        <p:pic>
          <p:nvPicPr>
            <p:cNvPr id="41" name="object 41"/>
            <p:cNvPicPr/>
            <p:nvPr/>
          </p:nvPicPr>
          <p:blipFill>
            <a:blip r:embed="rId2" cstate="print"/>
            <a:stretch>
              <a:fillRect/>
            </a:stretch>
          </p:blipFill>
          <p:spPr>
            <a:xfrm>
              <a:off x="6311900" y="4356100"/>
              <a:ext cx="241300" cy="241300"/>
            </a:xfrm>
            <a:prstGeom prst="rect">
              <a:avLst/>
            </a:prstGeom>
          </p:spPr>
        </p:pic>
        <p:pic>
          <p:nvPicPr>
            <p:cNvPr id="42" name="object 42"/>
            <p:cNvPicPr/>
            <p:nvPr/>
          </p:nvPicPr>
          <p:blipFill>
            <a:blip r:embed="rId2" cstate="print"/>
            <a:stretch>
              <a:fillRect/>
            </a:stretch>
          </p:blipFill>
          <p:spPr>
            <a:xfrm>
              <a:off x="6413500" y="4660900"/>
              <a:ext cx="241300" cy="241300"/>
            </a:xfrm>
            <a:prstGeom prst="rect">
              <a:avLst/>
            </a:prstGeom>
          </p:spPr>
        </p:pic>
        <p:pic>
          <p:nvPicPr>
            <p:cNvPr id="43" name="object 43"/>
            <p:cNvPicPr/>
            <p:nvPr/>
          </p:nvPicPr>
          <p:blipFill>
            <a:blip r:embed="rId3" cstate="print"/>
            <a:stretch>
              <a:fillRect/>
            </a:stretch>
          </p:blipFill>
          <p:spPr>
            <a:xfrm>
              <a:off x="3235325" y="3597275"/>
              <a:ext cx="101600" cy="101600"/>
            </a:xfrm>
            <a:prstGeom prst="rect">
              <a:avLst/>
            </a:prstGeom>
          </p:spPr>
        </p:pic>
        <p:sp>
          <p:nvSpPr>
            <p:cNvPr id="44" name="object 44"/>
            <p:cNvSpPr/>
            <p:nvPr/>
          </p:nvSpPr>
          <p:spPr>
            <a:xfrm>
              <a:off x="3235325" y="35972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45" name="object 45"/>
            <p:cNvPicPr/>
            <p:nvPr/>
          </p:nvPicPr>
          <p:blipFill>
            <a:blip r:embed="rId4" cstate="print"/>
            <a:stretch>
              <a:fillRect/>
            </a:stretch>
          </p:blipFill>
          <p:spPr>
            <a:xfrm>
              <a:off x="3336925" y="3406774"/>
              <a:ext cx="101600" cy="101600"/>
            </a:xfrm>
            <a:prstGeom prst="rect">
              <a:avLst/>
            </a:prstGeom>
          </p:spPr>
        </p:pic>
        <p:sp>
          <p:nvSpPr>
            <p:cNvPr id="46" name="object 46"/>
            <p:cNvSpPr/>
            <p:nvPr/>
          </p:nvSpPr>
          <p:spPr>
            <a:xfrm>
              <a:off x="3336925" y="34067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47" name="object 47"/>
            <p:cNvPicPr/>
            <p:nvPr/>
          </p:nvPicPr>
          <p:blipFill>
            <a:blip r:embed="rId5" cstate="print"/>
            <a:stretch>
              <a:fillRect/>
            </a:stretch>
          </p:blipFill>
          <p:spPr>
            <a:xfrm>
              <a:off x="3425825" y="3584575"/>
              <a:ext cx="101600" cy="101600"/>
            </a:xfrm>
            <a:prstGeom prst="rect">
              <a:avLst/>
            </a:prstGeom>
          </p:spPr>
        </p:pic>
        <p:sp>
          <p:nvSpPr>
            <p:cNvPr id="48" name="object 48"/>
            <p:cNvSpPr/>
            <p:nvPr/>
          </p:nvSpPr>
          <p:spPr>
            <a:xfrm>
              <a:off x="3425825" y="35845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49" name="object 49"/>
            <p:cNvPicPr/>
            <p:nvPr/>
          </p:nvPicPr>
          <p:blipFill>
            <a:blip r:embed="rId4" cstate="print"/>
            <a:stretch>
              <a:fillRect/>
            </a:stretch>
          </p:blipFill>
          <p:spPr>
            <a:xfrm>
              <a:off x="3527425" y="3521074"/>
              <a:ext cx="101600" cy="101600"/>
            </a:xfrm>
            <a:prstGeom prst="rect">
              <a:avLst/>
            </a:prstGeom>
          </p:spPr>
        </p:pic>
        <p:sp>
          <p:nvSpPr>
            <p:cNvPr id="50" name="object 50"/>
            <p:cNvSpPr/>
            <p:nvPr/>
          </p:nvSpPr>
          <p:spPr>
            <a:xfrm>
              <a:off x="3527425" y="3521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1" name="object 51"/>
            <p:cNvPicPr/>
            <p:nvPr/>
          </p:nvPicPr>
          <p:blipFill>
            <a:blip r:embed="rId6" cstate="print"/>
            <a:stretch>
              <a:fillRect/>
            </a:stretch>
          </p:blipFill>
          <p:spPr>
            <a:xfrm>
              <a:off x="3629025" y="3508375"/>
              <a:ext cx="101600" cy="101600"/>
            </a:xfrm>
            <a:prstGeom prst="rect">
              <a:avLst/>
            </a:prstGeom>
          </p:spPr>
        </p:pic>
        <p:sp>
          <p:nvSpPr>
            <p:cNvPr id="52" name="object 52"/>
            <p:cNvSpPr/>
            <p:nvPr/>
          </p:nvSpPr>
          <p:spPr>
            <a:xfrm>
              <a:off x="3629025" y="35083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3" name="object 53"/>
            <p:cNvPicPr/>
            <p:nvPr/>
          </p:nvPicPr>
          <p:blipFill>
            <a:blip r:embed="rId5" cstate="print"/>
            <a:stretch>
              <a:fillRect/>
            </a:stretch>
          </p:blipFill>
          <p:spPr>
            <a:xfrm>
              <a:off x="3730625" y="3609974"/>
              <a:ext cx="101600" cy="101600"/>
            </a:xfrm>
            <a:prstGeom prst="rect">
              <a:avLst/>
            </a:prstGeom>
          </p:spPr>
        </p:pic>
        <p:sp>
          <p:nvSpPr>
            <p:cNvPr id="54" name="object 54"/>
            <p:cNvSpPr/>
            <p:nvPr/>
          </p:nvSpPr>
          <p:spPr>
            <a:xfrm>
              <a:off x="3730625" y="3609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5" name="object 55"/>
            <p:cNvPicPr/>
            <p:nvPr/>
          </p:nvPicPr>
          <p:blipFill>
            <a:blip r:embed="rId7" cstate="print"/>
            <a:stretch>
              <a:fillRect/>
            </a:stretch>
          </p:blipFill>
          <p:spPr>
            <a:xfrm>
              <a:off x="3819525" y="3686175"/>
              <a:ext cx="101600" cy="101600"/>
            </a:xfrm>
            <a:prstGeom prst="rect">
              <a:avLst/>
            </a:prstGeom>
          </p:spPr>
        </p:pic>
        <p:sp>
          <p:nvSpPr>
            <p:cNvPr id="56" name="object 56"/>
            <p:cNvSpPr/>
            <p:nvPr/>
          </p:nvSpPr>
          <p:spPr>
            <a:xfrm>
              <a:off x="3819525" y="36861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7" name="object 57"/>
            <p:cNvPicPr/>
            <p:nvPr/>
          </p:nvPicPr>
          <p:blipFill>
            <a:blip r:embed="rId5" cstate="print"/>
            <a:stretch>
              <a:fillRect/>
            </a:stretch>
          </p:blipFill>
          <p:spPr>
            <a:xfrm>
              <a:off x="3921125" y="3495674"/>
              <a:ext cx="101600" cy="101600"/>
            </a:xfrm>
            <a:prstGeom prst="rect">
              <a:avLst/>
            </a:prstGeom>
          </p:spPr>
        </p:pic>
        <p:sp>
          <p:nvSpPr>
            <p:cNvPr id="58" name="object 58"/>
            <p:cNvSpPr/>
            <p:nvPr/>
          </p:nvSpPr>
          <p:spPr>
            <a:xfrm>
              <a:off x="3921125" y="34956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59" name="object 59"/>
            <p:cNvPicPr/>
            <p:nvPr/>
          </p:nvPicPr>
          <p:blipFill>
            <a:blip r:embed="rId4" cstate="print"/>
            <a:stretch>
              <a:fillRect/>
            </a:stretch>
          </p:blipFill>
          <p:spPr>
            <a:xfrm>
              <a:off x="4022725" y="3521074"/>
              <a:ext cx="101600" cy="101600"/>
            </a:xfrm>
            <a:prstGeom prst="rect">
              <a:avLst/>
            </a:prstGeom>
          </p:spPr>
        </p:pic>
        <p:sp>
          <p:nvSpPr>
            <p:cNvPr id="60" name="object 60"/>
            <p:cNvSpPr/>
            <p:nvPr/>
          </p:nvSpPr>
          <p:spPr>
            <a:xfrm>
              <a:off x="4022725" y="3521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1" name="object 61"/>
            <p:cNvPicPr/>
            <p:nvPr/>
          </p:nvPicPr>
          <p:blipFill>
            <a:blip r:embed="rId6" cstate="print"/>
            <a:stretch>
              <a:fillRect/>
            </a:stretch>
          </p:blipFill>
          <p:spPr>
            <a:xfrm>
              <a:off x="4124325" y="3508375"/>
              <a:ext cx="101600" cy="101600"/>
            </a:xfrm>
            <a:prstGeom prst="rect">
              <a:avLst/>
            </a:prstGeom>
          </p:spPr>
        </p:pic>
        <p:sp>
          <p:nvSpPr>
            <p:cNvPr id="62" name="object 62"/>
            <p:cNvSpPr/>
            <p:nvPr/>
          </p:nvSpPr>
          <p:spPr>
            <a:xfrm>
              <a:off x="4124325" y="35083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3" name="object 63"/>
            <p:cNvPicPr/>
            <p:nvPr/>
          </p:nvPicPr>
          <p:blipFill>
            <a:blip r:embed="rId8" cstate="print"/>
            <a:stretch>
              <a:fillRect/>
            </a:stretch>
          </p:blipFill>
          <p:spPr>
            <a:xfrm>
              <a:off x="4213225" y="3648074"/>
              <a:ext cx="101600" cy="101600"/>
            </a:xfrm>
            <a:prstGeom prst="rect">
              <a:avLst/>
            </a:prstGeom>
          </p:spPr>
        </p:pic>
        <p:sp>
          <p:nvSpPr>
            <p:cNvPr id="64" name="object 64"/>
            <p:cNvSpPr/>
            <p:nvPr/>
          </p:nvSpPr>
          <p:spPr>
            <a:xfrm>
              <a:off x="4213225" y="3648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5" name="object 65"/>
            <p:cNvPicPr/>
            <p:nvPr/>
          </p:nvPicPr>
          <p:blipFill>
            <a:blip r:embed="rId4" cstate="print"/>
            <a:stretch>
              <a:fillRect/>
            </a:stretch>
          </p:blipFill>
          <p:spPr>
            <a:xfrm>
              <a:off x="4314825" y="3902074"/>
              <a:ext cx="101600" cy="101600"/>
            </a:xfrm>
            <a:prstGeom prst="rect">
              <a:avLst/>
            </a:prstGeom>
          </p:spPr>
        </p:pic>
        <p:sp>
          <p:nvSpPr>
            <p:cNvPr id="66" name="object 66"/>
            <p:cNvSpPr/>
            <p:nvPr/>
          </p:nvSpPr>
          <p:spPr>
            <a:xfrm>
              <a:off x="4314825" y="3902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7" name="object 67"/>
            <p:cNvPicPr/>
            <p:nvPr/>
          </p:nvPicPr>
          <p:blipFill>
            <a:blip r:embed="rId5" cstate="print"/>
            <a:stretch>
              <a:fillRect/>
            </a:stretch>
          </p:blipFill>
          <p:spPr>
            <a:xfrm>
              <a:off x="4416425" y="3800475"/>
              <a:ext cx="101600" cy="101600"/>
            </a:xfrm>
            <a:prstGeom prst="rect">
              <a:avLst/>
            </a:prstGeom>
          </p:spPr>
        </p:pic>
        <p:sp>
          <p:nvSpPr>
            <p:cNvPr id="68" name="object 68"/>
            <p:cNvSpPr/>
            <p:nvPr/>
          </p:nvSpPr>
          <p:spPr>
            <a:xfrm>
              <a:off x="4416425" y="3800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69" name="object 69"/>
            <p:cNvPicPr/>
            <p:nvPr/>
          </p:nvPicPr>
          <p:blipFill>
            <a:blip r:embed="rId8" cstate="print"/>
            <a:stretch>
              <a:fillRect/>
            </a:stretch>
          </p:blipFill>
          <p:spPr>
            <a:xfrm>
              <a:off x="4518025" y="3495674"/>
              <a:ext cx="101600" cy="101600"/>
            </a:xfrm>
            <a:prstGeom prst="rect">
              <a:avLst/>
            </a:prstGeom>
          </p:spPr>
        </p:pic>
        <p:sp>
          <p:nvSpPr>
            <p:cNvPr id="70" name="object 70"/>
            <p:cNvSpPr/>
            <p:nvPr/>
          </p:nvSpPr>
          <p:spPr>
            <a:xfrm>
              <a:off x="4518025" y="34956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1" name="object 71"/>
            <p:cNvPicPr/>
            <p:nvPr/>
          </p:nvPicPr>
          <p:blipFill>
            <a:blip r:embed="rId9" cstate="print"/>
            <a:stretch>
              <a:fillRect/>
            </a:stretch>
          </p:blipFill>
          <p:spPr>
            <a:xfrm>
              <a:off x="4619625" y="3813175"/>
              <a:ext cx="101600" cy="101600"/>
            </a:xfrm>
            <a:prstGeom prst="rect">
              <a:avLst/>
            </a:prstGeom>
          </p:spPr>
        </p:pic>
        <p:sp>
          <p:nvSpPr>
            <p:cNvPr id="72" name="object 72"/>
            <p:cNvSpPr/>
            <p:nvPr/>
          </p:nvSpPr>
          <p:spPr>
            <a:xfrm>
              <a:off x="4619625" y="38131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3" name="object 73"/>
            <p:cNvPicPr/>
            <p:nvPr/>
          </p:nvPicPr>
          <p:blipFill>
            <a:blip r:embed="rId8" cstate="print"/>
            <a:stretch>
              <a:fillRect/>
            </a:stretch>
          </p:blipFill>
          <p:spPr>
            <a:xfrm>
              <a:off x="4708525" y="3609974"/>
              <a:ext cx="101600" cy="101600"/>
            </a:xfrm>
            <a:prstGeom prst="rect">
              <a:avLst/>
            </a:prstGeom>
          </p:spPr>
        </p:pic>
        <p:sp>
          <p:nvSpPr>
            <p:cNvPr id="74" name="object 74"/>
            <p:cNvSpPr/>
            <p:nvPr/>
          </p:nvSpPr>
          <p:spPr>
            <a:xfrm>
              <a:off x="4708525" y="3609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5" name="object 75"/>
            <p:cNvPicPr/>
            <p:nvPr/>
          </p:nvPicPr>
          <p:blipFill>
            <a:blip r:embed="rId8" cstate="print"/>
            <a:stretch>
              <a:fillRect/>
            </a:stretch>
          </p:blipFill>
          <p:spPr>
            <a:xfrm>
              <a:off x="4810125" y="3927475"/>
              <a:ext cx="101600" cy="101600"/>
            </a:xfrm>
            <a:prstGeom prst="rect">
              <a:avLst/>
            </a:prstGeom>
          </p:spPr>
        </p:pic>
        <p:sp>
          <p:nvSpPr>
            <p:cNvPr id="76" name="object 76"/>
            <p:cNvSpPr/>
            <p:nvPr/>
          </p:nvSpPr>
          <p:spPr>
            <a:xfrm>
              <a:off x="4810125" y="3927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7" name="object 77"/>
            <p:cNvPicPr/>
            <p:nvPr/>
          </p:nvPicPr>
          <p:blipFill>
            <a:blip r:embed="rId5" cstate="print"/>
            <a:stretch>
              <a:fillRect/>
            </a:stretch>
          </p:blipFill>
          <p:spPr>
            <a:xfrm>
              <a:off x="4911725" y="3394074"/>
              <a:ext cx="101600" cy="101600"/>
            </a:xfrm>
            <a:prstGeom prst="rect">
              <a:avLst/>
            </a:prstGeom>
          </p:spPr>
        </p:pic>
        <p:sp>
          <p:nvSpPr>
            <p:cNvPr id="78" name="object 78"/>
            <p:cNvSpPr/>
            <p:nvPr/>
          </p:nvSpPr>
          <p:spPr>
            <a:xfrm>
              <a:off x="4911725" y="3394074"/>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79" name="object 79"/>
            <p:cNvPicPr/>
            <p:nvPr/>
          </p:nvPicPr>
          <p:blipFill>
            <a:blip r:embed="rId10" cstate="print"/>
            <a:stretch>
              <a:fillRect/>
            </a:stretch>
          </p:blipFill>
          <p:spPr>
            <a:xfrm>
              <a:off x="5013325" y="3749674"/>
              <a:ext cx="101600" cy="101600"/>
            </a:xfrm>
            <a:prstGeom prst="rect">
              <a:avLst/>
            </a:prstGeom>
          </p:spPr>
        </p:pic>
        <p:sp>
          <p:nvSpPr>
            <p:cNvPr id="80" name="object 80"/>
            <p:cNvSpPr/>
            <p:nvPr/>
          </p:nvSpPr>
          <p:spPr>
            <a:xfrm>
              <a:off x="5013325" y="37496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1" name="object 81"/>
            <p:cNvPicPr/>
            <p:nvPr/>
          </p:nvPicPr>
          <p:blipFill>
            <a:blip r:embed="rId5" cstate="print"/>
            <a:stretch>
              <a:fillRect/>
            </a:stretch>
          </p:blipFill>
          <p:spPr>
            <a:xfrm>
              <a:off x="5102225" y="3800475"/>
              <a:ext cx="101600" cy="101600"/>
            </a:xfrm>
            <a:prstGeom prst="rect">
              <a:avLst/>
            </a:prstGeom>
          </p:spPr>
        </p:pic>
        <p:sp>
          <p:nvSpPr>
            <p:cNvPr id="82" name="object 82"/>
            <p:cNvSpPr/>
            <p:nvPr/>
          </p:nvSpPr>
          <p:spPr>
            <a:xfrm>
              <a:off x="5102225" y="3800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3" name="object 83"/>
            <p:cNvPicPr/>
            <p:nvPr/>
          </p:nvPicPr>
          <p:blipFill>
            <a:blip r:embed="rId4" cstate="print"/>
            <a:stretch>
              <a:fillRect/>
            </a:stretch>
          </p:blipFill>
          <p:spPr>
            <a:xfrm>
              <a:off x="5203825" y="3902074"/>
              <a:ext cx="101600" cy="101600"/>
            </a:xfrm>
            <a:prstGeom prst="rect">
              <a:avLst/>
            </a:prstGeom>
          </p:spPr>
        </p:pic>
        <p:sp>
          <p:nvSpPr>
            <p:cNvPr id="84" name="object 84"/>
            <p:cNvSpPr/>
            <p:nvPr/>
          </p:nvSpPr>
          <p:spPr>
            <a:xfrm>
              <a:off x="5203825" y="39020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5" name="object 85"/>
            <p:cNvPicPr/>
            <p:nvPr/>
          </p:nvPicPr>
          <p:blipFill>
            <a:blip r:embed="rId8" cstate="print"/>
            <a:stretch>
              <a:fillRect/>
            </a:stretch>
          </p:blipFill>
          <p:spPr>
            <a:xfrm>
              <a:off x="5305425" y="3876674"/>
              <a:ext cx="101600" cy="101600"/>
            </a:xfrm>
            <a:prstGeom prst="rect">
              <a:avLst/>
            </a:prstGeom>
          </p:spPr>
        </p:pic>
        <p:sp>
          <p:nvSpPr>
            <p:cNvPr id="86" name="object 86"/>
            <p:cNvSpPr/>
            <p:nvPr/>
          </p:nvSpPr>
          <p:spPr>
            <a:xfrm>
              <a:off x="5305425" y="38766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7" name="object 87"/>
            <p:cNvPicPr/>
            <p:nvPr/>
          </p:nvPicPr>
          <p:blipFill>
            <a:blip r:embed="rId5" cstate="print"/>
            <a:stretch>
              <a:fillRect/>
            </a:stretch>
          </p:blipFill>
          <p:spPr>
            <a:xfrm>
              <a:off x="5407024" y="3736974"/>
              <a:ext cx="101600" cy="101600"/>
            </a:xfrm>
            <a:prstGeom prst="rect">
              <a:avLst/>
            </a:prstGeom>
          </p:spPr>
        </p:pic>
        <p:sp>
          <p:nvSpPr>
            <p:cNvPr id="88" name="object 88"/>
            <p:cNvSpPr/>
            <p:nvPr/>
          </p:nvSpPr>
          <p:spPr>
            <a:xfrm>
              <a:off x="5407025" y="3736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89" name="object 89"/>
            <p:cNvPicPr/>
            <p:nvPr/>
          </p:nvPicPr>
          <p:blipFill>
            <a:blip r:embed="rId10" cstate="print"/>
            <a:stretch>
              <a:fillRect/>
            </a:stretch>
          </p:blipFill>
          <p:spPr>
            <a:xfrm>
              <a:off x="5495925" y="3978275"/>
              <a:ext cx="101600" cy="101600"/>
            </a:xfrm>
            <a:prstGeom prst="rect">
              <a:avLst/>
            </a:prstGeom>
          </p:spPr>
        </p:pic>
        <p:sp>
          <p:nvSpPr>
            <p:cNvPr id="90" name="object 90"/>
            <p:cNvSpPr/>
            <p:nvPr/>
          </p:nvSpPr>
          <p:spPr>
            <a:xfrm>
              <a:off x="5495925" y="39782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1" name="object 91"/>
            <p:cNvPicPr/>
            <p:nvPr/>
          </p:nvPicPr>
          <p:blipFill>
            <a:blip r:embed="rId5" cstate="print"/>
            <a:stretch>
              <a:fillRect/>
            </a:stretch>
          </p:blipFill>
          <p:spPr>
            <a:xfrm>
              <a:off x="5597525" y="3927475"/>
              <a:ext cx="101600" cy="101600"/>
            </a:xfrm>
            <a:prstGeom prst="rect">
              <a:avLst/>
            </a:prstGeom>
          </p:spPr>
        </p:pic>
        <p:sp>
          <p:nvSpPr>
            <p:cNvPr id="92" name="object 92"/>
            <p:cNvSpPr/>
            <p:nvPr/>
          </p:nvSpPr>
          <p:spPr>
            <a:xfrm>
              <a:off x="5597525" y="3927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3" name="object 93"/>
            <p:cNvPicPr/>
            <p:nvPr/>
          </p:nvPicPr>
          <p:blipFill>
            <a:blip r:embed="rId8" cstate="print"/>
            <a:stretch>
              <a:fillRect/>
            </a:stretch>
          </p:blipFill>
          <p:spPr>
            <a:xfrm>
              <a:off x="5699125" y="3952874"/>
              <a:ext cx="101600" cy="101600"/>
            </a:xfrm>
            <a:prstGeom prst="rect">
              <a:avLst/>
            </a:prstGeom>
          </p:spPr>
        </p:pic>
        <p:sp>
          <p:nvSpPr>
            <p:cNvPr id="94" name="object 94"/>
            <p:cNvSpPr/>
            <p:nvPr/>
          </p:nvSpPr>
          <p:spPr>
            <a:xfrm>
              <a:off x="5699125" y="39528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5" name="object 95"/>
            <p:cNvPicPr/>
            <p:nvPr/>
          </p:nvPicPr>
          <p:blipFill>
            <a:blip r:embed="rId8" cstate="print"/>
            <a:stretch>
              <a:fillRect/>
            </a:stretch>
          </p:blipFill>
          <p:spPr>
            <a:xfrm>
              <a:off x="5800725" y="4105275"/>
              <a:ext cx="101600" cy="101600"/>
            </a:xfrm>
            <a:prstGeom prst="rect">
              <a:avLst/>
            </a:prstGeom>
          </p:spPr>
        </p:pic>
        <p:sp>
          <p:nvSpPr>
            <p:cNvPr id="96" name="object 96"/>
            <p:cNvSpPr/>
            <p:nvPr/>
          </p:nvSpPr>
          <p:spPr>
            <a:xfrm>
              <a:off x="5800725" y="41052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7" name="object 97"/>
            <p:cNvPicPr/>
            <p:nvPr/>
          </p:nvPicPr>
          <p:blipFill>
            <a:blip r:embed="rId8" cstate="print"/>
            <a:stretch>
              <a:fillRect/>
            </a:stretch>
          </p:blipFill>
          <p:spPr>
            <a:xfrm>
              <a:off x="5889625" y="3990974"/>
              <a:ext cx="101600" cy="101600"/>
            </a:xfrm>
            <a:prstGeom prst="rect">
              <a:avLst/>
            </a:prstGeom>
          </p:spPr>
        </p:pic>
        <p:sp>
          <p:nvSpPr>
            <p:cNvPr id="98" name="object 98"/>
            <p:cNvSpPr/>
            <p:nvPr/>
          </p:nvSpPr>
          <p:spPr>
            <a:xfrm>
              <a:off x="5889625" y="3990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99" name="object 99"/>
            <p:cNvPicPr/>
            <p:nvPr/>
          </p:nvPicPr>
          <p:blipFill>
            <a:blip r:embed="rId8" cstate="print"/>
            <a:stretch>
              <a:fillRect/>
            </a:stretch>
          </p:blipFill>
          <p:spPr>
            <a:xfrm>
              <a:off x="5991225" y="4498975"/>
              <a:ext cx="101600" cy="101600"/>
            </a:xfrm>
            <a:prstGeom prst="rect">
              <a:avLst/>
            </a:prstGeom>
          </p:spPr>
        </p:pic>
        <p:sp>
          <p:nvSpPr>
            <p:cNvPr id="100" name="object 100"/>
            <p:cNvSpPr/>
            <p:nvPr/>
          </p:nvSpPr>
          <p:spPr>
            <a:xfrm>
              <a:off x="5991225" y="4498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1" name="object 101"/>
            <p:cNvPicPr/>
            <p:nvPr/>
          </p:nvPicPr>
          <p:blipFill>
            <a:blip r:embed="rId11" cstate="print"/>
            <a:stretch>
              <a:fillRect/>
            </a:stretch>
          </p:blipFill>
          <p:spPr>
            <a:xfrm>
              <a:off x="6092825" y="4371975"/>
              <a:ext cx="101600" cy="101600"/>
            </a:xfrm>
            <a:prstGeom prst="rect">
              <a:avLst/>
            </a:prstGeom>
          </p:spPr>
        </p:pic>
        <p:sp>
          <p:nvSpPr>
            <p:cNvPr id="102" name="object 102"/>
            <p:cNvSpPr/>
            <p:nvPr/>
          </p:nvSpPr>
          <p:spPr>
            <a:xfrm>
              <a:off x="6092825" y="43719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3" name="object 103"/>
            <p:cNvPicPr/>
            <p:nvPr/>
          </p:nvPicPr>
          <p:blipFill>
            <a:blip r:embed="rId4" cstate="print"/>
            <a:stretch>
              <a:fillRect/>
            </a:stretch>
          </p:blipFill>
          <p:spPr>
            <a:xfrm>
              <a:off x="6194425" y="4168774"/>
              <a:ext cx="101600" cy="101600"/>
            </a:xfrm>
            <a:prstGeom prst="rect">
              <a:avLst/>
            </a:prstGeom>
          </p:spPr>
        </p:pic>
        <p:sp>
          <p:nvSpPr>
            <p:cNvPr id="104" name="object 104"/>
            <p:cNvSpPr/>
            <p:nvPr/>
          </p:nvSpPr>
          <p:spPr>
            <a:xfrm>
              <a:off x="6194425" y="41687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5" name="object 105"/>
            <p:cNvPicPr/>
            <p:nvPr/>
          </p:nvPicPr>
          <p:blipFill>
            <a:blip r:embed="rId5" cstate="print"/>
            <a:stretch>
              <a:fillRect/>
            </a:stretch>
          </p:blipFill>
          <p:spPr>
            <a:xfrm>
              <a:off x="6283325" y="4308475"/>
              <a:ext cx="101600" cy="101600"/>
            </a:xfrm>
            <a:prstGeom prst="rect">
              <a:avLst/>
            </a:prstGeom>
          </p:spPr>
        </p:pic>
        <p:sp>
          <p:nvSpPr>
            <p:cNvPr id="106" name="object 106"/>
            <p:cNvSpPr/>
            <p:nvPr/>
          </p:nvSpPr>
          <p:spPr>
            <a:xfrm>
              <a:off x="6283325" y="43084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7" name="object 107"/>
            <p:cNvPicPr/>
            <p:nvPr/>
          </p:nvPicPr>
          <p:blipFill>
            <a:blip r:embed="rId4" cstate="print"/>
            <a:stretch>
              <a:fillRect/>
            </a:stretch>
          </p:blipFill>
          <p:spPr>
            <a:xfrm>
              <a:off x="6384925" y="4397374"/>
              <a:ext cx="101600" cy="101600"/>
            </a:xfrm>
            <a:prstGeom prst="rect">
              <a:avLst/>
            </a:prstGeom>
          </p:spPr>
        </p:pic>
        <p:sp>
          <p:nvSpPr>
            <p:cNvPr id="108" name="object 108"/>
            <p:cNvSpPr/>
            <p:nvPr/>
          </p:nvSpPr>
          <p:spPr>
            <a:xfrm>
              <a:off x="6384925" y="43973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pic>
          <p:nvPicPr>
            <p:cNvPr id="109" name="object 109"/>
            <p:cNvPicPr/>
            <p:nvPr/>
          </p:nvPicPr>
          <p:blipFill>
            <a:blip r:embed="rId4" cstate="print"/>
            <a:stretch>
              <a:fillRect/>
            </a:stretch>
          </p:blipFill>
          <p:spPr>
            <a:xfrm>
              <a:off x="6486525" y="4702175"/>
              <a:ext cx="101600" cy="101600"/>
            </a:xfrm>
            <a:prstGeom prst="rect">
              <a:avLst/>
            </a:prstGeom>
          </p:spPr>
        </p:pic>
        <p:sp>
          <p:nvSpPr>
            <p:cNvPr id="110" name="object 110"/>
            <p:cNvSpPr/>
            <p:nvPr/>
          </p:nvSpPr>
          <p:spPr>
            <a:xfrm>
              <a:off x="6486525" y="4702175"/>
              <a:ext cx="101600" cy="101600"/>
            </a:xfrm>
            <a:custGeom>
              <a:avLst/>
              <a:gdLst/>
              <a:ahLst/>
              <a:cxnLst/>
              <a:rect l="l" t="t" r="r" b="b"/>
              <a:pathLst>
                <a:path w="101600" h="101600">
                  <a:moveTo>
                    <a:pt x="50800" y="0"/>
                  </a:moveTo>
                  <a:lnTo>
                    <a:pt x="101600" y="50800"/>
                  </a:lnTo>
                  <a:lnTo>
                    <a:pt x="50800" y="101600"/>
                  </a:lnTo>
                  <a:lnTo>
                    <a:pt x="0" y="50800"/>
                  </a:lnTo>
                  <a:lnTo>
                    <a:pt x="50800" y="0"/>
                  </a:lnTo>
                  <a:close/>
                </a:path>
              </a:pathLst>
            </a:custGeom>
            <a:ln w="12700">
              <a:solidFill>
                <a:srgbClr val="4A7EBB"/>
              </a:solidFill>
            </a:ln>
          </p:spPr>
          <p:txBody>
            <a:bodyPr wrap="square" lIns="0" tIns="0" rIns="0" bIns="0" rtlCol="0"/>
            <a:lstStyle/>
            <a:p>
              <a:endParaRPr/>
            </a:p>
          </p:txBody>
        </p:sp>
      </p:grpSp>
      <p:sp>
        <p:nvSpPr>
          <p:cNvPr id="111" name="object 111"/>
          <p:cNvSpPr txBox="1"/>
          <p:nvPr/>
        </p:nvSpPr>
        <p:spPr>
          <a:xfrm>
            <a:off x="3650360" y="2874522"/>
            <a:ext cx="1446530" cy="3321685"/>
          </a:xfrm>
          <a:prstGeom prst="rect">
            <a:avLst/>
          </a:prstGeom>
        </p:spPr>
        <p:txBody>
          <a:bodyPr vert="horz" wrap="square" lIns="0" tIns="106680" rIns="0" bIns="0" rtlCol="0">
            <a:spAutoFit/>
          </a:bodyPr>
          <a:lstStyle/>
          <a:p>
            <a:pPr marL="12700">
              <a:spcBef>
                <a:spcPts val="840"/>
              </a:spcBef>
            </a:pPr>
            <a:r>
              <a:rPr sz="1400">
                <a:latin typeface="Calibri"/>
                <a:cs typeface="Calibri"/>
              </a:rPr>
              <a:t>9</a:t>
            </a:r>
          </a:p>
          <a:p>
            <a:pPr marL="12700">
              <a:spcBef>
                <a:spcPts val="740"/>
              </a:spcBef>
            </a:pPr>
            <a:r>
              <a:rPr sz="1400">
                <a:latin typeface="Calibri"/>
                <a:cs typeface="Calibri"/>
              </a:rPr>
              <a:t>8</a:t>
            </a:r>
          </a:p>
          <a:p>
            <a:pPr marL="12700">
              <a:spcBef>
                <a:spcPts val="740"/>
              </a:spcBef>
            </a:pPr>
            <a:r>
              <a:rPr sz="1400">
                <a:latin typeface="Calibri"/>
                <a:cs typeface="Calibri"/>
              </a:rPr>
              <a:t>7</a:t>
            </a:r>
          </a:p>
          <a:p>
            <a:pPr marL="12700">
              <a:spcBef>
                <a:spcPts val="740"/>
              </a:spcBef>
            </a:pPr>
            <a:r>
              <a:rPr sz="1400">
                <a:latin typeface="Calibri"/>
                <a:cs typeface="Calibri"/>
              </a:rPr>
              <a:t>6</a:t>
            </a:r>
          </a:p>
          <a:p>
            <a:pPr marL="12700">
              <a:spcBef>
                <a:spcPts val="745"/>
              </a:spcBef>
            </a:pPr>
            <a:r>
              <a:rPr sz="1400">
                <a:latin typeface="Calibri"/>
                <a:cs typeface="Calibri"/>
              </a:rPr>
              <a:t>5</a:t>
            </a:r>
          </a:p>
          <a:p>
            <a:pPr marL="12700">
              <a:spcBef>
                <a:spcPts val="740"/>
              </a:spcBef>
            </a:pPr>
            <a:r>
              <a:rPr sz="1400">
                <a:latin typeface="Calibri"/>
                <a:cs typeface="Calibri"/>
              </a:rPr>
              <a:t>4</a:t>
            </a:r>
          </a:p>
          <a:p>
            <a:pPr marL="12700">
              <a:spcBef>
                <a:spcPts val="740"/>
              </a:spcBef>
            </a:pPr>
            <a:r>
              <a:rPr sz="1400">
                <a:latin typeface="Calibri"/>
                <a:cs typeface="Calibri"/>
              </a:rPr>
              <a:t>3</a:t>
            </a:r>
          </a:p>
          <a:p>
            <a:pPr marL="12700">
              <a:spcBef>
                <a:spcPts val="740"/>
              </a:spcBef>
            </a:pPr>
            <a:r>
              <a:rPr sz="1400">
                <a:latin typeface="Calibri"/>
                <a:cs typeface="Calibri"/>
              </a:rPr>
              <a:t>2</a:t>
            </a:r>
          </a:p>
          <a:p>
            <a:pPr marL="12700">
              <a:spcBef>
                <a:spcPts val="740"/>
              </a:spcBef>
            </a:pPr>
            <a:r>
              <a:rPr sz="1400">
                <a:latin typeface="Calibri"/>
                <a:cs typeface="Calibri"/>
              </a:rPr>
              <a:t>1</a:t>
            </a:r>
          </a:p>
          <a:p>
            <a:pPr marL="12700">
              <a:spcBef>
                <a:spcPts val="745"/>
              </a:spcBef>
            </a:pPr>
            <a:r>
              <a:rPr sz="1400">
                <a:latin typeface="Calibri"/>
                <a:cs typeface="Calibri"/>
              </a:rPr>
              <a:t>0</a:t>
            </a:r>
          </a:p>
          <a:p>
            <a:pPr marL="86995">
              <a:spcBef>
                <a:spcPts val="60"/>
              </a:spcBef>
              <a:tabLst>
                <a:tab pos="1072515" algn="l"/>
              </a:tabLst>
            </a:pPr>
            <a:r>
              <a:rPr sz="1400" spc="-5">
                <a:latin typeface="Calibri"/>
                <a:cs typeface="Calibri"/>
              </a:rPr>
              <a:t>197</a:t>
            </a:r>
            <a:r>
              <a:rPr sz="1400">
                <a:latin typeface="Calibri"/>
                <a:cs typeface="Calibri"/>
              </a:rPr>
              <a:t>0	</a:t>
            </a:r>
            <a:r>
              <a:rPr sz="1400" spc="-5">
                <a:latin typeface="Calibri"/>
                <a:cs typeface="Calibri"/>
              </a:rPr>
              <a:t>1980</a:t>
            </a:r>
            <a:endParaRPr sz="1400">
              <a:latin typeface="Calibri"/>
              <a:cs typeface="Calibri"/>
            </a:endParaRPr>
          </a:p>
        </p:txBody>
      </p:sp>
      <p:sp>
        <p:nvSpPr>
          <p:cNvPr id="112" name="object 112"/>
          <p:cNvSpPr txBox="1"/>
          <p:nvPr/>
        </p:nvSpPr>
        <p:spPr>
          <a:xfrm>
            <a:off x="5696483" y="5957189"/>
            <a:ext cx="1371600" cy="228268"/>
          </a:xfrm>
          <a:prstGeom prst="rect">
            <a:avLst/>
          </a:prstGeom>
        </p:spPr>
        <p:txBody>
          <a:bodyPr vert="horz" wrap="square" lIns="0" tIns="12700" rIns="0" bIns="0" rtlCol="0">
            <a:spAutoFit/>
          </a:bodyPr>
          <a:lstStyle/>
          <a:p>
            <a:pPr marL="12700">
              <a:spcBef>
                <a:spcPts val="100"/>
              </a:spcBef>
              <a:tabLst>
                <a:tab pos="998219" algn="l"/>
              </a:tabLst>
            </a:pPr>
            <a:r>
              <a:rPr sz="1400" spc="-5">
                <a:latin typeface="Calibri"/>
                <a:cs typeface="Calibri"/>
              </a:rPr>
              <a:t>199</a:t>
            </a:r>
            <a:r>
              <a:rPr sz="1400">
                <a:latin typeface="Calibri"/>
                <a:cs typeface="Calibri"/>
              </a:rPr>
              <a:t>0	</a:t>
            </a:r>
            <a:r>
              <a:rPr sz="1400" spc="-5">
                <a:latin typeface="Calibri"/>
                <a:cs typeface="Calibri"/>
              </a:rPr>
              <a:t>2000</a:t>
            </a:r>
            <a:endParaRPr sz="1400">
              <a:latin typeface="Calibri"/>
              <a:cs typeface="Calibri"/>
            </a:endParaRPr>
          </a:p>
        </p:txBody>
      </p:sp>
      <p:sp>
        <p:nvSpPr>
          <p:cNvPr id="113" name="object 113"/>
          <p:cNvSpPr txBox="1"/>
          <p:nvPr/>
        </p:nvSpPr>
        <p:spPr>
          <a:xfrm>
            <a:off x="7667759" y="5957189"/>
            <a:ext cx="386080" cy="228268"/>
          </a:xfrm>
          <a:prstGeom prst="rect">
            <a:avLst/>
          </a:prstGeom>
        </p:spPr>
        <p:txBody>
          <a:bodyPr vert="horz" wrap="square" lIns="0" tIns="12700" rIns="0" bIns="0" rtlCol="0">
            <a:spAutoFit/>
          </a:bodyPr>
          <a:lstStyle/>
          <a:p>
            <a:pPr marL="12700">
              <a:spcBef>
                <a:spcPts val="100"/>
              </a:spcBef>
            </a:pPr>
            <a:r>
              <a:rPr sz="1400" spc="-5">
                <a:latin typeface="Calibri"/>
                <a:cs typeface="Calibri"/>
              </a:rPr>
              <a:t>2010</a:t>
            </a:r>
            <a:endParaRPr sz="1400">
              <a:latin typeface="Calibri"/>
              <a:cs typeface="Calibri"/>
            </a:endParaRPr>
          </a:p>
        </p:txBody>
      </p:sp>
      <p:sp>
        <p:nvSpPr>
          <p:cNvPr id="114" name="object 114"/>
          <p:cNvSpPr txBox="1"/>
          <p:nvPr/>
        </p:nvSpPr>
        <p:spPr>
          <a:xfrm>
            <a:off x="8653398" y="5957189"/>
            <a:ext cx="386080" cy="228268"/>
          </a:xfrm>
          <a:prstGeom prst="rect">
            <a:avLst/>
          </a:prstGeom>
        </p:spPr>
        <p:txBody>
          <a:bodyPr vert="horz" wrap="square" lIns="0" tIns="12700" rIns="0" bIns="0" rtlCol="0">
            <a:spAutoFit/>
          </a:bodyPr>
          <a:lstStyle/>
          <a:p>
            <a:pPr marL="12700">
              <a:spcBef>
                <a:spcPts val="100"/>
              </a:spcBef>
            </a:pPr>
            <a:r>
              <a:rPr sz="1400" spc="-5">
                <a:latin typeface="Calibri"/>
                <a:cs typeface="Calibri"/>
              </a:rPr>
              <a:t>2020</a:t>
            </a:r>
            <a:endParaRPr sz="1400">
              <a:latin typeface="Calibri"/>
              <a:cs typeface="Calibri"/>
            </a:endParaRPr>
          </a:p>
        </p:txBody>
      </p:sp>
      <p:sp>
        <p:nvSpPr>
          <p:cNvPr id="115" name="object 115"/>
          <p:cNvSpPr txBox="1"/>
          <p:nvPr/>
        </p:nvSpPr>
        <p:spPr>
          <a:xfrm>
            <a:off x="3066036" y="3287126"/>
            <a:ext cx="428259" cy="2366010"/>
          </a:xfrm>
          <a:prstGeom prst="rect">
            <a:avLst/>
          </a:prstGeom>
        </p:spPr>
        <p:txBody>
          <a:bodyPr vert="vert270" wrap="square" lIns="0" tIns="1270" rIns="0" bIns="0" rtlCol="0">
            <a:spAutoFit/>
          </a:bodyPr>
          <a:lstStyle/>
          <a:p>
            <a:pPr marL="527050" marR="5080" indent="-514984">
              <a:lnSpc>
                <a:spcPct val="101200"/>
              </a:lnSpc>
              <a:spcBef>
                <a:spcPts val="10"/>
              </a:spcBef>
            </a:pPr>
            <a:r>
              <a:rPr sz="1400" b="1" spc="-5">
                <a:latin typeface="Calibri"/>
                <a:cs typeface="Calibri"/>
              </a:rPr>
              <a:t>September Arctic Sea Ice </a:t>
            </a:r>
            <a:r>
              <a:rPr sz="1400" b="1" spc="-10">
                <a:latin typeface="Calibri"/>
                <a:cs typeface="Calibri"/>
              </a:rPr>
              <a:t>Extent </a:t>
            </a:r>
            <a:r>
              <a:rPr sz="1400" b="1" spc="-305">
                <a:latin typeface="Calibri"/>
                <a:cs typeface="Calibri"/>
              </a:rPr>
              <a:t> </a:t>
            </a:r>
            <a:r>
              <a:rPr sz="1400" b="1" spc="-5">
                <a:latin typeface="Calibri"/>
                <a:cs typeface="Calibri"/>
              </a:rPr>
              <a:t>(1,000,000</a:t>
            </a:r>
            <a:r>
              <a:rPr sz="1400" b="1" spc="-10">
                <a:latin typeface="Calibri"/>
                <a:cs typeface="Calibri"/>
              </a:rPr>
              <a:t> </a:t>
            </a:r>
            <a:r>
              <a:rPr sz="1400" b="1">
                <a:latin typeface="Calibri"/>
                <a:cs typeface="Calibri"/>
              </a:rPr>
              <a:t>sq</a:t>
            </a:r>
            <a:r>
              <a:rPr sz="1400" b="1" spc="-5">
                <a:latin typeface="Calibri"/>
                <a:cs typeface="Calibri"/>
              </a:rPr>
              <a:t> </a:t>
            </a:r>
            <a:r>
              <a:rPr sz="1400" b="1">
                <a:latin typeface="Calibri"/>
                <a:cs typeface="Calibri"/>
              </a:rPr>
              <a:t>km)</a:t>
            </a:r>
            <a:endParaRPr sz="1400">
              <a:latin typeface="Calibri"/>
              <a:cs typeface="Calibri"/>
            </a:endParaRPr>
          </a:p>
        </p:txBody>
      </p:sp>
      <p:sp>
        <p:nvSpPr>
          <p:cNvPr id="116" name="object 116"/>
          <p:cNvSpPr txBox="1"/>
          <p:nvPr/>
        </p:nvSpPr>
        <p:spPr>
          <a:xfrm>
            <a:off x="1602739" y="6218682"/>
            <a:ext cx="5716270" cy="228268"/>
          </a:xfrm>
          <a:prstGeom prst="rect">
            <a:avLst/>
          </a:prstGeom>
        </p:spPr>
        <p:txBody>
          <a:bodyPr vert="horz" wrap="square" lIns="0" tIns="12700" rIns="0" bIns="0" rtlCol="0">
            <a:spAutoFit/>
          </a:bodyPr>
          <a:lstStyle/>
          <a:p>
            <a:pPr marR="768985" algn="r">
              <a:spcBef>
                <a:spcPts val="100"/>
              </a:spcBef>
            </a:pPr>
            <a:r>
              <a:rPr sz="1400" b="1" spc="-30">
                <a:latin typeface="Calibri"/>
                <a:cs typeface="Calibri"/>
              </a:rPr>
              <a:t>Year</a:t>
            </a:r>
            <a:endParaRPr sz="1400">
              <a:latin typeface="Calibri"/>
              <a:cs typeface="Calibri"/>
            </a:endParaRPr>
          </a:p>
        </p:txBody>
      </p:sp>
      <p:grpSp>
        <p:nvGrpSpPr>
          <p:cNvPr id="117" name="object 117"/>
          <p:cNvGrpSpPr/>
          <p:nvPr/>
        </p:nvGrpSpPr>
        <p:grpSpPr>
          <a:xfrm>
            <a:off x="4318000" y="3365500"/>
            <a:ext cx="4279900" cy="1409700"/>
            <a:chOff x="2794000" y="3365500"/>
            <a:chExt cx="4279900" cy="1409700"/>
          </a:xfrm>
        </p:grpSpPr>
        <p:pic>
          <p:nvPicPr>
            <p:cNvPr id="118" name="object 118"/>
            <p:cNvPicPr/>
            <p:nvPr/>
          </p:nvPicPr>
          <p:blipFill>
            <a:blip r:embed="rId12" cstate="print"/>
            <a:stretch>
              <a:fillRect/>
            </a:stretch>
          </p:blipFill>
          <p:spPr>
            <a:xfrm>
              <a:off x="2794000" y="3365500"/>
              <a:ext cx="4254500" cy="1104900"/>
            </a:xfrm>
            <a:prstGeom prst="rect">
              <a:avLst/>
            </a:prstGeom>
          </p:spPr>
        </p:pic>
        <p:sp>
          <p:nvSpPr>
            <p:cNvPr id="119" name="object 119"/>
            <p:cNvSpPr/>
            <p:nvPr/>
          </p:nvSpPr>
          <p:spPr>
            <a:xfrm>
              <a:off x="2857500" y="3416300"/>
              <a:ext cx="4114800" cy="952500"/>
            </a:xfrm>
            <a:custGeom>
              <a:avLst/>
              <a:gdLst/>
              <a:ahLst/>
              <a:cxnLst/>
              <a:rect l="l" t="t" r="r" b="b"/>
              <a:pathLst>
                <a:path w="4114800" h="952500">
                  <a:moveTo>
                    <a:pt x="0" y="0"/>
                  </a:moveTo>
                  <a:lnTo>
                    <a:pt x="4114800" y="952500"/>
                  </a:lnTo>
                </a:path>
              </a:pathLst>
            </a:custGeom>
            <a:ln w="25400">
              <a:solidFill>
                <a:srgbClr val="FF0000"/>
              </a:solidFill>
            </a:ln>
          </p:spPr>
          <p:txBody>
            <a:bodyPr wrap="square" lIns="0" tIns="0" rIns="0" bIns="0" rtlCol="0"/>
            <a:lstStyle/>
            <a:p>
              <a:endParaRPr/>
            </a:p>
          </p:txBody>
        </p:sp>
        <p:pic>
          <p:nvPicPr>
            <p:cNvPr id="120" name="object 120"/>
            <p:cNvPicPr/>
            <p:nvPr/>
          </p:nvPicPr>
          <p:blipFill>
            <a:blip r:embed="rId13" cstate="print"/>
            <a:stretch>
              <a:fillRect/>
            </a:stretch>
          </p:blipFill>
          <p:spPr>
            <a:xfrm>
              <a:off x="2832100" y="3517900"/>
              <a:ext cx="4241800" cy="1257300"/>
            </a:xfrm>
            <a:prstGeom prst="rect">
              <a:avLst/>
            </a:prstGeom>
          </p:spPr>
        </p:pic>
        <p:sp>
          <p:nvSpPr>
            <p:cNvPr id="121" name="object 121"/>
            <p:cNvSpPr/>
            <p:nvPr/>
          </p:nvSpPr>
          <p:spPr>
            <a:xfrm>
              <a:off x="2895600" y="3568700"/>
              <a:ext cx="4114800" cy="1117600"/>
            </a:xfrm>
            <a:custGeom>
              <a:avLst/>
              <a:gdLst/>
              <a:ahLst/>
              <a:cxnLst/>
              <a:rect l="l" t="t" r="r" b="b"/>
              <a:pathLst>
                <a:path w="4114800" h="1117600">
                  <a:moveTo>
                    <a:pt x="0" y="0"/>
                  </a:moveTo>
                  <a:lnTo>
                    <a:pt x="52492" y="566"/>
                  </a:lnTo>
                  <a:lnTo>
                    <a:pt x="104977" y="1144"/>
                  </a:lnTo>
                  <a:lnTo>
                    <a:pt x="157449" y="1745"/>
                  </a:lnTo>
                  <a:lnTo>
                    <a:pt x="209901" y="2382"/>
                  </a:lnTo>
                  <a:lnTo>
                    <a:pt x="262327" y="3065"/>
                  </a:lnTo>
                  <a:lnTo>
                    <a:pt x="314719" y="3807"/>
                  </a:lnTo>
                  <a:lnTo>
                    <a:pt x="367070" y="4620"/>
                  </a:lnTo>
                  <a:lnTo>
                    <a:pt x="419375" y="5514"/>
                  </a:lnTo>
                  <a:lnTo>
                    <a:pt x="471627" y="6502"/>
                  </a:lnTo>
                  <a:lnTo>
                    <a:pt x="523818" y="7595"/>
                  </a:lnTo>
                  <a:lnTo>
                    <a:pt x="575942" y="8805"/>
                  </a:lnTo>
                  <a:lnTo>
                    <a:pt x="627993" y="10144"/>
                  </a:lnTo>
                  <a:lnTo>
                    <a:pt x="679963" y="11624"/>
                  </a:lnTo>
                  <a:lnTo>
                    <a:pt x="731847" y="13255"/>
                  </a:lnTo>
                  <a:lnTo>
                    <a:pt x="783637" y="15051"/>
                  </a:lnTo>
                  <a:lnTo>
                    <a:pt x="835326" y="17022"/>
                  </a:lnTo>
                  <a:lnTo>
                    <a:pt x="886908" y="19181"/>
                  </a:lnTo>
                  <a:lnTo>
                    <a:pt x="938377" y="21538"/>
                  </a:lnTo>
                  <a:lnTo>
                    <a:pt x="989725" y="24107"/>
                  </a:lnTo>
                  <a:lnTo>
                    <a:pt x="1040947" y="26897"/>
                  </a:lnTo>
                  <a:lnTo>
                    <a:pt x="1092034" y="29922"/>
                  </a:lnTo>
                  <a:lnTo>
                    <a:pt x="1142981" y="33193"/>
                  </a:lnTo>
                  <a:lnTo>
                    <a:pt x="1193781" y="36721"/>
                  </a:lnTo>
                  <a:lnTo>
                    <a:pt x="1244426" y="40519"/>
                  </a:lnTo>
                  <a:lnTo>
                    <a:pt x="1294912" y="44597"/>
                  </a:lnTo>
                  <a:lnTo>
                    <a:pt x="1345230" y="48968"/>
                  </a:lnTo>
                  <a:lnTo>
                    <a:pt x="1395374" y="53644"/>
                  </a:lnTo>
                  <a:lnTo>
                    <a:pt x="1445337" y="58636"/>
                  </a:lnTo>
                  <a:lnTo>
                    <a:pt x="1495114" y="63955"/>
                  </a:lnTo>
                  <a:lnTo>
                    <a:pt x="1544696" y="69614"/>
                  </a:lnTo>
                  <a:lnTo>
                    <a:pt x="1594077" y="75624"/>
                  </a:lnTo>
                  <a:lnTo>
                    <a:pt x="1643251" y="81997"/>
                  </a:lnTo>
                  <a:lnTo>
                    <a:pt x="1692211" y="88745"/>
                  </a:lnTo>
                  <a:lnTo>
                    <a:pt x="1740951" y="95879"/>
                  </a:lnTo>
                  <a:lnTo>
                    <a:pt x="1789463" y="103411"/>
                  </a:lnTo>
                  <a:lnTo>
                    <a:pt x="1837740" y="111353"/>
                  </a:lnTo>
                  <a:lnTo>
                    <a:pt x="1885777" y="119716"/>
                  </a:lnTo>
                  <a:lnTo>
                    <a:pt x="1933567" y="128513"/>
                  </a:lnTo>
                  <a:lnTo>
                    <a:pt x="1981102" y="137754"/>
                  </a:lnTo>
                  <a:lnTo>
                    <a:pt x="2028376" y="147452"/>
                  </a:lnTo>
                  <a:lnTo>
                    <a:pt x="2075383" y="157618"/>
                  </a:lnTo>
                  <a:lnTo>
                    <a:pt x="2122115" y="168264"/>
                  </a:lnTo>
                  <a:lnTo>
                    <a:pt x="2168566" y="179402"/>
                  </a:lnTo>
                  <a:lnTo>
                    <a:pt x="2214730" y="191043"/>
                  </a:lnTo>
                  <a:lnTo>
                    <a:pt x="2260600" y="203200"/>
                  </a:lnTo>
                  <a:lnTo>
                    <a:pt x="2839640" y="424656"/>
                  </a:lnTo>
                  <a:lnTo>
                    <a:pt x="3444875" y="730250"/>
                  </a:lnTo>
                  <a:lnTo>
                    <a:pt x="3921521" y="1000918"/>
                  </a:lnTo>
                  <a:lnTo>
                    <a:pt x="4114800" y="1117600"/>
                  </a:lnTo>
                </a:path>
              </a:pathLst>
            </a:custGeom>
            <a:ln w="25400">
              <a:solidFill>
                <a:srgbClr val="008000"/>
              </a:solidFill>
            </a:ln>
          </p:spPr>
          <p:txBody>
            <a:bodyPr wrap="square" lIns="0" tIns="0" rIns="0" bIns="0" rtlCol="0"/>
            <a:lstStyle/>
            <a:p>
              <a:endParaRPr/>
            </a:p>
          </p:txBody>
        </p:sp>
      </p:grpSp>
      <p:sp>
        <p:nvSpPr>
          <p:cNvPr id="122" name="object 122"/>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26</a:t>
            </a:r>
            <a:endParaRPr sz="1200">
              <a:latin typeface="Calibri"/>
              <a:cs typeface="Calibri"/>
            </a:endParaRPr>
          </a:p>
        </p:txBody>
      </p:sp>
    </p:spTree>
    <p:extLst>
      <p:ext uri="{BB962C8B-B14F-4D97-AF65-F5344CB8AC3E}">
        <p14:creationId xmlns:p14="http://schemas.microsoft.com/office/powerpoint/2010/main" val="374912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6303" y="90170"/>
            <a:ext cx="7837170" cy="695960"/>
          </a:xfrm>
          <a:prstGeom prst="rect">
            <a:avLst/>
          </a:prstGeom>
        </p:spPr>
        <p:txBody>
          <a:bodyPr vert="horz" wrap="square" lIns="0" tIns="12700" rIns="0" bIns="0" rtlCol="0">
            <a:spAutoFit/>
          </a:bodyPr>
          <a:lstStyle/>
          <a:p>
            <a:pPr marL="12700">
              <a:spcBef>
                <a:spcPts val="100"/>
              </a:spcBef>
            </a:pPr>
            <a:r>
              <a:t>Supervised </a:t>
            </a:r>
            <a:r>
              <a:rPr spc="-5"/>
              <a:t>Learning:</a:t>
            </a:r>
            <a:r>
              <a:t> </a:t>
            </a:r>
            <a:r>
              <a:rPr spc="-10"/>
              <a:t>Classification</a:t>
            </a:r>
          </a:p>
        </p:txBody>
      </p:sp>
      <p:grpSp>
        <p:nvGrpSpPr>
          <p:cNvPr id="3" name="object 3"/>
          <p:cNvGrpSpPr/>
          <p:nvPr/>
        </p:nvGrpSpPr>
        <p:grpSpPr>
          <a:xfrm>
            <a:off x="3460753" y="3406315"/>
            <a:ext cx="4972685" cy="1972310"/>
            <a:chOff x="1936750" y="3406315"/>
            <a:chExt cx="4972685" cy="1972310"/>
          </a:xfrm>
        </p:grpSpPr>
        <p:sp>
          <p:nvSpPr>
            <p:cNvPr id="4" name="object 4"/>
            <p:cNvSpPr/>
            <p:nvPr/>
          </p:nvSpPr>
          <p:spPr>
            <a:xfrm>
              <a:off x="1962975" y="3406317"/>
              <a:ext cx="4946015" cy="1972310"/>
            </a:xfrm>
            <a:custGeom>
              <a:avLst/>
              <a:gdLst/>
              <a:ahLst/>
              <a:cxnLst/>
              <a:rect l="l" t="t" r="r" b="b"/>
              <a:pathLst>
                <a:path w="4946015" h="1972310">
                  <a:moveTo>
                    <a:pt x="4945900" y="1514932"/>
                  </a:moveTo>
                  <a:lnTo>
                    <a:pt x="4798860" y="1429156"/>
                  </a:lnTo>
                  <a:lnTo>
                    <a:pt x="4793666" y="1428597"/>
                  </a:lnTo>
                  <a:lnTo>
                    <a:pt x="4788954" y="1429842"/>
                  </a:lnTo>
                  <a:lnTo>
                    <a:pt x="4784242" y="1431086"/>
                  </a:lnTo>
                  <a:lnTo>
                    <a:pt x="4780000" y="1434122"/>
                  </a:lnTo>
                  <a:lnTo>
                    <a:pt x="4777346" y="1438668"/>
                  </a:lnTo>
                  <a:lnTo>
                    <a:pt x="4774895" y="1445818"/>
                  </a:lnTo>
                  <a:lnTo>
                    <a:pt x="4775378" y="1453108"/>
                  </a:lnTo>
                  <a:lnTo>
                    <a:pt x="4778553" y="1459687"/>
                  </a:lnTo>
                  <a:lnTo>
                    <a:pt x="4784204" y="1464716"/>
                  </a:lnTo>
                  <a:lnTo>
                    <a:pt x="4837633" y="1495882"/>
                  </a:lnTo>
                  <a:lnTo>
                    <a:pt x="157340" y="1495894"/>
                  </a:lnTo>
                  <a:lnTo>
                    <a:pt x="157340" y="108280"/>
                  </a:lnTo>
                  <a:lnTo>
                    <a:pt x="188518" y="161709"/>
                  </a:lnTo>
                  <a:lnTo>
                    <a:pt x="193548" y="167360"/>
                  </a:lnTo>
                  <a:lnTo>
                    <a:pt x="200113" y="170535"/>
                  </a:lnTo>
                  <a:lnTo>
                    <a:pt x="207403" y="171005"/>
                  </a:lnTo>
                  <a:lnTo>
                    <a:pt x="214566" y="168567"/>
                  </a:lnTo>
                  <a:lnTo>
                    <a:pt x="220218" y="163537"/>
                  </a:lnTo>
                  <a:lnTo>
                    <a:pt x="223393" y="156959"/>
                  </a:lnTo>
                  <a:lnTo>
                    <a:pt x="223862" y="149669"/>
                  </a:lnTo>
                  <a:lnTo>
                    <a:pt x="221424" y="142506"/>
                  </a:lnTo>
                  <a:lnTo>
                    <a:pt x="138290" y="0"/>
                  </a:lnTo>
                  <a:lnTo>
                    <a:pt x="55168" y="142506"/>
                  </a:lnTo>
                  <a:lnTo>
                    <a:pt x="52717" y="149669"/>
                  </a:lnTo>
                  <a:lnTo>
                    <a:pt x="53200" y="156959"/>
                  </a:lnTo>
                  <a:lnTo>
                    <a:pt x="56362" y="163537"/>
                  </a:lnTo>
                  <a:lnTo>
                    <a:pt x="62014" y="168567"/>
                  </a:lnTo>
                  <a:lnTo>
                    <a:pt x="69176" y="171005"/>
                  </a:lnTo>
                  <a:lnTo>
                    <a:pt x="76466" y="170535"/>
                  </a:lnTo>
                  <a:lnTo>
                    <a:pt x="83045" y="167360"/>
                  </a:lnTo>
                  <a:lnTo>
                    <a:pt x="88074" y="161709"/>
                  </a:lnTo>
                  <a:lnTo>
                    <a:pt x="119240" y="108280"/>
                  </a:lnTo>
                  <a:lnTo>
                    <a:pt x="119240" y="1495894"/>
                  </a:lnTo>
                  <a:lnTo>
                    <a:pt x="0" y="1495894"/>
                  </a:lnTo>
                  <a:lnTo>
                    <a:pt x="0" y="1533994"/>
                  </a:lnTo>
                  <a:lnTo>
                    <a:pt x="119240" y="1533994"/>
                  </a:lnTo>
                  <a:lnTo>
                    <a:pt x="119240" y="1972132"/>
                  </a:lnTo>
                  <a:lnTo>
                    <a:pt x="157340" y="1972132"/>
                  </a:lnTo>
                  <a:lnTo>
                    <a:pt x="157340" y="1533994"/>
                  </a:lnTo>
                  <a:lnTo>
                    <a:pt x="4837633" y="1533982"/>
                  </a:lnTo>
                  <a:lnTo>
                    <a:pt x="4784204" y="1565160"/>
                  </a:lnTo>
                  <a:lnTo>
                    <a:pt x="4778553" y="1570189"/>
                  </a:lnTo>
                  <a:lnTo>
                    <a:pt x="4775378" y="1576768"/>
                  </a:lnTo>
                  <a:lnTo>
                    <a:pt x="4774895" y="1584058"/>
                  </a:lnTo>
                  <a:lnTo>
                    <a:pt x="4777346" y="1591208"/>
                  </a:lnTo>
                  <a:lnTo>
                    <a:pt x="4782375" y="1596859"/>
                  </a:lnTo>
                  <a:lnTo>
                    <a:pt x="4788954" y="1600034"/>
                  </a:lnTo>
                  <a:lnTo>
                    <a:pt x="4796244" y="1600517"/>
                  </a:lnTo>
                  <a:lnTo>
                    <a:pt x="4803394" y="1598066"/>
                  </a:lnTo>
                  <a:lnTo>
                    <a:pt x="4945900" y="1514932"/>
                  </a:lnTo>
                  <a:close/>
                </a:path>
              </a:pathLst>
            </a:custGeom>
            <a:solidFill>
              <a:srgbClr val="7F7F7F"/>
            </a:solidFill>
          </p:spPr>
          <p:txBody>
            <a:bodyPr wrap="square" lIns="0" tIns="0" rIns="0" bIns="0" rtlCol="0"/>
            <a:lstStyle/>
            <a:p>
              <a:endParaRPr/>
            </a:p>
          </p:txBody>
        </p:sp>
        <p:sp>
          <p:nvSpPr>
            <p:cNvPr id="5" name="object 5"/>
            <p:cNvSpPr/>
            <p:nvPr/>
          </p:nvSpPr>
          <p:spPr>
            <a:xfrm>
              <a:off x="1955800" y="3930650"/>
              <a:ext cx="266700" cy="0"/>
            </a:xfrm>
            <a:custGeom>
              <a:avLst/>
              <a:gdLst/>
              <a:ahLst/>
              <a:cxnLst/>
              <a:rect l="l" t="t" r="r" b="b"/>
              <a:pathLst>
                <a:path w="266700">
                  <a:moveTo>
                    <a:pt x="0" y="0"/>
                  </a:moveTo>
                  <a:lnTo>
                    <a:pt x="266700" y="1"/>
                  </a:lnTo>
                </a:path>
              </a:pathLst>
            </a:custGeom>
            <a:ln w="38100">
              <a:solidFill>
                <a:srgbClr val="7F7F7F"/>
              </a:solidFill>
            </a:ln>
          </p:spPr>
          <p:txBody>
            <a:bodyPr wrap="square" lIns="0" tIns="0" rIns="0" bIns="0" rtlCol="0"/>
            <a:lstStyle/>
            <a:p>
              <a:endParaRPr/>
            </a:p>
          </p:txBody>
        </p:sp>
      </p:grpSp>
      <p:sp>
        <p:nvSpPr>
          <p:cNvPr id="6" name="object 6"/>
          <p:cNvSpPr txBox="1"/>
          <p:nvPr/>
        </p:nvSpPr>
        <p:spPr>
          <a:xfrm>
            <a:off x="2009143" y="1016003"/>
            <a:ext cx="7215505" cy="4468495"/>
          </a:xfrm>
          <a:prstGeom prst="rect">
            <a:avLst/>
          </a:prstGeom>
        </p:spPr>
        <p:txBody>
          <a:bodyPr vert="horz" wrap="square" lIns="0" tIns="109220" rIns="0" bIns="0" rtlCol="0">
            <a:spAutoFit/>
          </a:bodyPr>
          <a:lstStyle/>
          <a:p>
            <a:pPr marL="406400" indent="-342900">
              <a:spcBef>
                <a:spcPts val="860"/>
              </a:spcBef>
              <a:buFont typeface="Arial MT"/>
              <a:buChar char="•"/>
              <a:tabLst>
                <a:tab pos="405765" algn="l"/>
                <a:tab pos="406400" algn="l"/>
              </a:tabLst>
            </a:pPr>
            <a:r>
              <a:rPr sz="3200" spc="-10" dirty="0">
                <a:latin typeface="Calibri"/>
                <a:cs typeface="Calibri"/>
              </a:rPr>
              <a:t>Given</a:t>
            </a:r>
            <a:r>
              <a:rPr sz="3200" dirty="0">
                <a:latin typeface="Calibri"/>
                <a:cs typeface="Calibri"/>
              </a:rPr>
              <a:t> </a:t>
            </a:r>
            <a:r>
              <a:rPr sz="3200" spc="60" dirty="0">
                <a:latin typeface="Calibri"/>
                <a:cs typeface="Calibri"/>
              </a:rPr>
              <a:t>(</a:t>
            </a:r>
            <a:r>
              <a:rPr sz="3200" i="1" spc="60" dirty="0">
                <a:latin typeface="Georgia"/>
                <a:cs typeface="Georgia"/>
              </a:rPr>
              <a:t>x</a:t>
            </a:r>
            <a:r>
              <a:rPr sz="3150" spc="89" baseline="-18518" dirty="0">
                <a:latin typeface="Calibri"/>
                <a:cs typeface="Calibri"/>
              </a:rPr>
              <a:t>1</a:t>
            </a:r>
            <a:r>
              <a:rPr sz="3200" spc="60"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1</a:t>
            </a:r>
            <a:r>
              <a:rPr sz="3200" spc="-50" dirty="0">
                <a:latin typeface="Calibri"/>
                <a:cs typeface="Calibri"/>
              </a:rPr>
              <a:t>),</a:t>
            </a:r>
            <a:r>
              <a:rPr sz="3200" spc="-5" dirty="0">
                <a:latin typeface="Calibri"/>
                <a:cs typeface="Calibri"/>
              </a:rPr>
              <a:t> </a:t>
            </a:r>
            <a:r>
              <a:rPr sz="3200" spc="55" dirty="0">
                <a:latin typeface="Calibri"/>
                <a:cs typeface="Calibri"/>
              </a:rPr>
              <a:t>(</a:t>
            </a:r>
            <a:r>
              <a:rPr sz="3200" i="1" spc="55" dirty="0">
                <a:latin typeface="Georgia"/>
                <a:cs typeface="Georgia"/>
              </a:rPr>
              <a:t>x</a:t>
            </a:r>
            <a:r>
              <a:rPr sz="3150" spc="82" baseline="-18518" dirty="0">
                <a:latin typeface="Calibri"/>
                <a:cs typeface="Calibri"/>
              </a:rPr>
              <a:t>2</a:t>
            </a:r>
            <a:r>
              <a:rPr sz="3200" spc="55"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2</a:t>
            </a:r>
            <a:r>
              <a:rPr sz="3200" spc="-50" dirty="0">
                <a:latin typeface="Calibri"/>
                <a:cs typeface="Calibri"/>
              </a:rPr>
              <a:t>),</a:t>
            </a:r>
            <a:r>
              <a:rPr sz="3200" spc="-5" dirty="0">
                <a:latin typeface="Calibri"/>
                <a:cs typeface="Calibri"/>
              </a:rPr>
              <a:t> </a:t>
            </a:r>
            <a:r>
              <a:rPr sz="3200" dirty="0">
                <a:latin typeface="Calibri"/>
                <a:cs typeface="Calibri"/>
              </a:rPr>
              <a:t>..., </a:t>
            </a:r>
            <a:r>
              <a:rPr sz="3200" spc="55" dirty="0">
                <a:latin typeface="Calibri"/>
                <a:cs typeface="Calibri"/>
              </a:rPr>
              <a:t>(</a:t>
            </a:r>
            <a:r>
              <a:rPr sz="3200" i="1" spc="55" dirty="0" err="1">
                <a:latin typeface="Georgia"/>
                <a:cs typeface="Georgia"/>
              </a:rPr>
              <a:t>x</a:t>
            </a:r>
            <a:r>
              <a:rPr sz="3150" spc="82" baseline="-18518" dirty="0" err="1">
                <a:latin typeface="Calibri"/>
                <a:cs typeface="Calibri"/>
              </a:rPr>
              <a:t>n</a:t>
            </a:r>
            <a:r>
              <a:rPr sz="3200" spc="55" dirty="0">
                <a:latin typeface="Calibri"/>
                <a:cs typeface="Calibri"/>
              </a:rPr>
              <a:t>,</a:t>
            </a:r>
            <a:r>
              <a:rPr sz="3200" spc="-5" dirty="0">
                <a:latin typeface="Calibri"/>
                <a:cs typeface="Calibri"/>
              </a:rPr>
              <a:t> </a:t>
            </a:r>
            <a:r>
              <a:rPr sz="3200" i="1" spc="-70" dirty="0" err="1">
                <a:latin typeface="Georgia"/>
                <a:cs typeface="Georgia"/>
              </a:rPr>
              <a:t>y</a:t>
            </a:r>
            <a:r>
              <a:rPr sz="3150" spc="-104" baseline="-18518" dirty="0" err="1">
                <a:latin typeface="Calibri"/>
                <a:cs typeface="Calibri"/>
              </a:rPr>
              <a:t>n</a:t>
            </a:r>
            <a:r>
              <a:rPr sz="3200" spc="-70" dirty="0">
                <a:latin typeface="Calibri"/>
                <a:cs typeface="Calibri"/>
              </a:rPr>
              <a:t>)</a:t>
            </a:r>
            <a:endParaRPr sz="3200" dirty="0">
              <a:latin typeface="Calibri"/>
              <a:cs typeface="Calibri"/>
            </a:endParaRPr>
          </a:p>
          <a:p>
            <a:pPr marL="406400" indent="-342900">
              <a:spcBef>
                <a:spcPts val="760"/>
              </a:spcBef>
              <a:buFont typeface="Arial MT"/>
              <a:buChar char="•"/>
              <a:tabLst>
                <a:tab pos="405765" algn="l"/>
                <a:tab pos="406400" algn="l"/>
              </a:tabLst>
            </a:pPr>
            <a:r>
              <a:rPr sz="3200" dirty="0">
                <a:latin typeface="Calibri"/>
                <a:cs typeface="Calibri"/>
              </a:rPr>
              <a:t>L</a:t>
            </a:r>
            <a:r>
              <a:rPr sz="3200" spc="-10" dirty="0">
                <a:latin typeface="Calibri"/>
                <a:cs typeface="Calibri"/>
              </a:rPr>
              <a:t>e</a:t>
            </a:r>
            <a:r>
              <a:rPr sz="3200" spc="5" dirty="0">
                <a:latin typeface="Calibri"/>
                <a:cs typeface="Calibri"/>
              </a:rPr>
              <a:t>a</a:t>
            </a:r>
            <a:r>
              <a:rPr sz="3200" spc="-5" dirty="0">
                <a:latin typeface="Calibri"/>
                <a:cs typeface="Calibri"/>
              </a:rPr>
              <a:t>r</a:t>
            </a:r>
            <a:r>
              <a:rPr sz="3200" dirty="0">
                <a:latin typeface="Calibri"/>
                <a:cs typeface="Calibri"/>
              </a:rPr>
              <a:t>n</a:t>
            </a:r>
            <a:r>
              <a:rPr sz="3200" spc="5"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f</a:t>
            </a:r>
            <a:r>
              <a:rPr sz="3200" dirty="0">
                <a:latin typeface="Calibri"/>
                <a:cs typeface="Calibri"/>
              </a:rPr>
              <a:t>un</a:t>
            </a:r>
            <a:r>
              <a:rPr sz="3200" spc="-5" dirty="0">
                <a:latin typeface="Calibri"/>
                <a:cs typeface="Calibri"/>
              </a:rPr>
              <a:t>c</a:t>
            </a:r>
            <a:r>
              <a:rPr sz="3200" dirty="0">
                <a:latin typeface="Calibri"/>
                <a:cs typeface="Calibri"/>
              </a:rPr>
              <a:t>ti</a:t>
            </a:r>
            <a:r>
              <a:rPr sz="3200" spc="-5" dirty="0">
                <a:latin typeface="Calibri"/>
                <a:cs typeface="Calibri"/>
              </a:rPr>
              <a:t>o</a:t>
            </a:r>
            <a:r>
              <a:rPr sz="3200" dirty="0">
                <a:latin typeface="Calibri"/>
                <a:cs typeface="Calibri"/>
              </a:rPr>
              <a:t>n</a:t>
            </a:r>
            <a:r>
              <a:rPr sz="3200" spc="10" dirty="0">
                <a:latin typeface="Calibri"/>
                <a:cs typeface="Calibri"/>
              </a:rPr>
              <a:t> </a:t>
            </a:r>
            <a:r>
              <a:rPr sz="3200" i="1" spc="505" dirty="0">
                <a:latin typeface="Georgia"/>
                <a:cs typeface="Georgia"/>
              </a:rPr>
              <a:t>f</a:t>
            </a:r>
            <a:r>
              <a:rPr sz="3200" dirty="0">
                <a:latin typeface="Calibri"/>
                <a:cs typeface="Calibri"/>
              </a:rPr>
              <a:t>(</a:t>
            </a:r>
            <a:r>
              <a:rPr sz="3200" i="1" spc="215" dirty="0">
                <a:latin typeface="Georgia"/>
                <a:cs typeface="Georgia"/>
              </a:rPr>
              <a:t>x</a:t>
            </a:r>
            <a:r>
              <a:rPr sz="3200" dirty="0">
                <a:latin typeface="Calibri"/>
                <a:cs typeface="Calibri"/>
              </a:rPr>
              <a:t>)</a:t>
            </a:r>
            <a:r>
              <a:rPr sz="3200" spc="5" dirty="0">
                <a:latin typeface="Calibri"/>
                <a:cs typeface="Calibri"/>
              </a:rPr>
              <a:t> </a:t>
            </a:r>
            <a:r>
              <a:rPr sz="3200" spc="-30" dirty="0">
                <a:latin typeface="Calibri"/>
                <a:cs typeface="Calibri"/>
              </a:rPr>
              <a:t>t</a:t>
            </a:r>
            <a:r>
              <a:rPr sz="3200" dirty="0">
                <a:latin typeface="Calibri"/>
                <a:cs typeface="Calibri"/>
              </a:rPr>
              <a:t>o </a:t>
            </a:r>
            <a:r>
              <a:rPr sz="3200" spc="5" dirty="0">
                <a:latin typeface="Calibri"/>
                <a:cs typeface="Calibri"/>
              </a:rPr>
              <a:t>p</a:t>
            </a:r>
            <a:r>
              <a:rPr sz="3200" spc="-45" dirty="0">
                <a:latin typeface="Calibri"/>
                <a:cs typeface="Calibri"/>
              </a:rPr>
              <a:t>r</a:t>
            </a:r>
            <a:r>
              <a:rPr sz="3200" spc="-10" dirty="0">
                <a:latin typeface="Calibri"/>
                <a:cs typeface="Calibri"/>
              </a:rPr>
              <a:t>e</a:t>
            </a:r>
            <a:r>
              <a:rPr sz="3200" spc="5" dirty="0">
                <a:latin typeface="Calibri"/>
                <a:cs typeface="Calibri"/>
              </a:rPr>
              <a:t>d</a:t>
            </a:r>
            <a:r>
              <a:rPr sz="3200" dirty="0">
                <a:latin typeface="Calibri"/>
                <a:cs typeface="Calibri"/>
              </a:rPr>
              <a:t>i</a:t>
            </a:r>
            <a:r>
              <a:rPr sz="3200" spc="-10" dirty="0">
                <a:latin typeface="Calibri"/>
                <a:cs typeface="Calibri"/>
              </a:rPr>
              <a:t>c</a:t>
            </a:r>
            <a:r>
              <a:rPr sz="3200" dirty="0">
                <a:latin typeface="Calibri"/>
                <a:cs typeface="Calibri"/>
              </a:rPr>
              <a:t>t </a:t>
            </a:r>
            <a:r>
              <a:rPr sz="3200" i="1" spc="-225" dirty="0">
                <a:latin typeface="Georgia"/>
                <a:cs typeface="Georgia"/>
              </a:rPr>
              <a:t>y</a:t>
            </a:r>
            <a:r>
              <a:rPr sz="3200" i="1" spc="-45" dirty="0">
                <a:latin typeface="Georgia"/>
                <a:cs typeface="Georgia"/>
              </a:rPr>
              <a:t> </a:t>
            </a:r>
            <a:r>
              <a:rPr sz="3200" spc="5" dirty="0">
                <a:latin typeface="Calibri"/>
                <a:cs typeface="Calibri"/>
              </a:rPr>
              <a:t>gi</a:t>
            </a:r>
            <a:r>
              <a:rPr sz="3200" spc="-30" dirty="0">
                <a:latin typeface="Calibri"/>
                <a:cs typeface="Calibri"/>
              </a:rPr>
              <a:t>v</a:t>
            </a:r>
            <a:r>
              <a:rPr sz="3200" spc="-10" dirty="0">
                <a:latin typeface="Calibri"/>
                <a:cs typeface="Calibri"/>
              </a:rPr>
              <a:t>e</a:t>
            </a:r>
            <a:r>
              <a:rPr sz="3200" dirty="0">
                <a:latin typeface="Calibri"/>
                <a:cs typeface="Calibri"/>
              </a:rPr>
              <a:t>n</a:t>
            </a:r>
            <a:r>
              <a:rPr sz="3200" spc="5" dirty="0">
                <a:latin typeface="Calibri"/>
                <a:cs typeface="Calibri"/>
              </a:rPr>
              <a:t> </a:t>
            </a:r>
            <a:r>
              <a:rPr sz="3200" i="1" spc="220" dirty="0">
                <a:latin typeface="Georgia"/>
                <a:cs typeface="Georgia"/>
              </a:rPr>
              <a:t>x</a:t>
            </a:r>
            <a:endParaRPr sz="3200" dirty="0">
              <a:latin typeface="Georgia"/>
              <a:cs typeface="Georgia"/>
            </a:endParaRPr>
          </a:p>
          <a:p>
            <a:pPr marL="520700">
              <a:spcBef>
                <a:spcPts val="760"/>
              </a:spcBef>
            </a:pPr>
            <a:r>
              <a:rPr sz="2800" dirty="0">
                <a:latin typeface="Arial MT"/>
                <a:cs typeface="Arial MT"/>
              </a:rPr>
              <a:t>–</a:t>
            </a:r>
            <a:r>
              <a:rPr sz="2800" spc="-90" dirty="0">
                <a:latin typeface="Arial MT"/>
                <a:cs typeface="Arial MT"/>
              </a:rPr>
              <a:t> </a:t>
            </a:r>
            <a:r>
              <a:rPr sz="2800" i="1" spc="-195" dirty="0">
                <a:latin typeface="Georgia"/>
                <a:cs typeface="Georgia"/>
              </a:rPr>
              <a:t>y</a:t>
            </a:r>
            <a:r>
              <a:rPr sz="2800" i="1" spc="-40" dirty="0">
                <a:latin typeface="Georgia"/>
                <a:cs typeface="Georgia"/>
              </a:rPr>
              <a:t> </a:t>
            </a:r>
            <a:r>
              <a:rPr sz="2800" spc="-5" dirty="0">
                <a:latin typeface="Calibri"/>
                <a:cs typeface="Calibri"/>
              </a:rPr>
              <a:t>i</a:t>
            </a:r>
            <a:r>
              <a:rPr sz="2800" dirty="0">
                <a:latin typeface="Calibri"/>
                <a:cs typeface="Calibri"/>
              </a:rPr>
              <a:t>s</a:t>
            </a:r>
            <a:r>
              <a:rPr sz="2800" spc="5" dirty="0">
                <a:latin typeface="Calibri"/>
                <a:cs typeface="Calibri"/>
              </a:rPr>
              <a:t> </a:t>
            </a:r>
            <a:r>
              <a:rPr sz="2800" spc="-20" dirty="0">
                <a:latin typeface="Calibri"/>
                <a:cs typeface="Calibri"/>
              </a:rPr>
              <a:t>c</a:t>
            </a:r>
            <a:r>
              <a:rPr sz="2800" spc="-30" dirty="0">
                <a:latin typeface="Calibri"/>
                <a:cs typeface="Calibri"/>
              </a:rPr>
              <a:t>at</a:t>
            </a:r>
            <a:r>
              <a:rPr sz="2800" spc="-10" dirty="0">
                <a:latin typeface="Calibri"/>
                <a:cs typeface="Calibri"/>
              </a:rPr>
              <a:t>e</a:t>
            </a:r>
            <a:r>
              <a:rPr sz="2800" spc="-25" dirty="0">
                <a:latin typeface="Calibri"/>
                <a:cs typeface="Calibri"/>
              </a:rPr>
              <a:t>g</a:t>
            </a:r>
            <a:r>
              <a:rPr sz="2800" spc="-5" dirty="0">
                <a:latin typeface="Calibri"/>
                <a:cs typeface="Calibri"/>
              </a:rPr>
              <a:t>o</a:t>
            </a:r>
            <a:r>
              <a:rPr sz="2800" dirty="0">
                <a:latin typeface="Calibri"/>
                <a:cs typeface="Calibri"/>
              </a:rPr>
              <a:t>r</a:t>
            </a:r>
            <a:r>
              <a:rPr sz="2800" spc="-5" dirty="0">
                <a:latin typeface="Calibri"/>
                <a:cs typeface="Calibri"/>
              </a:rPr>
              <a:t>i</a:t>
            </a:r>
            <a:r>
              <a:rPr sz="2800" spc="-25" dirty="0">
                <a:latin typeface="Calibri"/>
                <a:cs typeface="Calibri"/>
              </a:rPr>
              <a:t>c</a:t>
            </a:r>
            <a:r>
              <a:rPr sz="2800" spc="-5" dirty="0">
                <a:latin typeface="Calibri"/>
                <a:cs typeface="Calibri"/>
              </a:rPr>
              <a:t>a</a:t>
            </a:r>
            <a:r>
              <a:rPr sz="2800" dirty="0">
                <a:latin typeface="Calibri"/>
                <a:cs typeface="Calibri"/>
              </a:rPr>
              <a:t>l ==</a:t>
            </a:r>
            <a:r>
              <a:rPr sz="2800" spc="5" dirty="0">
                <a:latin typeface="Calibri"/>
                <a:cs typeface="Calibri"/>
              </a:rPr>
              <a:t> </a:t>
            </a:r>
            <a:r>
              <a:rPr sz="2800" dirty="0">
                <a:latin typeface="Calibri"/>
                <a:cs typeface="Calibri"/>
              </a:rPr>
              <a:t>c</a:t>
            </a:r>
            <a:r>
              <a:rPr sz="2800" spc="-5" dirty="0">
                <a:latin typeface="Calibri"/>
                <a:cs typeface="Calibri"/>
              </a:rPr>
              <a:t>la</a:t>
            </a:r>
            <a:r>
              <a:rPr sz="2800" dirty="0">
                <a:latin typeface="Calibri"/>
                <a:cs typeface="Calibri"/>
              </a:rPr>
              <a:t>ss</a:t>
            </a:r>
            <a:r>
              <a:rPr sz="2800" spc="-5" dirty="0">
                <a:latin typeface="Calibri"/>
                <a:cs typeface="Calibri"/>
              </a:rPr>
              <a:t>ifi</a:t>
            </a:r>
            <a:r>
              <a:rPr sz="2800" spc="-25" dirty="0">
                <a:latin typeface="Calibri"/>
                <a:cs typeface="Calibri"/>
              </a:rPr>
              <a:t>c</a:t>
            </a:r>
            <a:r>
              <a:rPr sz="2800" spc="-30" dirty="0">
                <a:latin typeface="Calibri"/>
                <a:cs typeface="Calibri"/>
              </a:rPr>
              <a:t>a</a:t>
            </a:r>
            <a:r>
              <a:rPr sz="2800" spc="-5" dirty="0">
                <a:latin typeface="Calibri"/>
                <a:cs typeface="Calibri"/>
              </a:rPr>
              <a:t>tio</a:t>
            </a:r>
            <a:r>
              <a:rPr sz="2800" dirty="0">
                <a:latin typeface="Calibri"/>
                <a:cs typeface="Calibri"/>
              </a:rPr>
              <a:t>n</a:t>
            </a:r>
          </a:p>
          <a:p>
            <a:pPr marL="966469" algn="ctr">
              <a:spcBef>
                <a:spcPts val="2750"/>
              </a:spcBef>
            </a:pPr>
            <a:r>
              <a:rPr sz="2000" spc="-10" dirty="0">
                <a:latin typeface="Calibri"/>
                <a:cs typeface="Calibri"/>
              </a:rPr>
              <a:t> </a:t>
            </a:r>
            <a:r>
              <a:rPr sz="2000" spc="-5" dirty="0">
                <a:latin typeface="Calibri"/>
                <a:cs typeface="Calibri"/>
              </a:rPr>
              <a:t>Cancer (Malignant </a:t>
            </a:r>
            <a:r>
              <a:rPr sz="2000" dirty="0">
                <a:latin typeface="Calibri"/>
                <a:cs typeface="Calibri"/>
              </a:rPr>
              <a:t>/</a:t>
            </a:r>
            <a:r>
              <a:rPr sz="2000" spc="-10" dirty="0">
                <a:latin typeface="Calibri"/>
                <a:cs typeface="Calibri"/>
              </a:rPr>
              <a:t> </a:t>
            </a:r>
            <a:r>
              <a:rPr sz="2000" spc="-5" dirty="0">
                <a:latin typeface="Calibri"/>
                <a:cs typeface="Calibri"/>
              </a:rPr>
              <a:t>Benign)</a:t>
            </a:r>
            <a:endParaRPr sz="2000" dirty="0">
              <a:latin typeface="Calibri"/>
              <a:cs typeface="Calibri"/>
            </a:endParaRPr>
          </a:p>
          <a:p>
            <a:pPr>
              <a:spcBef>
                <a:spcPts val="35"/>
              </a:spcBef>
            </a:pPr>
            <a:endParaRPr sz="2300" dirty="0">
              <a:latin typeface="Calibri"/>
              <a:cs typeface="Calibri"/>
            </a:endParaRPr>
          </a:p>
          <a:p>
            <a:pPr marL="60325"/>
            <a:r>
              <a:rPr sz="2000" spc="-5" dirty="0">
                <a:latin typeface="Calibri"/>
                <a:cs typeface="Calibri"/>
              </a:rPr>
              <a:t>1(Malignant)</a:t>
            </a:r>
            <a:endParaRPr sz="2000" dirty="0">
              <a:latin typeface="Calibri"/>
              <a:cs typeface="Calibri"/>
            </a:endParaRPr>
          </a:p>
          <a:p>
            <a:pPr>
              <a:lnSpc>
                <a:spcPct val="100000"/>
              </a:lnSpc>
            </a:pPr>
            <a:endParaRPr sz="2400" dirty="0">
              <a:latin typeface="Calibri"/>
              <a:cs typeface="Calibri"/>
            </a:endParaRPr>
          </a:p>
          <a:p>
            <a:pPr>
              <a:spcBef>
                <a:spcPts val="45"/>
              </a:spcBef>
            </a:pPr>
            <a:endParaRPr sz="2000" dirty="0">
              <a:latin typeface="Calibri"/>
              <a:cs typeface="Calibri"/>
            </a:endParaRPr>
          </a:p>
          <a:p>
            <a:pPr marL="423545"/>
            <a:r>
              <a:rPr sz="2000" spc="-5" dirty="0">
                <a:latin typeface="Calibri"/>
                <a:cs typeface="Calibri"/>
              </a:rPr>
              <a:t>0(Benign)</a:t>
            </a:r>
            <a:endParaRPr sz="2000" dirty="0">
              <a:latin typeface="Calibri"/>
              <a:cs typeface="Calibri"/>
            </a:endParaRPr>
          </a:p>
          <a:p>
            <a:pPr marL="891540" algn="ctr">
              <a:spcBef>
                <a:spcPts val="570"/>
              </a:spcBef>
            </a:pPr>
            <a:r>
              <a:rPr sz="2400" spc="-35" dirty="0">
                <a:latin typeface="Calibri"/>
                <a:cs typeface="Calibri"/>
              </a:rPr>
              <a:t>Tumor </a:t>
            </a:r>
            <a:r>
              <a:rPr sz="2400" spc="-20" dirty="0">
                <a:latin typeface="Calibri"/>
                <a:cs typeface="Calibri"/>
              </a:rPr>
              <a:t>Size</a:t>
            </a:r>
            <a:endParaRPr sz="2400" dirty="0">
              <a:latin typeface="Calibri"/>
              <a:cs typeface="Calibri"/>
            </a:endParaRPr>
          </a:p>
        </p:txBody>
      </p:sp>
      <p:grpSp>
        <p:nvGrpSpPr>
          <p:cNvPr id="7" name="object 7"/>
          <p:cNvGrpSpPr/>
          <p:nvPr/>
        </p:nvGrpSpPr>
        <p:grpSpPr>
          <a:xfrm>
            <a:off x="3835400" y="3759200"/>
            <a:ext cx="4089400" cy="1371600"/>
            <a:chOff x="2311400" y="3759200"/>
            <a:chExt cx="4089400" cy="1371600"/>
          </a:xfrm>
        </p:grpSpPr>
        <p:pic>
          <p:nvPicPr>
            <p:cNvPr id="8" name="object 8"/>
            <p:cNvPicPr/>
            <p:nvPr/>
          </p:nvPicPr>
          <p:blipFill>
            <a:blip r:embed="rId2" cstate="print"/>
            <a:stretch>
              <a:fillRect/>
            </a:stretch>
          </p:blipFill>
          <p:spPr>
            <a:xfrm>
              <a:off x="2311400" y="4762500"/>
              <a:ext cx="355600" cy="368300"/>
            </a:xfrm>
            <a:prstGeom prst="rect">
              <a:avLst/>
            </a:prstGeom>
          </p:spPr>
        </p:pic>
        <p:pic>
          <p:nvPicPr>
            <p:cNvPr id="9" name="object 9"/>
            <p:cNvPicPr/>
            <p:nvPr/>
          </p:nvPicPr>
          <p:blipFill>
            <a:blip r:embed="rId3" cstate="print"/>
            <a:stretch>
              <a:fillRect/>
            </a:stretch>
          </p:blipFill>
          <p:spPr>
            <a:xfrm>
              <a:off x="2374900" y="4806950"/>
              <a:ext cx="228600" cy="228600"/>
            </a:xfrm>
            <a:prstGeom prst="rect">
              <a:avLst/>
            </a:prstGeom>
          </p:spPr>
        </p:pic>
        <p:pic>
          <p:nvPicPr>
            <p:cNvPr id="10" name="object 10"/>
            <p:cNvPicPr/>
            <p:nvPr/>
          </p:nvPicPr>
          <p:blipFill>
            <a:blip r:embed="rId4" cstate="print"/>
            <a:stretch>
              <a:fillRect/>
            </a:stretch>
          </p:blipFill>
          <p:spPr>
            <a:xfrm>
              <a:off x="2368550" y="4800600"/>
              <a:ext cx="241300" cy="241300"/>
            </a:xfrm>
            <a:prstGeom prst="rect">
              <a:avLst/>
            </a:prstGeom>
          </p:spPr>
        </p:pic>
        <p:pic>
          <p:nvPicPr>
            <p:cNvPr id="11" name="object 11"/>
            <p:cNvPicPr/>
            <p:nvPr/>
          </p:nvPicPr>
          <p:blipFill>
            <a:blip r:embed="rId2" cstate="print"/>
            <a:stretch>
              <a:fillRect/>
            </a:stretch>
          </p:blipFill>
          <p:spPr>
            <a:xfrm>
              <a:off x="2882900" y="4762500"/>
              <a:ext cx="355600" cy="368300"/>
            </a:xfrm>
            <a:prstGeom prst="rect">
              <a:avLst/>
            </a:prstGeom>
          </p:spPr>
        </p:pic>
        <p:pic>
          <p:nvPicPr>
            <p:cNvPr id="12" name="object 12"/>
            <p:cNvPicPr/>
            <p:nvPr/>
          </p:nvPicPr>
          <p:blipFill>
            <a:blip r:embed="rId3" cstate="print"/>
            <a:stretch>
              <a:fillRect/>
            </a:stretch>
          </p:blipFill>
          <p:spPr>
            <a:xfrm>
              <a:off x="2946399" y="4806950"/>
              <a:ext cx="228600" cy="228600"/>
            </a:xfrm>
            <a:prstGeom prst="rect">
              <a:avLst/>
            </a:prstGeom>
          </p:spPr>
        </p:pic>
        <p:sp>
          <p:nvSpPr>
            <p:cNvPr id="13" name="object 13"/>
            <p:cNvSpPr/>
            <p:nvPr/>
          </p:nvSpPr>
          <p:spPr>
            <a:xfrm>
              <a:off x="29464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2692400" y="4762500"/>
              <a:ext cx="355600" cy="368300"/>
            </a:xfrm>
            <a:prstGeom prst="rect">
              <a:avLst/>
            </a:prstGeom>
          </p:spPr>
        </p:pic>
        <p:pic>
          <p:nvPicPr>
            <p:cNvPr id="15" name="object 15"/>
            <p:cNvPicPr/>
            <p:nvPr/>
          </p:nvPicPr>
          <p:blipFill>
            <a:blip r:embed="rId3" cstate="print"/>
            <a:stretch>
              <a:fillRect/>
            </a:stretch>
          </p:blipFill>
          <p:spPr>
            <a:xfrm>
              <a:off x="2755900" y="4806950"/>
              <a:ext cx="228600" cy="228600"/>
            </a:xfrm>
            <a:prstGeom prst="rect">
              <a:avLst/>
            </a:prstGeom>
          </p:spPr>
        </p:pic>
        <p:sp>
          <p:nvSpPr>
            <p:cNvPr id="16" name="object 16"/>
            <p:cNvSpPr/>
            <p:nvPr/>
          </p:nvSpPr>
          <p:spPr>
            <a:xfrm>
              <a:off x="27559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390900" y="4762500"/>
              <a:ext cx="368300" cy="368300"/>
            </a:xfrm>
            <a:prstGeom prst="rect">
              <a:avLst/>
            </a:prstGeom>
          </p:spPr>
        </p:pic>
        <p:pic>
          <p:nvPicPr>
            <p:cNvPr id="18" name="object 18"/>
            <p:cNvPicPr/>
            <p:nvPr/>
          </p:nvPicPr>
          <p:blipFill>
            <a:blip r:embed="rId3" cstate="print"/>
            <a:stretch>
              <a:fillRect/>
            </a:stretch>
          </p:blipFill>
          <p:spPr>
            <a:xfrm>
              <a:off x="3462780" y="4806950"/>
              <a:ext cx="228600" cy="228600"/>
            </a:xfrm>
            <a:prstGeom prst="rect">
              <a:avLst/>
            </a:prstGeom>
          </p:spPr>
        </p:pic>
        <p:pic>
          <p:nvPicPr>
            <p:cNvPr id="19" name="object 19"/>
            <p:cNvPicPr/>
            <p:nvPr/>
          </p:nvPicPr>
          <p:blipFill>
            <a:blip r:embed="rId6" cstate="print"/>
            <a:stretch>
              <a:fillRect/>
            </a:stretch>
          </p:blipFill>
          <p:spPr>
            <a:xfrm>
              <a:off x="3456430" y="4800600"/>
              <a:ext cx="241300" cy="241300"/>
            </a:xfrm>
            <a:prstGeom prst="rect">
              <a:avLst/>
            </a:prstGeom>
          </p:spPr>
        </p:pic>
        <p:pic>
          <p:nvPicPr>
            <p:cNvPr id="20" name="object 20"/>
            <p:cNvPicPr/>
            <p:nvPr/>
          </p:nvPicPr>
          <p:blipFill>
            <a:blip r:embed="rId2" cstate="print"/>
            <a:stretch>
              <a:fillRect/>
            </a:stretch>
          </p:blipFill>
          <p:spPr>
            <a:xfrm>
              <a:off x="4191000" y="4762500"/>
              <a:ext cx="355600" cy="368300"/>
            </a:xfrm>
            <a:prstGeom prst="rect">
              <a:avLst/>
            </a:prstGeom>
          </p:spPr>
        </p:pic>
        <p:pic>
          <p:nvPicPr>
            <p:cNvPr id="21" name="object 21"/>
            <p:cNvPicPr/>
            <p:nvPr/>
          </p:nvPicPr>
          <p:blipFill>
            <a:blip r:embed="rId3" cstate="print"/>
            <a:stretch>
              <a:fillRect/>
            </a:stretch>
          </p:blipFill>
          <p:spPr>
            <a:xfrm>
              <a:off x="4254500" y="4806950"/>
              <a:ext cx="228600" cy="228600"/>
            </a:xfrm>
            <a:prstGeom prst="rect">
              <a:avLst/>
            </a:prstGeom>
          </p:spPr>
        </p:pic>
        <p:pic>
          <p:nvPicPr>
            <p:cNvPr id="22" name="object 22"/>
            <p:cNvPicPr/>
            <p:nvPr/>
          </p:nvPicPr>
          <p:blipFill>
            <a:blip r:embed="rId4" cstate="print"/>
            <a:stretch>
              <a:fillRect/>
            </a:stretch>
          </p:blipFill>
          <p:spPr>
            <a:xfrm>
              <a:off x="4248150" y="4800600"/>
              <a:ext cx="241300" cy="241300"/>
            </a:xfrm>
            <a:prstGeom prst="rect">
              <a:avLst/>
            </a:prstGeom>
          </p:spPr>
        </p:pic>
        <p:pic>
          <p:nvPicPr>
            <p:cNvPr id="23" name="object 23"/>
            <p:cNvPicPr/>
            <p:nvPr/>
          </p:nvPicPr>
          <p:blipFill>
            <a:blip r:embed="rId2" cstate="print"/>
            <a:stretch>
              <a:fillRect/>
            </a:stretch>
          </p:blipFill>
          <p:spPr>
            <a:xfrm>
              <a:off x="4737100" y="4762500"/>
              <a:ext cx="355600" cy="368300"/>
            </a:xfrm>
            <a:prstGeom prst="rect">
              <a:avLst/>
            </a:prstGeom>
          </p:spPr>
        </p:pic>
        <p:pic>
          <p:nvPicPr>
            <p:cNvPr id="24" name="object 24"/>
            <p:cNvPicPr/>
            <p:nvPr/>
          </p:nvPicPr>
          <p:blipFill>
            <a:blip r:embed="rId3" cstate="print"/>
            <a:stretch>
              <a:fillRect/>
            </a:stretch>
          </p:blipFill>
          <p:spPr>
            <a:xfrm>
              <a:off x="4800600" y="4806950"/>
              <a:ext cx="228600" cy="228600"/>
            </a:xfrm>
            <a:prstGeom prst="rect">
              <a:avLst/>
            </a:prstGeom>
          </p:spPr>
        </p:pic>
        <p:pic>
          <p:nvPicPr>
            <p:cNvPr id="25" name="object 25"/>
            <p:cNvPicPr/>
            <p:nvPr/>
          </p:nvPicPr>
          <p:blipFill>
            <a:blip r:embed="rId6" cstate="print"/>
            <a:stretch>
              <a:fillRect/>
            </a:stretch>
          </p:blipFill>
          <p:spPr>
            <a:xfrm>
              <a:off x="4794250" y="4800600"/>
              <a:ext cx="241300" cy="241300"/>
            </a:xfrm>
            <a:prstGeom prst="rect">
              <a:avLst/>
            </a:prstGeom>
          </p:spPr>
        </p:pic>
        <p:pic>
          <p:nvPicPr>
            <p:cNvPr id="26" name="object 26"/>
            <p:cNvPicPr/>
            <p:nvPr/>
          </p:nvPicPr>
          <p:blipFill>
            <a:blip r:embed="rId7" cstate="print"/>
            <a:stretch>
              <a:fillRect/>
            </a:stretch>
          </p:blipFill>
          <p:spPr>
            <a:xfrm>
              <a:off x="5257800" y="3759200"/>
              <a:ext cx="368300" cy="368300"/>
            </a:xfrm>
            <a:prstGeom prst="rect">
              <a:avLst/>
            </a:prstGeom>
          </p:spPr>
        </p:pic>
        <p:pic>
          <p:nvPicPr>
            <p:cNvPr id="27" name="object 27"/>
            <p:cNvPicPr/>
            <p:nvPr/>
          </p:nvPicPr>
          <p:blipFill>
            <a:blip r:embed="rId8" cstate="print"/>
            <a:stretch>
              <a:fillRect/>
            </a:stretch>
          </p:blipFill>
          <p:spPr>
            <a:xfrm>
              <a:off x="5316688" y="3803650"/>
              <a:ext cx="241300" cy="241300"/>
            </a:xfrm>
            <a:prstGeom prst="rect">
              <a:avLst/>
            </a:prstGeom>
          </p:spPr>
        </p:pic>
        <p:pic>
          <p:nvPicPr>
            <p:cNvPr id="28" name="object 28"/>
            <p:cNvPicPr/>
            <p:nvPr/>
          </p:nvPicPr>
          <p:blipFill>
            <a:blip r:embed="rId9" cstate="print"/>
            <a:stretch>
              <a:fillRect/>
            </a:stretch>
          </p:blipFill>
          <p:spPr>
            <a:xfrm>
              <a:off x="5727700" y="3759200"/>
              <a:ext cx="355600" cy="368300"/>
            </a:xfrm>
            <a:prstGeom prst="rect">
              <a:avLst/>
            </a:prstGeom>
          </p:spPr>
        </p:pic>
        <p:pic>
          <p:nvPicPr>
            <p:cNvPr id="29" name="object 29"/>
            <p:cNvPicPr/>
            <p:nvPr/>
          </p:nvPicPr>
          <p:blipFill>
            <a:blip r:embed="rId10" cstate="print"/>
            <a:stretch>
              <a:fillRect/>
            </a:stretch>
          </p:blipFill>
          <p:spPr>
            <a:xfrm>
              <a:off x="5784850" y="3803650"/>
              <a:ext cx="241300" cy="241300"/>
            </a:xfrm>
            <a:prstGeom prst="rect">
              <a:avLst/>
            </a:prstGeom>
          </p:spPr>
        </p:pic>
        <p:pic>
          <p:nvPicPr>
            <p:cNvPr id="30" name="object 30"/>
            <p:cNvPicPr/>
            <p:nvPr/>
          </p:nvPicPr>
          <p:blipFill>
            <a:blip r:embed="rId11" cstate="print"/>
            <a:stretch>
              <a:fillRect/>
            </a:stretch>
          </p:blipFill>
          <p:spPr>
            <a:xfrm>
              <a:off x="6032500" y="3759200"/>
              <a:ext cx="368300" cy="368300"/>
            </a:xfrm>
            <a:prstGeom prst="rect">
              <a:avLst/>
            </a:prstGeom>
          </p:spPr>
        </p:pic>
        <p:pic>
          <p:nvPicPr>
            <p:cNvPr id="31" name="object 31"/>
            <p:cNvPicPr/>
            <p:nvPr/>
          </p:nvPicPr>
          <p:blipFill>
            <a:blip r:embed="rId8" cstate="print"/>
            <a:stretch>
              <a:fillRect/>
            </a:stretch>
          </p:blipFill>
          <p:spPr>
            <a:xfrm>
              <a:off x="6102290" y="3803650"/>
              <a:ext cx="241300" cy="241300"/>
            </a:xfrm>
            <a:prstGeom prst="rect">
              <a:avLst/>
            </a:prstGeom>
          </p:spPr>
        </p:pic>
        <p:pic>
          <p:nvPicPr>
            <p:cNvPr id="32" name="object 32"/>
            <p:cNvPicPr/>
            <p:nvPr/>
          </p:nvPicPr>
          <p:blipFill>
            <a:blip r:embed="rId9" cstate="print"/>
            <a:stretch>
              <a:fillRect/>
            </a:stretch>
          </p:blipFill>
          <p:spPr>
            <a:xfrm>
              <a:off x="4508500" y="3759200"/>
              <a:ext cx="355600" cy="368300"/>
            </a:xfrm>
            <a:prstGeom prst="rect">
              <a:avLst/>
            </a:prstGeom>
          </p:spPr>
        </p:pic>
        <p:pic>
          <p:nvPicPr>
            <p:cNvPr id="33" name="object 33"/>
            <p:cNvPicPr/>
            <p:nvPr/>
          </p:nvPicPr>
          <p:blipFill>
            <a:blip r:embed="rId10" cstate="print"/>
            <a:stretch>
              <a:fillRect/>
            </a:stretch>
          </p:blipFill>
          <p:spPr>
            <a:xfrm>
              <a:off x="4565650" y="3803650"/>
              <a:ext cx="241300" cy="241300"/>
            </a:xfrm>
            <a:prstGeom prst="rect">
              <a:avLst/>
            </a:prstGeom>
          </p:spPr>
        </p:pic>
        <p:pic>
          <p:nvPicPr>
            <p:cNvPr id="34" name="object 34"/>
            <p:cNvPicPr/>
            <p:nvPr/>
          </p:nvPicPr>
          <p:blipFill>
            <a:blip r:embed="rId9" cstate="print"/>
            <a:stretch>
              <a:fillRect/>
            </a:stretch>
          </p:blipFill>
          <p:spPr>
            <a:xfrm>
              <a:off x="4076700" y="3759200"/>
              <a:ext cx="355600" cy="368300"/>
            </a:xfrm>
            <a:prstGeom prst="rect">
              <a:avLst/>
            </a:prstGeom>
          </p:spPr>
        </p:pic>
        <p:pic>
          <p:nvPicPr>
            <p:cNvPr id="35" name="object 35"/>
            <p:cNvPicPr/>
            <p:nvPr/>
          </p:nvPicPr>
          <p:blipFill>
            <a:blip r:embed="rId8" cstate="print"/>
            <a:stretch>
              <a:fillRect/>
            </a:stretch>
          </p:blipFill>
          <p:spPr>
            <a:xfrm>
              <a:off x="4133850" y="3803650"/>
              <a:ext cx="241300" cy="241300"/>
            </a:xfrm>
            <a:prstGeom prst="rect">
              <a:avLst/>
            </a:prstGeom>
          </p:spPr>
        </p:pic>
      </p:grpSp>
      <p:sp>
        <p:nvSpPr>
          <p:cNvPr id="37" name="object 37"/>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27</a:t>
            </a:r>
            <a:endParaRPr sz="1200">
              <a:latin typeface="Calibri"/>
              <a:cs typeface="Calibri"/>
            </a:endParaRPr>
          </a:p>
        </p:txBody>
      </p:sp>
    </p:spTree>
    <p:extLst>
      <p:ext uri="{BB962C8B-B14F-4D97-AF65-F5344CB8AC3E}">
        <p14:creationId xmlns:p14="http://schemas.microsoft.com/office/powerpoint/2010/main" val="1750474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6303" y="90170"/>
            <a:ext cx="7837170" cy="695960"/>
          </a:xfrm>
          <a:prstGeom prst="rect">
            <a:avLst/>
          </a:prstGeom>
        </p:spPr>
        <p:txBody>
          <a:bodyPr vert="horz" wrap="square" lIns="0" tIns="12700" rIns="0" bIns="0" rtlCol="0">
            <a:spAutoFit/>
          </a:bodyPr>
          <a:lstStyle/>
          <a:p>
            <a:pPr marL="12700">
              <a:spcBef>
                <a:spcPts val="100"/>
              </a:spcBef>
            </a:pPr>
            <a:r>
              <a:t>Supervised </a:t>
            </a:r>
            <a:r>
              <a:rPr spc="-5"/>
              <a:t>Learning:</a:t>
            </a:r>
            <a:r>
              <a:t> </a:t>
            </a:r>
            <a:r>
              <a:rPr spc="-10"/>
              <a:t>Classification</a:t>
            </a:r>
          </a:p>
        </p:txBody>
      </p:sp>
      <p:grpSp>
        <p:nvGrpSpPr>
          <p:cNvPr id="3" name="object 3"/>
          <p:cNvGrpSpPr/>
          <p:nvPr/>
        </p:nvGrpSpPr>
        <p:grpSpPr>
          <a:xfrm>
            <a:off x="3460753" y="3406315"/>
            <a:ext cx="4972685" cy="1972310"/>
            <a:chOff x="1936750" y="3406315"/>
            <a:chExt cx="4972685" cy="1972310"/>
          </a:xfrm>
        </p:grpSpPr>
        <p:sp>
          <p:nvSpPr>
            <p:cNvPr id="4" name="object 4"/>
            <p:cNvSpPr/>
            <p:nvPr/>
          </p:nvSpPr>
          <p:spPr>
            <a:xfrm>
              <a:off x="1962975" y="3406317"/>
              <a:ext cx="4946015" cy="1972310"/>
            </a:xfrm>
            <a:custGeom>
              <a:avLst/>
              <a:gdLst/>
              <a:ahLst/>
              <a:cxnLst/>
              <a:rect l="l" t="t" r="r" b="b"/>
              <a:pathLst>
                <a:path w="4946015" h="1972310">
                  <a:moveTo>
                    <a:pt x="4945900" y="1514932"/>
                  </a:moveTo>
                  <a:lnTo>
                    <a:pt x="4798860" y="1429156"/>
                  </a:lnTo>
                  <a:lnTo>
                    <a:pt x="4793666" y="1428597"/>
                  </a:lnTo>
                  <a:lnTo>
                    <a:pt x="4788954" y="1429842"/>
                  </a:lnTo>
                  <a:lnTo>
                    <a:pt x="4784242" y="1431086"/>
                  </a:lnTo>
                  <a:lnTo>
                    <a:pt x="4780000" y="1434122"/>
                  </a:lnTo>
                  <a:lnTo>
                    <a:pt x="4777346" y="1438668"/>
                  </a:lnTo>
                  <a:lnTo>
                    <a:pt x="4774895" y="1445818"/>
                  </a:lnTo>
                  <a:lnTo>
                    <a:pt x="4775378" y="1453108"/>
                  </a:lnTo>
                  <a:lnTo>
                    <a:pt x="4778553" y="1459687"/>
                  </a:lnTo>
                  <a:lnTo>
                    <a:pt x="4784204" y="1464716"/>
                  </a:lnTo>
                  <a:lnTo>
                    <a:pt x="4837633" y="1495882"/>
                  </a:lnTo>
                  <a:lnTo>
                    <a:pt x="157340" y="1495894"/>
                  </a:lnTo>
                  <a:lnTo>
                    <a:pt x="157340" y="108280"/>
                  </a:lnTo>
                  <a:lnTo>
                    <a:pt x="188518" y="161709"/>
                  </a:lnTo>
                  <a:lnTo>
                    <a:pt x="193548" y="167360"/>
                  </a:lnTo>
                  <a:lnTo>
                    <a:pt x="200113" y="170535"/>
                  </a:lnTo>
                  <a:lnTo>
                    <a:pt x="207403" y="171005"/>
                  </a:lnTo>
                  <a:lnTo>
                    <a:pt x="214566" y="168567"/>
                  </a:lnTo>
                  <a:lnTo>
                    <a:pt x="220218" y="163537"/>
                  </a:lnTo>
                  <a:lnTo>
                    <a:pt x="223393" y="156959"/>
                  </a:lnTo>
                  <a:lnTo>
                    <a:pt x="223862" y="149669"/>
                  </a:lnTo>
                  <a:lnTo>
                    <a:pt x="221424" y="142506"/>
                  </a:lnTo>
                  <a:lnTo>
                    <a:pt x="138290" y="0"/>
                  </a:lnTo>
                  <a:lnTo>
                    <a:pt x="55168" y="142506"/>
                  </a:lnTo>
                  <a:lnTo>
                    <a:pt x="52717" y="149669"/>
                  </a:lnTo>
                  <a:lnTo>
                    <a:pt x="53200" y="156959"/>
                  </a:lnTo>
                  <a:lnTo>
                    <a:pt x="56362" y="163537"/>
                  </a:lnTo>
                  <a:lnTo>
                    <a:pt x="62014" y="168567"/>
                  </a:lnTo>
                  <a:lnTo>
                    <a:pt x="69176" y="171005"/>
                  </a:lnTo>
                  <a:lnTo>
                    <a:pt x="76466" y="170535"/>
                  </a:lnTo>
                  <a:lnTo>
                    <a:pt x="83045" y="167360"/>
                  </a:lnTo>
                  <a:lnTo>
                    <a:pt x="88074" y="161709"/>
                  </a:lnTo>
                  <a:lnTo>
                    <a:pt x="119240" y="108280"/>
                  </a:lnTo>
                  <a:lnTo>
                    <a:pt x="119240" y="1495894"/>
                  </a:lnTo>
                  <a:lnTo>
                    <a:pt x="0" y="1495894"/>
                  </a:lnTo>
                  <a:lnTo>
                    <a:pt x="0" y="1533994"/>
                  </a:lnTo>
                  <a:lnTo>
                    <a:pt x="119240" y="1533994"/>
                  </a:lnTo>
                  <a:lnTo>
                    <a:pt x="119240" y="1972132"/>
                  </a:lnTo>
                  <a:lnTo>
                    <a:pt x="157340" y="1972132"/>
                  </a:lnTo>
                  <a:lnTo>
                    <a:pt x="157340" y="1533994"/>
                  </a:lnTo>
                  <a:lnTo>
                    <a:pt x="4837633" y="1533982"/>
                  </a:lnTo>
                  <a:lnTo>
                    <a:pt x="4784204" y="1565160"/>
                  </a:lnTo>
                  <a:lnTo>
                    <a:pt x="4778553" y="1570189"/>
                  </a:lnTo>
                  <a:lnTo>
                    <a:pt x="4775378" y="1576768"/>
                  </a:lnTo>
                  <a:lnTo>
                    <a:pt x="4774895" y="1584058"/>
                  </a:lnTo>
                  <a:lnTo>
                    <a:pt x="4777346" y="1591208"/>
                  </a:lnTo>
                  <a:lnTo>
                    <a:pt x="4782375" y="1596859"/>
                  </a:lnTo>
                  <a:lnTo>
                    <a:pt x="4788954" y="1600034"/>
                  </a:lnTo>
                  <a:lnTo>
                    <a:pt x="4796244" y="1600517"/>
                  </a:lnTo>
                  <a:lnTo>
                    <a:pt x="4803394" y="1598066"/>
                  </a:lnTo>
                  <a:lnTo>
                    <a:pt x="4945900" y="1514932"/>
                  </a:lnTo>
                  <a:close/>
                </a:path>
              </a:pathLst>
            </a:custGeom>
            <a:solidFill>
              <a:srgbClr val="7F7F7F"/>
            </a:solidFill>
          </p:spPr>
          <p:txBody>
            <a:bodyPr wrap="square" lIns="0" tIns="0" rIns="0" bIns="0" rtlCol="0"/>
            <a:lstStyle/>
            <a:p>
              <a:endParaRPr/>
            </a:p>
          </p:txBody>
        </p:sp>
        <p:sp>
          <p:nvSpPr>
            <p:cNvPr id="5" name="object 5"/>
            <p:cNvSpPr/>
            <p:nvPr/>
          </p:nvSpPr>
          <p:spPr>
            <a:xfrm>
              <a:off x="1955800" y="3930650"/>
              <a:ext cx="266700" cy="0"/>
            </a:xfrm>
            <a:custGeom>
              <a:avLst/>
              <a:gdLst/>
              <a:ahLst/>
              <a:cxnLst/>
              <a:rect l="l" t="t" r="r" b="b"/>
              <a:pathLst>
                <a:path w="266700">
                  <a:moveTo>
                    <a:pt x="0" y="0"/>
                  </a:moveTo>
                  <a:lnTo>
                    <a:pt x="266700" y="1"/>
                  </a:lnTo>
                </a:path>
              </a:pathLst>
            </a:custGeom>
            <a:ln w="38100">
              <a:solidFill>
                <a:srgbClr val="7F7F7F"/>
              </a:solidFill>
            </a:ln>
          </p:spPr>
          <p:txBody>
            <a:bodyPr wrap="square" lIns="0" tIns="0" rIns="0" bIns="0" rtlCol="0"/>
            <a:lstStyle/>
            <a:p>
              <a:endParaRPr/>
            </a:p>
          </p:txBody>
        </p:sp>
      </p:grpSp>
      <p:sp>
        <p:nvSpPr>
          <p:cNvPr id="6" name="object 6"/>
          <p:cNvSpPr txBox="1"/>
          <p:nvPr/>
        </p:nvSpPr>
        <p:spPr>
          <a:xfrm>
            <a:off x="2009143" y="1016003"/>
            <a:ext cx="7215505" cy="4468495"/>
          </a:xfrm>
          <a:prstGeom prst="rect">
            <a:avLst/>
          </a:prstGeom>
        </p:spPr>
        <p:txBody>
          <a:bodyPr vert="horz" wrap="square" lIns="0" tIns="109220" rIns="0" bIns="0" rtlCol="0">
            <a:spAutoFit/>
          </a:bodyPr>
          <a:lstStyle/>
          <a:p>
            <a:pPr marL="406400" indent="-342900">
              <a:spcBef>
                <a:spcPts val="860"/>
              </a:spcBef>
              <a:buFont typeface="Arial MT"/>
              <a:buChar char="•"/>
              <a:tabLst>
                <a:tab pos="405765" algn="l"/>
                <a:tab pos="406400" algn="l"/>
              </a:tabLst>
            </a:pPr>
            <a:r>
              <a:rPr sz="3200" spc="-10" dirty="0">
                <a:latin typeface="Calibri"/>
                <a:cs typeface="Calibri"/>
              </a:rPr>
              <a:t>Given</a:t>
            </a:r>
            <a:r>
              <a:rPr sz="3200" dirty="0">
                <a:latin typeface="Calibri"/>
                <a:cs typeface="Calibri"/>
              </a:rPr>
              <a:t> </a:t>
            </a:r>
            <a:r>
              <a:rPr sz="3200" spc="60" dirty="0">
                <a:latin typeface="Calibri"/>
                <a:cs typeface="Calibri"/>
              </a:rPr>
              <a:t>(</a:t>
            </a:r>
            <a:r>
              <a:rPr sz="3200" i="1" spc="60" dirty="0">
                <a:latin typeface="Georgia"/>
                <a:cs typeface="Georgia"/>
              </a:rPr>
              <a:t>x</a:t>
            </a:r>
            <a:r>
              <a:rPr sz="3150" spc="89" baseline="-18518" dirty="0">
                <a:latin typeface="Calibri"/>
                <a:cs typeface="Calibri"/>
              </a:rPr>
              <a:t>1</a:t>
            </a:r>
            <a:r>
              <a:rPr sz="3200" spc="60"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1</a:t>
            </a:r>
            <a:r>
              <a:rPr sz="3200" spc="-50" dirty="0">
                <a:latin typeface="Calibri"/>
                <a:cs typeface="Calibri"/>
              </a:rPr>
              <a:t>),</a:t>
            </a:r>
            <a:r>
              <a:rPr sz="3200" spc="-5" dirty="0">
                <a:latin typeface="Calibri"/>
                <a:cs typeface="Calibri"/>
              </a:rPr>
              <a:t> </a:t>
            </a:r>
            <a:r>
              <a:rPr sz="3200" spc="55" dirty="0">
                <a:latin typeface="Calibri"/>
                <a:cs typeface="Calibri"/>
              </a:rPr>
              <a:t>(</a:t>
            </a:r>
            <a:r>
              <a:rPr sz="3200" i="1" spc="55" dirty="0">
                <a:latin typeface="Georgia"/>
                <a:cs typeface="Georgia"/>
              </a:rPr>
              <a:t>x</a:t>
            </a:r>
            <a:r>
              <a:rPr sz="3150" spc="82" baseline="-18518" dirty="0">
                <a:latin typeface="Calibri"/>
                <a:cs typeface="Calibri"/>
              </a:rPr>
              <a:t>2</a:t>
            </a:r>
            <a:r>
              <a:rPr sz="3200" spc="55"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2</a:t>
            </a:r>
            <a:r>
              <a:rPr sz="3200" spc="-50" dirty="0">
                <a:latin typeface="Calibri"/>
                <a:cs typeface="Calibri"/>
              </a:rPr>
              <a:t>),</a:t>
            </a:r>
            <a:r>
              <a:rPr sz="3200" spc="-5" dirty="0">
                <a:latin typeface="Calibri"/>
                <a:cs typeface="Calibri"/>
              </a:rPr>
              <a:t> </a:t>
            </a:r>
            <a:r>
              <a:rPr sz="3200" dirty="0">
                <a:latin typeface="Calibri"/>
                <a:cs typeface="Calibri"/>
              </a:rPr>
              <a:t>..., </a:t>
            </a:r>
            <a:r>
              <a:rPr sz="3200" spc="55" dirty="0">
                <a:latin typeface="Calibri"/>
                <a:cs typeface="Calibri"/>
              </a:rPr>
              <a:t>(</a:t>
            </a:r>
            <a:r>
              <a:rPr sz="3200" i="1" spc="55" dirty="0" err="1">
                <a:latin typeface="Georgia"/>
                <a:cs typeface="Georgia"/>
              </a:rPr>
              <a:t>x</a:t>
            </a:r>
            <a:r>
              <a:rPr sz="3150" spc="82" baseline="-18518" dirty="0" err="1">
                <a:latin typeface="Calibri"/>
                <a:cs typeface="Calibri"/>
              </a:rPr>
              <a:t>n</a:t>
            </a:r>
            <a:r>
              <a:rPr sz="3200" spc="55" dirty="0">
                <a:latin typeface="Calibri"/>
                <a:cs typeface="Calibri"/>
              </a:rPr>
              <a:t>,</a:t>
            </a:r>
            <a:r>
              <a:rPr sz="3200" spc="-5" dirty="0">
                <a:latin typeface="Calibri"/>
                <a:cs typeface="Calibri"/>
              </a:rPr>
              <a:t> </a:t>
            </a:r>
            <a:r>
              <a:rPr sz="3200" i="1" spc="-70" dirty="0" err="1">
                <a:latin typeface="Georgia"/>
                <a:cs typeface="Georgia"/>
              </a:rPr>
              <a:t>y</a:t>
            </a:r>
            <a:r>
              <a:rPr sz="3150" spc="-104" baseline="-18518" dirty="0" err="1">
                <a:latin typeface="Calibri"/>
                <a:cs typeface="Calibri"/>
              </a:rPr>
              <a:t>n</a:t>
            </a:r>
            <a:r>
              <a:rPr sz="3200" spc="-70" dirty="0">
                <a:latin typeface="Calibri"/>
                <a:cs typeface="Calibri"/>
              </a:rPr>
              <a:t>)</a:t>
            </a:r>
            <a:endParaRPr sz="3200" dirty="0">
              <a:latin typeface="Calibri"/>
              <a:cs typeface="Calibri"/>
            </a:endParaRPr>
          </a:p>
          <a:p>
            <a:pPr marL="406400" indent="-342900">
              <a:spcBef>
                <a:spcPts val="760"/>
              </a:spcBef>
              <a:buFont typeface="Arial MT"/>
              <a:buChar char="•"/>
              <a:tabLst>
                <a:tab pos="405765" algn="l"/>
                <a:tab pos="406400" algn="l"/>
              </a:tabLst>
            </a:pPr>
            <a:r>
              <a:rPr sz="3200" dirty="0">
                <a:latin typeface="Calibri"/>
                <a:cs typeface="Calibri"/>
              </a:rPr>
              <a:t>L</a:t>
            </a:r>
            <a:r>
              <a:rPr sz="3200" spc="-10" dirty="0">
                <a:latin typeface="Calibri"/>
                <a:cs typeface="Calibri"/>
              </a:rPr>
              <a:t>e</a:t>
            </a:r>
            <a:r>
              <a:rPr sz="3200" spc="5" dirty="0">
                <a:latin typeface="Calibri"/>
                <a:cs typeface="Calibri"/>
              </a:rPr>
              <a:t>a</a:t>
            </a:r>
            <a:r>
              <a:rPr sz="3200" spc="-5" dirty="0">
                <a:latin typeface="Calibri"/>
                <a:cs typeface="Calibri"/>
              </a:rPr>
              <a:t>r</a:t>
            </a:r>
            <a:r>
              <a:rPr sz="3200" dirty="0">
                <a:latin typeface="Calibri"/>
                <a:cs typeface="Calibri"/>
              </a:rPr>
              <a:t>n</a:t>
            </a:r>
            <a:r>
              <a:rPr sz="3200" spc="5"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f</a:t>
            </a:r>
            <a:r>
              <a:rPr sz="3200" dirty="0">
                <a:latin typeface="Calibri"/>
                <a:cs typeface="Calibri"/>
              </a:rPr>
              <a:t>un</a:t>
            </a:r>
            <a:r>
              <a:rPr sz="3200" spc="-5" dirty="0">
                <a:latin typeface="Calibri"/>
                <a:cs typeface="Calibri"/>
              </a:rPr>
              <a:t>c</a:t>
            </a:r>
            <a:r>
              <a:rPr sz="3200" dirty="0">
                <a:latin typeface="Calibri"/>
                <a:cs typeface="Calibri"/>
              </a:rPr>
              <a:t>ti</a:t>
            </a:r>
            <a:r>
              <a:rPr sz="3200" spc="-5" dirty="0">
                <a:latin typeface="Calibri"/>
                <a:cs typeface="Calibri"/>
              </a:rPr>
              <a:t>o</a:t>
            </a:r>
            <a:r>
              <a:rPr sz="3200" dirty="0">
                <a:latin typeface="Calibri"/>
                <a:cs typeface="Calibri"/>
              </a:rPr>
              <a:t>n</a:t>
            </a:r>
            <a:r>
              <a:rPr sz="3200" spc="10" dirty="0">
                <a:latin typeface="Calibri"/>
                <a:cs typeface="Calibri"/>
              </a:rPr>
              <a:t> </a:t>
            </a:r>
            <a:r>
              <a:rPr sz="3200" i="1" spc="505" dirty="0">
                <a:latin typeface="Georgia"/>
                <a:cs typeface="Georgia"/>
              </a:rPr>
              <a:t>f</a:t>
            </a:r>
            <a:r>
              <a:rPr sz="3200" dirty="0">
                <a:latin typeface="Calibri"/>
                <a:cs typeface="Calibri"/>
              </a:rPr>
              <a:t>(</a:t>
            </a:r>
            <a:r>
              <a:rPr sz="3200" i="1" spc="215" dirty="0">
                <a:latin typeface="Georgia"/>
                <a:cs typeface="Georgia"/>
              </a:rPr>
              <a:t>x</a:t>
            </a:r>
            <a:r>
              <a:rPr sz="3200" dirty="0">
                <a:latin typeface="Calibri"/>
                <a:cs typeface="Calibri"/>
              </a:rPr>
              <a:t>)</a:t>
            </a:r>
            <a:r>
              <a:rPr sz="3200" spc="5" dirty="0">
                <a:latin typeface="Calibri"/>
                <a:cs typeface="Calibri"/>
              </a:rPr>
              <a:t> </a:t>
            </a:r>
            <a:r>
              <a:rPr sz="3200" spc="-30" dirty="0">
                <a:latin typeface="Calibri"/>
                <a:cs typeface="Calibri"/>
              </a:rPr>
              <a:t>t</a:t>
            </a:r>
            <a:r>
              <a:rPr sz="3200" dirty="0">
                <a:latin typeface="Calibri"/>
                <a:cs typeface="Calibri"/>
              </a:rPr>
              <a:t>o </a:t>
            </a:r>
            <a:r>
              <a:rPr sz="3200" spc="5" dirty="0">
                <a:latin typeface="Calibri"/>
                <a:cs typeface="Calibri"/>
              </a:rPr>
              <a:t>p</a:t>
            </a:r>
            <a:r>
              <a:rPr sz="3200" spc="-45" dirty="0">
                <a:latin typeface="Calibri"/>
                <a:cs typeface="Calibri"/>
              </a:rPr>
              <a:t>r</a:t>
            </a:r>
            <a:r>
              <a:rPr sz="3200" spc="-10" dirty="0">
                <a:latin typeface="Calibri"/>
                <a:cs typeface="Calibri"/>
              </a:rPr>
              <a:t>e</a:t>
            </a:r>
            <a:r>
              <a:rPr sz="3200" spc="5" dirty="0">
                <a:latin typeface="Calibri"/>
                <a:cs typeface="Calibri"/>
              </a:rPr>
              <a:t>d</a:t>
            </a:r>
            <a:r>
              <a:rPr sz="3200" dirty="0">
                <a:latin typeface="Calibri"/>
                <a:cs typeface="Calibri"/>
              </a:rPr>
              <a:t>i</a:t>
            </a:r>
            <a:r>
              <a:rPr sz="3200" spc="-10" dirty="0">
                <a:latin typeface="Calibri"/>
                <a:cs typeface="Calibri"/>
              </a:rPr>
              <a:t>c</a:t>
            </a:r>
            <a:r>
              <a:rPr sz="3200" dirty="0">
                <a:latin typeface="Calibri"/>
                <a:cs typeface="Calibri"/>
              </a:rPr>
              <a:t>t </a:t>
            </a:r>
            <a:r>
              <a:rPr sz="3200" i="1" spc="-225" dirty="0">
                <a:latin typeface="Georgia"/>
                <a:cs typeface="Georgia"/>
              </a:rPr>
              <a:t>y</a:t>
            </a:r>
            <a:r>
              <a:rPr sz="3200" i="1" spc="-45" dirty="0">
                <a:latin typeface="Georgia"/>
                <a:cs typeface="Georgia"/>
              </a:rPr>
              <a:t> </a:t>
            </a:r>
            <a:r>
              <a:rPr sz="3200" spc="5" dirty="0">
                <a:latin typeface="Calibri"/>
                <a:cs typeface="Calibri"/>
              </a:rPr>
              <a:t>gi</a:t>
            </a:r>
            <a:r>
              <a:rPr sz="3200" spc="-30" dirty="0">
                <a:latin typeface="Calibri"/>
                <a:cs typeface="Calibri"/>
              </a:rPr>
              <a:t>v</a:t>
            </a:r>
            <a:r>
              <a:rPr sz="3200" spc="-10" dirty="0">
                <a:latin typeface="Calibri"/>
                <a:cs typeface="Calibri"/>
              </a:rPr>
              <a:t>e</a:t>
            </a:r>
            <a:r>
              <a:rPr sz="3200" dirty="0">
                <a:latin typeface="Calibri"/>
                <a:cs typeface="Calibri"/>
              </a:rPr>
              <a:t>n</a:t>
            </a:r>
            <a:r>
              <a:rPr sz="3200" spc="5" dirty="0">
                <a:latin typeface="Calibri"/>
                <a:cs typeface="Calibri"/>
              </a:rPr>
              <a:t> </a:t>
            </a:r>
            <a:r>
              <a:rPr sz="3200" i="1" spc="220" dirty="0">
                <a:latin typeface="Georgia"/>
                <a:cs typeface="Georgia"/>
              </a:rPr>
              <a:t>x</a:t>
            </a:r>
            <a:endParaRPr sz="3200" dirty="0">
              <a:latin typeface="Georgia"/>
              <a:cs typeface="Georgia"/>
            </a:endParaRPr>
          </a:p>
          <a:p>
            <a:pPr marL="520700">
              <a:spcBef>
                <a:spcPts val="760"/>
              </a:spcBef>
            </a:pPr>
            <a:r>
              <a:rPr sz="2800" dirty="0">
                <a:latin typeface="Arial MT"/>
                <a:cs typeface="Arial MT"/>
              </a:rPr>
              <a:t>–</a:t>
            </a:r>
            <a:r>
              <a:rPr sz="2800" spc="-90" dirty="0">
                <a:latin typeface="Arial MT"/>
                <a:cs typeface="Arial MT"/>
              </a:rPr>
              <a:t> </a:t>
            </a:r>
            <a:r>
              <a:rPr sz="2800" i="1" spc="-195" dirty="0">
                <a:latin typeface="Georgia"/>
                <a:cs typeface="Georgia"/>
              </a:rPr>
              <a:t>y</a:t>
            </a:r>
            <a:r>
              <a:rPr sz="2800" i="1" spc="-40" dirty="0">
                <a:latin typeface="Georgia"/>
                <a:cs typeface="Georgia"/>
              </a:rPr>
              <a:t> </a:t>
            </a:r>
            <a:r>
              <a:rPr sz="2800" spc="-5" dirty="0">
                <a:latin typeface="Calibri"/>
                <a:cs typeface="Calibri"/>
              </a:rPr>
              <a:t>i</a:t>
            </a:r>
            <a:r>
              <a:rPr sz="2800" dirty="0">
                <a:latin typeface="Calibri"/>
                <a:cs typeface="Calibri"/>
              </a:rPr>
              <a:t>s</a:t>
            </a:r>
            <a:r>
              <a:rPr sz="2800" spc="5" dirty="0">
                <a:latin typeface="Calibri"/>
                <a:cs typeface="Calibri"/>
              </a:rPr>
              <a:t> </a:t>
            </a:r>
            <a:r>
              <a:rPr sz="2800" spc="-20" dirty="0">
                <a:latin typeface="Calibri"/>
                <a:cs typeface="Calibri"/>
              </a:rPr>
              <a:t>c</a:t>
            </a:r>
            <a:r>
              <a:rPr sz="2800" spc="-30" dirty="0">
                <a:latin typeface="Calibri"/>
                <a:cs typeface="Calibri"/>
              </a:rPr>
              <a:t>at</a:t>
            </a:r>
            <a:r>
              <a:rPr sz="2800" spc="-10" dirty="0">
                <a:latin typeface="Calibri"/>
                <a:cs typeface="Calibri"/>
              </a:rPr>
              <a:t>e</a:t>
            </a:r>
            <a:r>
              <a:rPr sz="2800" spc="-25" dirty="0">
                <a:latin typeface="Calibri"/>
                <a:cs typeface="Calibri"/>
              </a:rPr>
              <a:t>g</a:t>
            </a:r>
            <a:r>
              <a:rPr sz="2800" spc="-5" dirty="0">
                <a:latin typeface="Calibri"/>
                <a:cs typeface="Calibri"/>
              </a:rPr>
              <a:t>o</a:t>
            </a:r>
            <a:r>
              <a:rPr sz="2800" dirty="0">
                <a:latin typeface="Calibri"/>
                <a:cs typeface="Calibri"/>
              </a:rPr>
              <a:t>r</a:t>
            </a:r>
            <a:r>
              <a:rPr sz="2800" spc="-5" dirty="0">
                <a:latin typeface="Calibri"/>
                <a:cs typeface="Calibri"/>
              </a:rPr>
              <a:t>i</a:t>
            </a:r>
            <a:r>
              <a:rPr sz="2800" spc="-25" dirty="0">
                <a:latin typeface="Calibri"/>
                <a:cs typeface="Calibri"/>
              </a:rPr>
              <a:t>c</a:t>
            </a:r>
            <a:r>
              <a:rPr sz="2800" spc="-5" dirty="0">
                <a:latin typeface="Calibri"/>
                <a:cs typeface="Calibri"/>
              </a:rPr>
              <a:t>a</a:t>
            </a:r>
            <a:r>
              <a:rPr sz="2800" dirty="0">
                <a:latin typeface="Calibri"/>
                <a:cs typeface="Calibri"/>
              </a:rPr>
              <a:t>l ==</a:t>
            </a:r>
            <a:r>
              <a:rPr sz="2800" spc="5" dirty="0">
                <a:latin typeface="Calibri"/>
                <a:cs typeface="Calibri"/>
              </a:rPr>
              <a:t> </a:t>
            </a:r>
            <a:r>
              <a:rPr sz="2800" dirty="0">
                <a:latin typeface="Calibri"/>
                <a:cs typeface="Calibri"/>
              </a:rPr>
              <a:t>c</a:t>
            </a:r>
            <a:r>
              <a:rPr sz="2800" spc="-5" dirty="0">
                <a:latin typeface="Calibri"/>
                <a:cs typeface="Calibri"/>
              </a:rPr>
              <a:t>la</a:t>
            </a:r>
            <a:r>
              <a:rPr sz="2800" dirty="0">
                <a:latin typeface="Calibri"/>
                <a:cs typeface="Calibri"/>
              </a:rPr>
              <a:t>ss</a:t>
            </a:r>
            <a:r>
              <a:rPr sz="2800" spc="-5" dirty="0">
                <a:latin typeface="Calibri"/>
                <a:cs typeface="Calibri"/>
              </a:rPr>
              <a:t>ifi</a:t>
            </a:r>
            <a:r>
              <a:rPr sz="2800" spc="-25" dirty="0">
                <a:latin typeface="Calibri"/>
                <a:cs typeface="Calibri"/>
              </a:rPr>
              <a:t>c</a:t>
            </a:r>
            <a:r>
              <a:rPr sz="2800" spc="-30" dirty="0">
                <a:latin typeface="Calibri"/>
                <a:cs typeface="Calibri"/>
              </a:rPr>
              <a:t>a</a:t>
            </a:r>
            <a:r>
              <a:rPr sz="2800" spc="-5" dirty="0">
                <a:latin typeface="Calibri"/>
                <a:cs typeface="Calibri"/>
              </a:rPr>
              <a:t>tio</a:t>
            </a:r>
            <a:r>
              <a:rPr sz="2800" dirty="0">
                <a:latin typeface="Calibri"/>
                <a:cs typeface="Calibri"/>
              </a:rPr>
              <a:t>n</a:t>
            </a:r>
          </a:p>
          <a:p>
            <a:pPr marL="966469" algn="ctr">
              <a:spcBef>
                <a:spcPts val="2750"/>
              </a:spcBef>
            </a:pPr>
            <a:r>
              <a:rPr sz="2000" spc="-10" dirty="0">
                <a:latin typeface="Calibri"/>
                <a:cs typeface="Calibri"/>
              </a:rPr>
              <a:t> </a:t>
            </a:r>
            <a:r>
              <a:rPr sz="2000" spc="-5" dirty="0">
                <a:latin typeface="Calibri"/>
                <a:cs typeface="Calibri"/>
              </a:rPr>
              <a:t>Cancer (Malignant </a:t>
            </a:r>
            <a:r>
              <a:rPr sz="2000" dirty="0">
                <a:latin typeface="Calibri"/>
                <a:cs typeface="Calibri"/>
              </a:rPr>
              <a:t>/</a:t>
            </a:r>
            <a:r>
              <a:rPr sz="2000" spc="-10" dirty="0">
                <a:latin typeface="Calibri"/>
                <a:cs typeface="Calibri"/>
              </a:rPr>
              <a:t> </a:t>
            </a:r>
            <a:r>
              <a:rPr sz="2000" spc="-5" dirty="0">
                <a:latin typeface="Calibri"/>
                <a:cs typeface="Calibri"/>
              </a:rPr>
              <a:t>Benign)</a:t>
            </a:r>
            <a:endParaRPr sz="2000" dirty="0">
              <a:latin typeface="Calibri"/>
              <a:cs typeface="Calibri"/>
            </a:endParaRPr>
          </a:p>
          <a:p>
            <a:pPr>
              <a:spcBef>
                <a:spcPts val="35"/>
              </a:spcBef>
            </a:pPr>
            <a:endParaRPr sz="2300" dirty="0">
              <a:latin typeface="Calibri"/>
              <a:cs typeface="Calibri"/>
            </a:endParaRPr>
          </a:p>
          <a:p>
            <a:pPr marL="60325"/>
            <a:r>
              <a:rPr sz="2000" spc="-5" dirty="0">
                <a:latin typeface="Calibri"/>
                <a:cs typeface="Calibri"/>
              </a:rPr>
              <a:t>1(Malignant)</a:t>
            </a:r>
            <a:endParaRPr sz="2000" dirty="0">
              <a:latin typeface="Calibri"/>
              <a:cs typeface="Calibri"/>
            </a:endParaRPr>
          </a:p>
          <a:p>
            <a:pPr>
              <a:lnSpc>
                <a:spcPct val="100000"/>
              </a:lnSpc>
            </a:pPr>
            <a:endParaRPr sz="2400" dirty="0">
              <a:latin typeface="Calibri"/>
              <a:cs typeface="Calibri"/>
            </a:endParaRPr>
          </a:p>
          <a:p>
            <a:pPr>
              <a:spcBef>
                <a:spcPts val="45"/>
              </a:spcBef>
            </a:pPr>
            <a:endParaRPr sz="2000" dirty="0">
              <a:latin typeface="Calibri"/>
              <a:cs typeface="Calibri"/>
            </a:endParaRPr>
          </a:p>
          <a:p>
            <a:pPr marL="423545"/>
            <a:r>
              <a:rPr sz="2000" spc="-5" dirty="0">
                <a:latin typeface="Calibri"/>
                <a:cs typeface="Calibri"/>
              </a:rPr>
              <a:t>0(Benign)</a:t>
            </a:r>
            <a:endParaRPr sz="2000" dirty="0">
              <a:latin typeface="Calibri"/>
              <a:cs typeface="Calibri"/>
            </a:endParaRPr>
          </a:p>
          <a:p>
            <a:pPr marL="891540" algn="ctr">
              <a:spcBef>
                <a:spcPts val="570"/>
              </a:spcBef>
            </a:pPr>
            <a:r>
              <a:rPr sz="2400" spc="-35" dirty="0">
                <a:latin typeface="Calibri"/>
                <a:cs typeface="Calibri"/>
              </a:rPr>
              <a:t>Tumor </a:t>
            </a:r>
            <a:r>
              <a:rPr sz="2400" spc="-20" dirty="0">
                <a:latin typeface="Calibri"/>
                <a:cs typeface="Calibri"/>
              </a:rPr>
              <a:t>Size</a:t>
            </a:r>
            <a:endParaRPr sz="2400" dirty="0">
              <a:latin typeface="Calibri"/>
              <a:cs typeface="Calibri"/>
            </a:endParaRPr>
          </a:p>
        </p:txBody>
      </p:sp>
      <p:grpSp>
        <p:nvGrpSpPr>
          <p:cNvPr id="7" name="object 7"/>
          <p:cNvGrpSpPr/>
          <p:nvPr/>
        </p:nvGrpSpPr>
        <p:grpSpPr>
          <a:xfrm>
            <a:off x="3835400" y="3759200"/>
            <a:ext cx="4089400" cy="1371600"/>
            <a:chOff x="2311400" y="3759200"/>
            <a:chExt cx="4089400" cy="1371600"/>
          </a:xfrm>
        </p:grpSpPr>
        <p:pic>
          <p:nvPicPr>
            <p:cNvPr id="8" name="object 8"/>
            <p:cNvPicPr/>
            <p:nvPr/>
          </p:nvPicPr>
          <p:blipFill>
            <a:blip r:embed="rId2" cstate="print"/>
            <a:stretch>
              <a:fillRect/>
            </a:stretch>
          </p:blipFill>
          <p:spPr>
            <a:xfrm>
              <a:off x="2311400" y="4762500"/>
              <a:ext cx="355600" cy="368300"/>
            </a:xfrm>
            <a:prstGeom prst="rect">
              <a:avLst/>
            </a:prstGeom>
          </p:spPr>
        </p:pic>
        <p:pic>
          <p:nvPicPr>
            <p:cNvPr id="9" name="object 9"/>
            <p:cNvPicPr/>
            <p:nvPr/>
          </p:nvPicPr>
          <p:blipFill>
            <a:blip r:embed="rId3" cstate="print"/>
            <a:stretch>
              <a:fillRect/>
            </a:stretch>
          </p:blipFill>
          <p:spPr>
            <a:xfrm>
              <a:off x="2374900" y="4806950"/>
              <a:ext cx="228600" cy="228600"/>
            </a:xfrm>
            <a:prstGeom prst="rect">
              <a:avLst/>
            </a:prstGeom>
          </p:spPr>
        </p:pic>
        <p:pic>
          <p:nvPicPr>
            <p:cNvPr id="10" name="object 10"/>
            <p:cNvPicPr/>
            <p:nvPr/>
          </p:nvPicPr>
          <p:blipFill>
            <a:blip r:embed="rId4" cstate="print"/>
            <a:stretch>
              <a:fillRect/>
            </a:stretch>
          </p:blipFill>
          <p:spPr>
            <a:xfrm>
              <a:off x="2368550" y="4800600"/>
              <a:ext cx="241300" cy="241300"/>
            </a:xfrm>
            <a:prstGeom prst="rect">
              <a:avLst/>
            </a:prstGeom>
          </p:spPr>
        </p:pic>
        <p:pic>
          <p:nvPicPr>
            <p:cNvPr id="11" name="object 11"/>
            <p:cNvPicPr/>
            <p:nvPr/>
          </p:nvPicPr>
          <p:blipFill>
            <a:blip r:embed="rId2" cstate="print"/>
            <a:stretch>
              <a:fillRect/>
            </a:stretch>
          </p:blipFill>
          <p:spPr>
            <a:xfrm>
              <a:off x="2882900" y="4762500"/>
              <a:ext cx="355600" cy="368300"/>
            </a:xfrm>
            <a:prstGeom prst="rect">
              <a:avLst/>
            </a:prstGeom>
          </p:spPr>
        </p:pic>
        <p:pic>
          <p:nvPicPr>
            <p:cNvPr id="12" name="object 12"/>
            <p:cNvPicPr/>
            <p:nvPr/>
          </p:nvPicPr>
          <p:blipFill>
            <a:blip r:embed="rId3" cstate="print"/>
            <a:stretch>
              <a:fillRect/>
            </a:stretch>
          </p:blipFill>
          <p:spPr>
            <a:xfrm>
              <a:off x="2946399" y="4806950"/>
              <a:ext cx="228600" cy="228600"/>
            </a:xfrm>
            <a:prstGeom prst="rect">
              <a:avLst/>
            </a:prstGeom>
          </p:spPr>
        </p:pic>
        <p:sp>
          <p:nvSpPr>
            <p:cNvPr id="13" name="object 13"/>
            <p:cNvSpPr/>
            <p:nvPr/>
          </p:nvSpPr>
          <p:spPr>
            <a:xfrm>
              <a:off x="29464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2692400" y="4762500"/>
              <a:ext cx="355600" cy="368300"/>
            </a:xfrm>
            <a:prstGeom prst="rect">
              <a:avLst/>
            </a:prstGeom>
          </p:spPr>
        </p:pic>
        <p:pic>
          <p:nvPicPr>
            <p:cNvPr id="15" name="object 15"/>
            <p:cNvPicPr/>
            <p:nvPr/>
          </p:nvPicPr>
          <p:blipFill>
            <a:blip r:embed="rId3" cstate="print"/>
            <a:stretch>
              <a:fillRect/>
            </a:stretch>
          </p:blipFill>
          <p:spPr>
            <a:xfrm>
              <a:off x="2755900" y="4806950"/>
              <a:ext cx="228600" cy="228600"/>
            </a:xfrm>
            <a:prstGeom prst="rect">
              <a:avLst/>
            </a:prstGeom>
          </p:spPr>
        </p:pic>
        <p:sp>
          <p:nvSpPr>
            <p:cNvPr id="16" name="object 16"/>
            <p:cNvSpPr/>
            <p:nvPr/>
          </p:nvSpPr>
          <p:spPr>
            <a:xfrm>
              <a:off x="27559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390900" y="4762500"/>
              <a:ext cx="368300" cy="368300"/>
            </a:xfrm>
            <a:prstGeom prst="rect">
              <a:avLst/>
            </a:prstGeom>
          </p:spPr>
        </p:pic>
        <p:pic>
          <p:nvPicPr>
            <p:cNvPr id="18" name="object 18"/>
            <p:cNvPicPr/>
            <p:nvPr/>
          </p:nvPicPr>
          <p:blipFill>
            <a:blip r:embed="rId3" cstate="print"/>
            <a:stretch>
              <a:fillRect/>
            </a:stretch>
          </p:blipFill>
          <p:spPr>
            <a:xfrm>
              <a:off x="3462780" y="4806950"/>
              <a:ext cx="228600" cy="228600"/>
            </a:xfrm>
            <a:prstGeom prst="rect">
              <a:avLst/>
            </a:prstGeom>
          </p:spPr>
        </p:pic>
        <p:pic>
          <p:nvPicPr>
            <p:cNvPr id="19" name="object 19"/>
            <p:cNvPicPr/>
            <p:nvPr/>
          </p:nvPicPr>
          <p:blipFill>
            <a:blip r:embed="rId6" cstate="print"/>
            <a:stretch>
              <a:fillRect/>
            </a:stretch>
          </p:blipFill>
          <p:spPr>
            <a:xfrm>
              <a:off x="3456430" y="4800600"/>
              <a:ext cx="241300" cy="241300"/>
            </a:xfrm>
            <a:prstGeom prst="rect">
              <a:avLst/>
            </a:prstGeom>
          </p:spPr>
        </p:pic>
        <p:pic>
          <p:nvPicPr>
            <p:cNvPr id="20" name="object 20"/>
            <p:cNvPicPr/>
            <p:nvPr/>
          </p:nvPicPr>
          <p:blipFill>
            <a:blip r:embed="rId2" cstate="print"/>
            <a:stretch>
              <a:fillRect/>
            </a:stretch>
          </p:blipFill>
          <p:spPr>
            <a:xfrm>
              <a:off x="4191000" y="4762500"/>
              <a:ext cx="355600" cy="368300"/>
            </a:xfrm>
            <a:prstGeom prst="rect">
              <a:avLst/>
            </a:prstGeom>
          </p:spPr>
        </p:pic>
        <p:pic>
          <p:nvPicPr>
            <p:cNvPr id="21" name="object 21"/>
            <p:cNvPicPr/>
            <p:nvPr/>
          </p:nvPicPr>
          <p:blipFill>
            <a:blip r:embed="rId3" cstate="print"/>
            <a:stretch>
              <a:fillRect/>
            </a:stretch>
          </p:blipFill>
          <p:spPr>
            <a:xfrm>
              <a:off x="4254500" y="4806950"/>
              <a:ext cx="228600" cy="228600"/>
            </a:xfrm>
            <a:prstGeom prst="rect">
              <a:avLst/>
            </a:prstGeom>
          </p:spPr>
        </p:pic>
        <p:pic>
          <p:nvPicPr>
            <p:cNvPr id="22" name="object 22"/>
            <p:cNvPicPr/>
            <p:nvPr/>
          </p:nvPicPr>
          <p:blipFill>
            <a:blip r:embed="rId4" cstate="print"/>
            <a:stretch>
              <a:fillRect/>
            </a:stretch>
          </p:blipFill>
          <p:spPr>
            <a:xfrm>
              <a:off x="4248150" y="4800600"/>
              <a:ext cx="241300" cy="241300"/>
            </a:xfrm>
            <a:prstGeom prst="rect">
              <a:avLst/>
            </a:prstGeom>
          </p:spPr>
        </p:pic>
        <p:pic>
          <p:nvPicPr>
            <p:cNvPr id="23" name="object 23"/>
            <p:cNvPicPr/>
            <p:nvPr/>
          </p:nvPicPr>
          <p:blipFill>
            <a:blip r:embed="rId2" cstate="print"/>
            <a:stretch>
              <a:fillRect/>
            </a:stretch>
          </p:blipFill>
          <p:spPr>
            <a:xfrm>
              <a:off x="4737100" y="4762500"/>
              <a:ext cx="355600" cy="368300"/>
            </a:xfrm>
            <a:prstGeom prst="rect">
              <a:avLst/>
            </a:prstGeom>
          </p:spPr>
        </p:pic>
        <p:pic>
          <p:nvPicPr>
            <p:cNvPr id="24" name="object 24"/>
            <p:cNvPicPr/>
            <p:nvPr/>
          </p:nvPicPr>
          <p:blipFill>
            <a:blip r:embed="rId3" cstate="print"/>
            <a:stretch>
              <a:fillRect/>
            </a:stretch>
          </p:blipFill>
          <p:spPr>
            <a:xfrm>
              <a:off x="4800600" y="4806950"/>
              <a:ext cx="228600" cy="228600"/>
            </a:xfrm>
            <a:prstGeom prst="rect">
              <a:avLst/>
            </a:prstGeom>
          </p:spPr>
        </p:pic>
        <p:pic>
          <p:nvPicPr>
            <p:cNvPr id="25" name="object 25"/>
            <p:cNvPicPr/>
            <p:nvPr/>
          </p:nvPicPr>
          <p:blipFill>
            <a:blip r:embed="rId6" cstate="print"/>
            <a:stretch>
              <a:fillRect/>
            </a:stretch>
          </p:blipFill>
          <p:spPr>
            <a:xfrm>
              <a:off x="4794250" y="4800600"/>
              <a:ext cx="241300" cy="241300"/>
            </a:xfrm>
            <a:prstGeom prst="rect">
              <a:avLst/>
            </a:prstGeom>
          </p:spPr>
        </p:pic>
        <p:pic>
          <p:nvPicPr>
            <p:cNvPr id="26" name="object 26"/>
            <p:cNvPicPr/>
            <p:nvPr/>
          </p:nvPicPr>
          <p:blipFill>
            <a:blip r:embed="rId7" cstate="print"/>
            <a:stretch>
              <a:fillRect/>
            </a:stretch>
          </p:blipFill>
          <p:spPr>
            <a:xfrm>
              <a:off x="5257800" y="3759200"/>
              <a:ext cx="368300" cy="368300"/>
            </a:xfrm>
            <a:prstGeom prst="rect">
              <a:avLst/>
            </a:prstGeom>
          </p:spPr>
        </p:pic>
        <p:pic>
          <p:nvPicPr>
            <p:cNvPr id="27" name="object 27"/>
            <p:cNvPicPr/>
            <p:nvPr/>
          </p:nvPicPr>
          <p:blipFill>
            <a:blip r:embed="rId8" cstate="print"/>
            <a:stretch>
              <a:fillRect/>
            </a:stretch>
          </p:blipFill>
          <p:spPr>
            <a:xfrm>
              <a:off x="5316688" y="3803650"/>
              <a:ext cx="241300" cy="241300"/>
            </a:xfrm>
            <a:prstGeom prst="rect">
              <a:avLst/>
            </a:prstGeom>
          </p:spPr>
        </p:pic>
        <p:pic>
          <p:nvPicPr>
            <p:cNvPr id="28" name="object 28"/>
            <p:cNvPicPr/>
            <p:nvPr/>
          </p:nvPicPr>
          <p:blipFill>
            <a:blip r:embed="rId9" cstate="print"/>
            <a:stretch>
              <a:fillRect/>
            </a:stretch>
          </p:blipFill>
          <p:spPr>
            <a:xfrm>
              <a:off x="5727700" y="3759200"/>
              <a:ext cx="355600" cy="368300"/>
            </a:xfrm>
            <a:prstGeom prst="rect">
              <a:avLst/>
            </a:prstGeom>
          </p:spPr>
        </p:pic>
        <p:pic>
          <p:nvPicPr>
            <p:cNvPr id="29" name="object 29"/>
            <p:cNvPicPr/>
            <p:nvPr/>
          </p:nvPicPr>
          <p:blipFill>
            <a:blip r:embed="rId10" cstate="print"/>
            <a:stretch>
              <a:fillRect/>
            </a:stretch>
          </p:blipFill>
          <p:spPr>
            <a:xfrm>
              <a:off x="5784850" y="3803650"/>
              <a:ext cx="241300" cy="241300"/>
            </a:xfrm>
            <a:prstGeom prst="rect">
              <a:avLst/>
            </a:prstGeom>
          </p:spPr>
        </p:pic>
        <p:pic>
          <p:nvPicPr>
            <p:cNvPr id="30" name="object 30"/>
            <p:cNvPicPr/>
            <p:nvPr/>
          </p:nvPicPr>
          <p:blipFill>
            <a:blip r:embed="rId11" cstate="print"/>
            <a:stretch>
              <a:fillRect/>
            </a:stretch>
          </p:blipFill>
          <p:spPr>
            <a:xfrm>
              <a:off x="6032500" y="3759200"/>
              <a:ext cx="368300" cy="368300"/>
            </a:xfrm>
            <a:prstGeom prst="rect">
              <a:avLst/>
            </a:prstGeom>
          </p:spPr>
        </p:pic>
        <p:pic>
          <p:nvPicPr>
            <p:cNvPr id="31" name="object 31"/>
            <p:cNvPicPr/>
            <p:nvPr/>
          </p:nvPicPr>
          <p:blipFill>
            <a:blip r:embed="rId8" cstate="print"/>
            <a:stretch>
              <a:fillRect/>
            </a:stretch>
          </p:blipFill>
          <p:spPr>
            <a:xfrm>
              <a:off x="6102290" y="3803650"/>
              <a:ext cx="241300" cy="241300"/>
            </a:xfrm>
            <a:prstGeom prst="rect">
              <a:avLst/>
            </a:prstGeom>
          </p:spPr>
        </p:pic>
        <p:pic>
          <p:nvPicPr>
            <p:cNvPr id="32" name="object 32"/>
            <p:cNvPicPr/>
            <p:nvPr/>
          </p:nvPicPr>
          <p:blipFill>
            <a:blip r:embed="rId9" cstate="print"/>
            <a:stretch>
              <a:fillRect/>
            </a:stretch>
          </p:blipFill>
          <p:spPr>
            <a:xfrm>
              <a:off x="4508500" y="3759200"/>
              <a:ext cx="355600" cy="368300"/>
            </a:xfrm>
            <a:prstGeom prst="rect">
              <a:avLst/>
            </a:prstGeom>
          </p:spPr>
        </p:pic>
        <p:pic>
          <p:nvPicPr>
            <p:cNvPr id="33" name="object 33"/>
            <p:cNvPicPr/>
            <p:nvPr/>
          </p:nvPicPr>
          <p:blipFill>
            <a:blip r:embed="rId10" cstate="print"/>
            <a:stretch>
              <a:fillRect/>
            </a:stretch>
          </p:blipFill>
          <p:spPr>
            <a:xfrm>
              <a:off x="4565650" y="3803650"/>
              <a:ext cx="241300" cy="241300"/>
            </a:xfrm>
            <a:prstGeom prst="rect">
              <a:avLst/>
            </a:prstGeom>
          </p:spPr>
        </p:pic>
        <p:pic>
          <p:nvPicPr>
            <p:cNvPr id="34" name="object 34"/>
            <p:cNvPicPr/>
            <p:nvPr/>
          </p:nvPicPr>
          <p:blipFill>
            <a:blip r:embed="rId9" cstate="print"/>
            <a:stretch>
              <a:fillRect/>
            </a:stretch>
          </p:blipFill>
          <p:spPr>
            <a:xfrm>
              <a:off x="4076700" y="3759200"/>
              <a:ext cx="355600" cy="368300"/>
            </a:xfrm>
            <a:prstGeom prst="rect">
              <a:avLst/>
            </a:prstGeom>
          </p:spPr>
        </p:pic>
        <p:pic>
          <p:nvPicPr>
            <p:cNvPr id="35" name="object 35"/>
            <p:cNvPicPr/>
            <p:nvPr/>
          </p:nvPicPr>
          <p:blipFill>
            <a:blip r:embed="rId8" cstate="print"/>
            <a:stretch>
              <a:fillRect/>
            </a:stretch>
          </p:blipFill>
          <p:spPr>
            <a:xfrm>
              <a:off x="4133850" y="3803650"/>
              <a:ext cx="241300" cy="241300"/>
            </a:xfrm>
            <a:prstGeom prst="rect">
              <a:avLst/>
            </a:prstGeom>
          </p:spPr>
        </p:pic>
        <p:pic>
          <p:nvPicPr>
            <p:cNvPr id="36" name="object 36"/>
            <p:cNvPicPr/>
            <p:nvPr/>
          </p:nvPicPr>
          <p:blipFill>
            <a:blip r:embed="rId12" cstate="print"/>
            <a:stretch>
              <a:fillRect/>
            </a:stretch>
          </p:blipFill>
          <p:spPr>
            <a:xfrm>
              <a:off x="2311400" y="4749800"/>
              <a:ext cx="355600" cy="368300"/>
            </a:xfrm>
            <a:prstGeom prst="rect">
              <a:avLst/>
            </a:prstGeom>
          </p:spPr>
        </p:pic>
        <p:pic>
          <p:nvPicPr>
            <p:cNvPr id="37" name="object 37"/>
            <p:cNvPicPr/>
            <p:nvPr/>
          </p:nvPicPr>
          <p:blipFill>
            <a:blip r:embed="rId3" cstate="print"/>
            <a:stretch>
              <a:fillRect/>
            </a:stretch>
          </p:blipFill>
          <p:spPr>
            <a:xfrm>
              <a:off x="2374900" y="4799567"/>
              <a:ext cx="228600" cy="228600"/>
            </a:xfrm>
            <a:prstGeom prst="rect">
              <a:avLst/>
            </a:prstGeom>
          </p:spPr>
        </p:pic>
        <p:pic>
          <p:nvPicPr>
            <p:cNvPr id="38" name="object 38"/>
            <p:cNvPicPr/>
            <p:nvPr/>
          </p:nvPicPr>
          <p:blipFill>
            <a:blip r:embed="rId4" cstate="print"/>
            <a:stretch>
              <a:fillRect/>
            </a:stretch>
          </p:blipFill>
          <p:spPr>
            <a:xfrm>
              <a:off x="2368550" y="4793217"/>
              <a:ext cx="241300" cy="241300"/>
            </a:xfrm>
            <a:prstGeom prst="rect">
              <a:avLst/>
            </a:prstGeom>
          </p:spPr>
        </p:pic>
        <p:pic>
          <p:nvPicPr>
            <p:cNvPr id="39" name="object 39"/>
            <p:cNvPicPr/>
            <p:nvPr/>
          </p:nvPicPr>
          <p:blipFill>
            <a:blip r:embed="rId12" cstate="print"/>
            <a:stretch>
              <a:fillRect/>
            </a:stretch>
          </p:blipFill>
          <p:spPr>
            <a:xfrm>
              <a:off x="2882900" y="4749800"/>
              <a:ext cx="355600" cy="368300"/>
            </a:xfrm>
            <a:prstGeom prst="rect">
              <a:avLst/>
            </a:prstGeom>
          </p:spPr>
        </p:pic>
        <p:pic>
          <p:nvPicPr>
            <p:cNvPr id="40" name="object 40"/>
            <p:cNvPicPr/>
            <p:nvPr/>
          </p:nvPicPr>
          <p:blipFill>
            <a:blip r:embed="rId3" cstate="print"/>
            <a:stretch>
              <a:fillRect/>
            </a:stretch>
          </p:blipFill>
          <p:spPr>
            <a:xfrm>
              <a:off x="2946399" y="4799567"/>
              <a:ext cx="228600" cy="228600"/>
            </a:xfrm>
            <a:prstGeom prst="rect">
              <a:avLst/>
            </a:prstGeom>
          </p:spPr>
        </p:pic>
        <p:sp>
          <p:nvSpPr>
            <p:cNvPr id="41" name="object 41"/>
            <p:cNvSpPr/>
            <p:nvPr/>
          </p:nvSpPr>
          <p:spPr>
            <a:xfrm>
              <a:off x="2946400" y="4799567"/>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2" name="object 42"/>
            <p:cNvPicPr/>
            <p:nvPr/>
          </p:nvPicPr>
          <p:blipFill>
            <a:blip r:embed="rId12" cstate="print"/>
            <a:stretch>
              <a:fillRect/>
            </a:stretch>
          </p:blipFill>
          <p:spPr>
            <a:xfrm>
              <a:off x="2692400" y="4749800"/>
              <a:ext cx="355600" cy="368300"/>
            </a:xfrm>
            <a:prstGeom prst="rect">
              <a:avLst/>
            </a:prstGeom>
          </p:spPr>
        </p:pic>
        <p:pic>
          <p:nvPicPr>
            <p:cNvPr id="43" name="object 43"/>
            <p:cNvPicPr/>
            <p:nvPr/>
          </p:nvPicPr>
          <p:blipFill>
            <a:blip r:embed="rId3" cstate="print"/>
            <a:stretch>
              <a:fillRect/>
            </a:stretch>
          </p:blipFill>
          <p:spPr>
            <a:xfrm>
              <a:off x="2755900" y="4799567"/>
              <a:ext cx="228600" cy="228600"/>
            </a:xfrm>
            <a:prstGeom prst="rect">
              <a:avLst/>
            </a:prstGeom>
          </p:spPr>
        </p:pic>
        <p:sp>
          <p:nvSpPr>
            <p:cNvPr id="44" name="object 44"/>
            <p:cNvSpPr/>
            <p:nvPr/>
          </p:nvSpPr>
          <p:spPr>
            <a:xfrm>
              <a:off x="2755900" y="4799567"/>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5" name="object 45"/>
            <p:cNvPicPr/>
            <p:nvPr/>
          </p:nvPicPr>
          <p:blipFill>
            <a:blip r:embed="rId13" cstate="print"/>
            <a:stretch>
              <a:fillRect/>
            </a:stretch>
          </p:blipFill>
          <p:spPr>
            <a:xfrm>
              <a:off x="3390900" y="4749800"/>
              <a:ext cx="368300" cy="368300"/>
            </a:xfrm>
            <a:prstGeom prst="rect">
              <a:avLst/>
            </a:prstGeom>
          </p:spPr>
        </p:pic>
        <p:pic>
          <p:nvPicPr>
            <p:cNvPr id="46" name="object 46"/>
            <p:cNvPicPr/>
            <p:nvPr/>
          </p:nvPicPr>
          <p:blipFill>
            <a:blip r:embed="rId3" cstate="print"/>
            <a:stretch>
              <a:fillRect/>
            </a:stretch>
          </p:blipFill>
          <p:spPr>
            <a:xfrm>
              <a:off x="3462780" y="4799567"/>
              <a:ext cx="228600" cy="228600"/>
            </a:xfrm>
            <a:prstGeom prst="rect">
              <a:avLst/>
            </a:prstGeom>
          </p:spPr>
        </p:pic>
        <p:pic>
          <p:nvPicPr>
            <p:cNvPr id="47" name="object 47"/>
            <p:cNvPicPr/>
            <p:nvPr/>
          </p:nvPicPr>
          <p:blipFill>
            <a:blip r:embed="rId6" cstate="print"/>
            <a:stretch>
              <a:fillRect/>
            </a:stretch>
          </p:blipFill>
          <p:spPr>
            <a:xfrm>
              <a:off x="3456430" y="4793217"/>
              <a:ext cx="241300" cy="241300"/>
            </a:xfrm>
            <a:prstGeom prst="rect">
              <a:avLst/>
            </a:prstGeom>
          </p:spPr>
        </p:pic>
        <p:pic>
          <p:nvPicPr>
            <p:cNvPr id="48" name="object 48"/>
            <p:cNvPicPr/>
            <p:nvPr/>
          </p:nvPicPr>
          <p:blipFill>
            <a:blip r:embed="rId12" cstate="print"/>
            <a:stretch>
              <a:fillRect/>
            </a:stretch>
          </p:blipFill>
          <p:spPr>
            <a:xfrm>
              <a:off x="4191000" y="4749800"/>
              <a:ext cx="355600" cy="368300"/>
            </a:xfrm>
            <a:prstGeom prst="rect">
              <a:avLst/>
            </a:prstGeom>
          </p:spPr>
        </p:pic>
        <p:pic>
          <p:nvPicPr>
            <p:cNvPr id="49" name="object 49"/>
            <p:cNvPicPr/>
            <p:nvPr/>
          </p:nvPicPr>
          <p:blipFill>
            <a:blip r:embed="rId3" cstate="print"/>
            <a:stretch>
              <a:fillRect/>
            </a:stretch>
          </p:blipFill>
          <p:spPr>
            <a:xfrm>
              <a:off x="4254500" y="4799567"/>
              <a:ext cx="228600" cy="228600"/>
            </a:xfrm>
            <a:prstGeom prst="rect">
              <a:avLst/>
            </a:prstGeom>
          </p:spPr>
        </p:pic>
        <p:pic>
          <p:nvPicPr>
            <p:cNvPr id="50" name="object 50"/>
            <p:cNvPicPr/>
            <p:nvPr/>
          </p:nvPicPr>
          <p:blipFill>
            <a:blip r:embed="rId4" cstate="print"/>
            <a:stretch>
              <a:fillRect/>
            </a:stretch>
          </p:blipFill>
          <p:spPr>
            <a:xfrm>
              <a:off x="4248150" y="4793217"/>
              <a:ext cx="241300" cy="241300"/>
            </a:xfrm>
            <a:prstGeom prst="rect">
              <a:avLst/>
            </a:prstGeom>
          </p:spPr>
        </p:pic>
        <p:pic>
          <p:nvPicPr>
            <p:cNvPr id="51" name="object 51"/>
            <p:cNvPicPr/>
            <p:nvPr/>
          </p:nvPicPr>
          <p:blipFill>
            <a:blip r:embed="rId12" cstate="print"/>
            <a:stretch>
              <a:fillRect/>
            </a:stretch>
          </p:blipFill>
          <p:spPr>
            <a:xfrm>
              <a:off x="4737100" y="4749800"/>
              <a:ext cx="355600" cy="368300"/>
            </a:xfrm>
            <a:prstGeom prst="rect">
              <a:avLst/>
            </a:prstGeom>
          </p:spPr>
        </p:pic>
        <p:pic>
          <p:nvPicPr>
            <p:cNvPr id="52" name="object 52"/>
            <p:cNvPicPr/>
            <p:nvPr/>
          </p:nvPicPr>
          <p:blipFill>
            <a:blip r:embed="rId3" cstate="print"/>
            <a:stretch>
              <a:fillRect/>
            </a:stretch>
          </p:blipFill>
          <p:spPr>
            <a:xfrm>
              <a:off x="4800600" y="4799567"/>
              <a:ext cx="228600" cy="228600"/>
            </a:xfrm>
            <a:prstGeom prst="rect">
              <a:avLst/>
            </a:prstGeom>
          </p:spPr>
        </p:pic>
        <p:pic>
          <p:nvPicPr>
            <p:cNvPr id="53" name="object 53"/>
            <p:cNvPicPr/>
            <p:nvPr/>
          </p:nvPicPr>
          <p:blipFill>
            <a:blip r:embed="rId6" cstate="print"/>
            <a:stretch>
              <a:fillRect/>
            </a:stretch>
          </p:blipFill>
          <p:spPr>
            <a:xfrm>
              <a:off x="4794250" y="4793217"/>
              <a:ext cx="241300" cy="241300"/>
            </a:xfrm>
            <a:prstGeom prst="rect">
              <a:avLst/>
            </a:prstGeom>
          </p:spPr>
        </p:pic>
        <p:pic>
          <p:nvPicPr>
            <p:cNvPr id="54" name="object 54"/>
            <p:cNvPicPr/>
            <p:nvPr/>
          </p:nvPicPr>
          <p:blipFill>
            <a:blip r:embed="rId14" cstate="print"/>
            <a:stretch>
              <a:fillRect/>
            </a:stretch>
          </p:blipFill>
          <p:spPr>
            <a:xfrm>
              <a:off x="5257800" y="3759200"/>
              <a:ext cx="368300" cy="368300"/>
            </a:xfrm>
            <a:prstGeom prst="rect">
              <a:avLst/>
            </a:prstGeom>
          </p:spPr>
        </p:pic>
        <p:pic>
          <p:nvPicPr>
            <p:cNvPr id="55" name="object 55"/>
            <p:cNvPicPr/>
            <p:nvPr/>
          </p:nvPicPr>
          <p:blipFill>
            <a:blip r:embed="rId15" cstate="print"/>
            <a:stretch>
              <a:fillRect/>
            </a:stretch>
          </p:blipFill>
          <p:spPr>
            <a:xfrm>
              <a:off x="5316688" y="3804535"/>
              <a:ext cx="241300" cy="241300"/>
            </a:xfrm>
            <a:prstGeom prst="rect">
              <a:avLst/>
            </a:prstGeom>
          </p:spPr>
        </p:pic>
        <p:pic>
          <p:nvPicPr>
            <p:cNvPr id="56" name="object 56"/>
            <p:cNvPicPr/>
            <p:nvPr/>
          </p:nvPicPr>
          <p:blipFill>
            <a:blip r:embed="rId16" cstate="print"/>
            <a:stretch>
              <a:fillRect/>
            </a:stretch>
          </p:blipFill>
          <p:spPr>
            <a:xfrm>
              <a:off x="5727700" y="3759200"/>
              <a:ext cx="355600" cy="368300"/>
            </a:xfrm>
            <a:prstGeom prst="rect">
              <a:avLst/>
            </a:prstGeom>
          </p:spPr>
        </p:pic>
        <p:pic>
          <p:nvPicPr>
            <p:cNvPr id="57" name="object 57"/>
            <p:cNvPicPr/>
            <p:nvPr/>
          </p:nvPicPr>
          <p:blipFill>
            <a:blip r:embed="rId17" cstate="print"/>
            <a:stretch>
              <a:fillRect/>
            </a:stretch>
          </p:blipFill>
          <p:spPr>
            <a:xfrm>
              <a:off x="5784850" y="3804535"/>
              <a:ext cx="241300" cy="241300"/>
            </a:xfrm>
            <a:prstGeom prst="rect">
              <a:avLst/>
            </a:prstGeom>
          </p:spPr>
        </p:pic>
        <p:pic>
          <p:nvPicPr>
            <p:cNvPr id="58" name="object 58"/>
            <p:cNvPicPr/>
            <p:nvPr/>
          </p:nvPicPr>
          <p:blipFill>
            <a:blip r:embed="rId18" cstate="print"/>
            <a:stretch>
              <a:fillRect/>
            </a:stretch>
          </p:blipFill>
          <p:spPr>
            <a:xfrm>
              <a:off x="6032500" y="3759200"/>
              <a:ext cx="368300" cy="368300"/>
            </a:xfrm>
            <a:prstGeom prst="rect">
              <a:avLst/>
            </a:prstGeom>
          </p:spPr>
        </p:pic>
        <p:pic>
          <p:nvPicPr>
            <p:cNvPr id="59" name="object 59"/>
            <p:cNvPicPr/>
            <p:nvPr/>
          </p:nvPicPr>
          <p:blipFill>
            <a:blip r:embed="rId15" cstate="print"/>
            <a:stretch>
              <a:fillRect/>
            </a:stretch>
          </p:blipFill>
          <p:spPr>
            <a:xfrm>
              <a:off x="6102290" y="3804535"/>
              <a:ext cx="241300" cy="241300"/>
            </a:xfrm>
            <a:prstGeom prst="rect">
              <a:avLst/>
            </a:prstGeom>
          </p:spPr>
        </p:pic>
        <p:pic>
          <p:nvPicPr>
            <p:cNvPr id="60" name="object 60"/>
            <p:cNvPicPr/>
            <p:nvPr/>
          </p:nvPicPr>
          <p:blipFill>
            <a:blip r:embed="rId16" cstate="print"/>
            <a:stretch>
              <a:fillRect/>
            </a:stretch>
          </p:blipFill>
          <p:spPr>
            <a:xfrm>
              <a:off x="4508500" y="3759200"/>
              <a:ext cx="355600" cy="368300"/>
            </a:xfrm>
            <a:prstGeom prst="rect">
              <a:avLst/>
            </a:prstGeom>
          </p:spPr>
        </p:pic>
        <p:pic>
          <p:nvPicPr>
            <p:cNvPr id="61" name="object 61"/>
            <p:cNvPicPr/>
            <p:nvPr/>
          </p:nvPicPr>
          <p:blipFill>
            <a:blip r:embed="rId17" cstate="print"/>
            <a:stretch>
              <a:fillRect/>
            </a:stretch>
          </p:blipFill>
          <p:spPr>
            <a:xfrm>
              <a:off x="4565650" y="3804535"/>
              <a:ext cx="241300" cy="241300"/>
            </a:xfrm>
            <a:prstGeom prst="rect">
              <a:avLst/>
            </a:prstGeom>
          </p:spPr>
        </p:pic>
        <p:pic>
          <p:nvPicPr>
            <p:cNvPr id="62" name="object 62"/>
            <p:cNvPicPr/>
            <p:nvPr/>
          </p:nvPicPr>
          <p:blipFill>
            <a:blip r:embed="rId16" cstate="print"/>
            <a:stretch>
              <a:fillRect/>
            </a:stretch>
          </p:blipFill>
          <p:spPr>
            <a:xfrm>
              <a:off x="4076700" y="3759200"/>
              <a:ext cx="355600" cy="368300"/>
            </a:xfrm>
            <a:prstGeom prst="rect">
              <a:avLst/>
            </a:prstGeom>
          </p:spPr>
        </p:pic>
        <p:pic>
          <p:nvPicPr>
            <p:cNvPr id="63" name="object 63"/>
            <p:cNvPicPr/>
            <p:nvPr/>
          </p:nvPicPr>
          <p:blipFill>
            <a:blip r:embed="rId15" cstate="print"/>
            <a:stretch>
              <a:fillRect/>
            </a:stretch>
          </p:blipFill>
          <p:spPr>
            <a:xfrm>
              <a:off x="4133850" y="3804535"/>
              <a:ext cx="241300" cy="241300"/>
            </a:xfrm>
            <a:prstGeom prst="rect">
              <a:avLst/>
            </a:prstGeom>
          </p:spPr>
        </p:pic>
      </p:grpSp>
      <p:sp>
        <p:nvSpPr>
          <p:cNvPr id="64" name="object 64"/>
          <p:cNvSpPr/>
          <p:nvPr/>
        </p:nvSpPr>
        <p:spPr>
          <a:xfrm>
            <a:off x="3540445" y="3849908"/>
            <a:ext cx="4946015" cy="172085"/>
          </a:xfrm>
          <a:custGeom>
            <a:avLst/>
            <a:gdLst/>
            <a:ahLst/>
            <a:cxnLst/>
            <a:rect l="l" t="t" r="r" b="b"/>
            <a:pathLst>
              <a:path w="4946015" h="172085">
                <a:moveTo>
                  <a:pt x="4793672" y="0"/>
                </a:moveTo>
                <a:lnTo>
                  <a:pt x="4774907" y="17224"/>
                </a:lnTo>
                <a:lnTo>
                  <a:pt x="4775382" y="24511"/>
                </a:lnTo>
                <a:lnTo>
                  <a:pt x="4778555" y="31089"/>
                </a:lnTo>
                <a:lnTo>
                  <a:pt x="4784206" y="36118"/>
                </a:lnTo>
                <a:lnTo>
                  <a:pt x="4837640" y="67288"/>
                </a:lnTo>
                <a:lnTo>
                  <a:pt x="0" y="67289"/>
                </a:lnTo>
                <a:lnTo>
                  <a:pt x="0" y="105389"/>
                </a:lnTo>
                <a:lnTo>
                  <a:pt x="4837640" y="105388"/>
                </a:lnTo>
                <a:lnTo>
                  <a:pt x="4784206" y="136558"/>
                </a:lnTo>
                <a:lnTo>
                  <a:pt x="4778555" y="141587"/>
                </a:lnTo>
                <a:lnTo>
                  <a:pt x="4775382" y="148165"/>
                </a:lnTo>
                <a:lnTo>
                  <a:pt x="4774907" y="155452"/>
                </a:lnTo>
                <a:lnTo>
                  <a:pt x="4777350" y="162612"/>
                </a:lnTo>
                <a:lnTo>
                  <a:pt x="4782379" y="168262"/>
                </a:lnTo>
                <a:lnTo>
                  <a:pt x="4788956" y="171436"/>
                </a:lnTo>
                <a:lnTo>
                  <a:pt x="4796244" y="171911"/>
                </a:lnTo>
                <a:lnTo>
                  <a:pt x="4803404" y="169468"/>
                </a:lnTo>
                <a:lnTo>
                  <a:pt x="4945912" y="86338"/>
                </a:lnTo>
                <a:lnTo>
                  <a:pt x="4798860" y="557"/>
                </a:lnTo>
                <a:lnTo>
                  <a:pt x="4793672" y="0"/>
                </a:lnTo>
                <a:close/>
              </a:path>
            </a:pathLst>
          </a:custGeom>
          <a:solidFill>
            <a:srgbClr val="7F7F7F"/>
          </a:solidFill>
        </p:spPr>
        <p:txBody>
          <a:bodyPr wrap="square" lIns="0" tIns="0" rIns="0" bIns="0" rtlCol="0"/>
          <a:lstStyle/>
          <a:p>
            <a:endParaRPr/>
          </a:p>
        </p:txBody>
      </p:sp>
      <p:sp>
        <p:nvSpPr>
          <p:cNvPr id="65" name="object 65"/>
          <p:cNvSpPr txBox="1"/>
          <p:nvPr/>
        </p:nvSpPr>
        <p:spPr>
          <a:xfrm>
            <a:off x="5962653" y="4065674"/>
            <a:ext cx="1369695" cy="360163"/>
          </a:xfrm>
          <a:prstGeom prst="rect">
            <a:avLst/>
          </a:prstGeom>
        </p:spPr>
        <p:txBody>
          <a:bodyPr vert="horz" wrap="square" lIns="0" tIns="0" rIns="0" bIns="0" rtlCol="0">
            <a:spAutoFit/>
          </a:bodyPr>
          <a:lstStyle/>
          <a:p>
            <a:pPr marL="12700">
              <a:lnSpc>
                <a:spcPts val="2865"/>
              </a:lnSpc>
            </a:pPr>
            <a:r>
              <a:rPr sz="2400" spc="-35">
                <a:latin typeface="Calibri"/>
                <a:cs typeface="Calibri"/>
              </a:rPr>
              <a:t>Tumor</a:t>
            </a:r>
            <a:r>
              <a:rPr sz="2400" spc="-60">
                <a:latin typeface="Calibri"/>
                <a:cs typeface="Calibri"/>
              </a:rPr>
              <a:t> </a:t>
            </a:r>
            <a:r>
              <a:rPr sz="2400" spc="-20">
                <a:latin typeface="Calibri"/>
                <a:cs typeface="Calibri"/>
              </a:rPr>
              <a:t>Size</a:t>
            </a:r>
            <a:endParaRPr sz="2400">
              <a:latin typeface="Calibri"/>
              <a:cs typeface="Calibri"/>
            </a:endParaRPr>
          </a:p>
        </p:txBody>
      </p:sp>
      <p:sp>
        <p:nvSpPr>
          <p:cNvPr id="66" name="object 66"/>
          <p:cNvSpPr txBox="1">
            <a:spLocks noGrp="1"/>
          </p:cNvSpPr>
          <p:nvPr>
            <p:ph type="sldNum" sz="quarter" idx="7"/>
          </p:nvPr>
        </p:nvSpPr>
        <p:spPr>
          <a:xfrm>
            <a:off x="14248554" y="6429364"/>
            <a:ext cx="309033" cy="189796"/>
          </a:xfrm>
          <a:prstGeom prst="rect">
            <a:avLst/>
          </a:prstGeom>
        </p:spPr>
        <p:txBody>
          <a:bodyPr vert="horz" wrap="square" lIns="0" tIns="5080" rIns="0" bIns="0" rtlCol="0">
            <a:spAutoFit/>
          </a:bodyPr>
          <a:lstStyle/>
          <a:p>
            <a:pPr marL="38100">
              <a:spcBef>
                <a:spcPts val="40"/>
              </a:spcBef>
            </a:pPr>
            <a:r>
              <a:t>28</a:t>
            </a:r>
          </a:p>
        </p:txBody>
      </p:sp>
    </p:spTree>
    <p:extLst>
      <p:ext uri="{BB962C8B-B14F-4D97-AF65-F5344CB8AC3E}">
        <p14:creationId xmlns:p14="http://schemas.microsoft.com/office/powerpoint/2010/main" val="278291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6303" y="90170"/>
            <a:ext cx="7837170" cy="695960"/>
          </a:xfrm>
          <a:prstGeom prst="rect">
            <a:avLst/>
          </a:prstGeom>
        </p:spPr>
        <p:txBody>
          <a:bodyPr vert="horz" wrap="square" lIns="0" tIns="12700" rIns="0" bIns="0" rtlCol="0">
            <a:spAutoFit/>
          </a:bodyPr>
          <a:lstStyle/>
          <a:p>
            <a:pPr marL="12700">
              <a:spcBef>
                <a:spcPts val="100"/>
              </a:spcBef>
            </a:pPr>
            <a:r>
              <a:t>Supervised </a:t>
            </a:r>
            <a:r>
              <a:rPr spc="-5"/>
              <a:t>Learning:</a:t>
            </a:r>
            <a:r>
              <a:t> </a:t>
            </a:r>
            <a:r>
              <a:rPr spc="-10"/>
              <a:t>Classification</a:t>
            </a:r>
          </a:p>
        </p:txBody>
      </p:sp>
      <p:grpSp>
        <p:nvGrpSpPr>
          <p:cNvPr id="3" name="object 3"/>
          <p:cNvGrpSpPr/>
          <p:nvPr/>
        </p:nvGrpSpPr>
        <p:grpSpPr>
          <a:xfrm>
            <a:off x="3460753" y="3406315"/>
            <a:ext cx="4972685" cy="1972310"/>
            <a:chOff x="1936750" y="3406315"/>
            <a:chExt cx="4972685" cy="1972310"/>
          </a:xfrm>
        </p:grpSpPr>
        <p:sp>
          <p:nvSpPr>
            <p:cNvPr id="4" name="object 4"/>
            <p:cNvSpPr/>
            <p:nvPr/>
          </p:nvSpPr>
          <p:spPr>
            <a:xfrm>
              <a:off x="1962975" y="3406317"/>
              <a:ext cx="4946015" cy="1972310"/>
            </a:xfrm>
            <a:custGeom>
              <a:avLst/>
              <a:gdLst/>
              <a:ahLst/>
              <a:cxnLst/>
              <a:rect l="l" t="t" r="r" b="b"/>
              <a:pathLst>
                <a:path w="4946015" h="1972310">
                  <a:moveTo>
                    <a:pt x="4945900" y="1514932"/>
                  </a:moveTo>
                  <a:lnTo>
                    <a:pt x="4798860" y="1429156"/>
                  </a:lnTo>
                  <a:lnTo>
                    <a:pt x="4793666" y="1428597"/>
                  </a:lnTo>
                  <a:lnTo>
                    <a:pt x="4788954" y="1429842"/>
                  </a:lnTo>
                  <a:lnTo>
                    <a:pt x="4784242" y="1431086"/>
                  </a:lnTo>
                  <a:lnTo>
                    <a:pt x="4780000" y="1434122"/>
                  </a:lnTo>
                  <a:lnTo>
                    <a:pt x="4777346" y="1438668"/>
                  </a:lnTo>
                  <a:lnTo>
                    <a:pt x="4774895" y="1445818"/>
                  </a:lnTo>
                  <a:lnTo>
                    <a:pt x="4775378" y="1453108"/>
                  </a:lnTo>
                  <a:lnTo>
                    <a:pt x="4778553" y="1459687"/>
                  </a:lnTo>
                  <a:lnTo>
                    <a:pt x="4784204" y="1464716"/>
                  </a:lnTo>
                  <a:lnTo>
                    <a:pt x="4837633" y="1495882"/>
                  </a:lnTo>
                  <a:lnTo>
                    <a:pt x="157340" y="1495894"/>
                  </a:lnTo>
                  <a:lnTo>
                    <a:pt x="157340" y="108280"/>
                  </a:lnTo>
                  <a:lnTo>
                    <a:pt x="188518" y="161709"/>
                  </a:lnTo>
                  <a:lnTo>
                    <a:pt x="193548" y="167360"/>
                  </a:lnTo>
                  <a:lnTo>
                    <a:pt x="200113" y="170535"/>
                  </a:lnTo>
                  <a:lnTo>
                    <a:pt x="207403" y="171005"/>
                  </a:lnTo>
                  <a:lnTo>
                    <a:pt x="214566" y="168567"/>
                  </a:lnTo>
                  <a:lnTo>
                    <a:pt x="220218" y="163537"/>
                  </a:lnTo>
                  <a:lnTo>
                    <a:pt x="223393" y="156959"/>
                  </a:lnTo>
                  <a:lnTo>
                    <a:pt x="223862" y="149669"/>
                  </a:lnTo>
                  <a:lnTo>
                    <a:pt x="221424" y="142506"/>
                  </a:lnTo>
                  <a:lnTo>
                    <a:pt x="138290" y="0"/>
                  </a:lnTo>
                  <a:lnTo>
                    <a:pt x="55168" y="142506"/>
                  </a:lnTo>
                  <a:lnTo>
                    <a:pt x="52717" y="149669"/>
                  </a:lnTo>
                  <a:lnTo>
                    <a:pt x="53200" y="156959"/>
                  </a:lnTo>
                  <a:lnTo>
                    <a:pt x="56362" y="163537"/>
                  </a:lnTo>
                  <a:lnTo>
                    <a:pt x="62014" y="168567"/>
                  </a:lnTo>
                  <a:lnTo>
                    <a:pt x="69176" y="171005"/>
                  </a:lnTo>
                  <a:lnTo>
                    <a:pt x="76466" y="170535"/>
                  </a:lnTo>
                  <a:lnTo>
                    <a:pt x="83045" y="167360"/>
                  </a:lnTo>
                  <a:lnTo>
                    <a:pt x="88074" y="161709"/>
                  </a:lnTo>
                  <a:lnTo>
                    <a:pt x="119240" y="108280"/>
                  </a:lnTo>
                  <a:lnTo>
                    <a:pt x="119240" y="1495894"/>
                  </a:lnTo>
                  <a:lnTo>
                    <a:pt x="0" y="1495894"/>
                  </a:lnTo>
                  <a:lnTo>
                    <a:pt x="0" y="1533994"/>
                  </a:lnTo>
                  <a:lnTo>
                    <a:pt x="119240" y="1533994"/>
                  </a:lnTo>
                  <a:lnTo>
                    <a:pt x="119240" y="1972132"/>
                  </a:lnTo>
                  <a:lnTo>
                    <a:pt x="157340" y="1972132"/>
                  </a:lnTo>
                  <a:lnTo>
                    <a:pt x="157340" y="1533994"/>
                  </a:lnTo>
                  <a:lnTo>
                    <a:pt x="4837633" y="1533982"/>
                  </a:lnTo>
                  <a:lnTo>
                    <a:pt x="4784204" y="1565160"/>
                  </a:lnTo>
                  <a:lnTo>
                    <a:pt x="4778553" y="1570189"/>
                  </a:lnTo>
                  <a:lnTo>
                    <a:pt x="4775378" y="1576768"/>
                  </a:lnTo>
                  <a:lnTo>
                    <a:pt x="4774895" y="1584058"/>
                  </a:lnTo>
                  <a:lnTo>
                    <a:pt x="4777346" y="1591208"/>
                  </a:lnTo>
                  <a:lnTo>
                    <a:pt x="4782375" y="1596859"/>
                  </a:lnTo>
                  <a:lnTo>
                    <a:pt x="4788954" y="1600034"/>
                  </a:lnTo>
                  <a:lnTo>
                    <a:pt x="4796244" y="1600517"/>
                  </a:lnTo>
                  <a:lnTo>
                    <a:pt x="4803394" y="1598066"/>
                  </a:lnTo>
                  <a:lnTo>
                    <a:pt x="4945900" y="1514932"/>
                  </a:lnTo>
                  <a:close/>
                </a:path>
              </a:pathLst>
            </a:custGeom>
            <a:solidFill>
              <a:srgbClr val="7F7F7F"/>
            </a:solidFill>
          </p:spPr>
          <p:txBody>
            <a:bodyPr wrap="square" lIns="0" tIns="0" rIns="0" bIns="0" rtlCol="0"/>
            <a:lstStyle/>
            <a:p>
              <a:endParaRPr/>
            </a:p>
          </p:txBody>
        </p:sp>
        <p:sp>
          <p:nvSpPr>
            <p:cNvPr id="5" name="object 5"/>
            <p:cNvSpPr/>
            <p:nvPr/>
          </p:nvSpPr>
          <p:spPr>
            <a:xfrm>
              <a:off x="1955800" y="3930650"/>
              <a:ext cx="266700" cy="0"/>
            </a:xfrm>
            <a:custGeom>
              <a:avLst/>
              <a:gdLst/>
              <a:ahLst/>
              <a:cxnLst/>
              <a:rect l="l" t="t" r="r" b="b"/>
              <a:pathLst>
                <a:path w="266700">
                  <a:moveTo>
                    <a:pt x="0" y="0"/>
                  </a:moveTo>
                  <a:lnTo>
                    <a:pt x="266700" y="1"/>
                  </a:lnTo>
                </a:path>
              </a:pathLst>
            </a:custGeom>
            <a:ln w="38100">
              <a:solidFill>
                <a:srgbClr val="7F7F7F"/>
              </a:solidFill>
            </a:ln>
          </p:spPr>
          <p:txBody>
            <a:bodyPr wrap="square" lIns="0" tIns="0" rIns="0" bIns="0" rtlCol="0"/>
            <a:lstStyle/>
            <a:p>
              <a:endParaRPr/>
            </a:p>
          </p:txBody>
        </p:sp>
      </p:grpSp>
      <p:sp>
        <p:nvSpPr>
          <p:cNvPr id="6" name="object 6"/>
          <p:cNvSpPr txBox="1"/>
          <p:nvPr/>
        </p:nvSpPr>
        <p:spPr>
          <a:xfrm>
            <a:off x="2021843" y="1016003"/>
            <a:ext cx="7190105" cy="4030345"/>
          </a:xfrm>
          <a:prstGeom prst="rect">
            <a:avLst/>
          </a:prstGeom>
        </p:spPr>
        <p:txBody>
          <a:bodyPr vert="horz" wrap="square" lIns="0" tIns="109220" rIns="0" bIns="0" rtlCol="0">
            <a:spAutoFit/>
          </a:bodyPr>
          <a:lstStyle/>
          <a:p>
            <a:pPr marL="393700" indent="-342900">
              <a:spcBef>
                <a:spcPts val="860"/>
              </a:spcBef>
              <a:buFont typeface="Arial MT"/>
              <a:buChar char="•"/>
              <a:tabLst>
                <a:tab pos="393065" algn="l"/>
                <a:tab pos="393700" algn="l"/>
              </a:tabLst>
            </a:pPr>
            <a:r>
              <a:rPr sz="3200" spc="-10" dirty="0">
                <a:latin typeface="Calibri"/>
                <a:cs typeface="Calibri"/>
              </a:rPr>
              <a:t>Given</a:t>
            </a:r>
            <a:r>
              <a:rPr sz="3200" dirty="0">
                <a:latin typeface="Calibri"/>
                <a:cs typeface="Calibri"/>
              </a:rPr>
              <a:t> </a:t>
            </a:r>
            <a:r>
              <a:rPr sz="3200" spc="60" dirty="0">
                <a:latin typeface="Calibri"/>
                <a:cs typeface="Calibri"/>
              </a:rPr>
              <a:t>(</a:t>
            </a:r>
            <a:r>
              <a:rPr sz="3200" i="1" spc="60" dirty="0">
                <a:latin typeface="Georgia"/>
                <a:cs typeface="Georgia"/>
              </a:rPr>
              <a:t>x</a:t>
            </a:r>
            <a:r>
              <a:rPr sz="3150" spc="89" baseline="-18518" dirty="0">
                <a:latin typeface="Calibri"/>
                <a:cs typeface="Calibri"/>
              </a:rPr>
              <a:t>1</a:t>
            </a:r>
            <a:r>
              <a:rPr sz="3200" spc="60"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1</a:t>
            </a:r>
            <a:r>
              <a:rPr sz="3200" spc="-50" dirty="0">
                <a:latin typeface="Calibri"/>
                <a:cs typeface="Calibri"/>
              </a:rPr>
              <a:t>),</a:t>
            </a:r>
            <a:r>
              <a:rPr sz="3200" spc="-5" dirty="0">
                <a:latin typeface="Calibri"/>
                <a:cs typeface="Calibri"/>
              </a:rPr>
              <a:t> </a:t>
            </a:r>
            <a:r>
              <a:rPr sz="3200" spc="55" dirty="0">
                <a:latin typeface="Calibri"/>
                <a:cs typeface="Calibri"/>
              </a:rPr>
              <a:t>(</a:t>
            </a:r>
            <a:r>
              <a:rPr sz="3200" i="1" spc="55" dirty="0">
                <a:latin typeface="Georgia"/>
                <a:cs typeface="Georgia"/>
              </a:rPr>
              <a:t>x</a:t>
            </a:r>
            <a:r>
              <a:rPr sz="3150" spc="82" baseline="-18518" dirty="0">
                <a:latin typeface="Calibri"/>
                <a:cs typeface="Calibri"/>
              </a:rPr>
              <a:t>2</a:t>
            </a:r>
            <a:r>
              <a:rPr sz="3200" spc="55" dirty="0">
                <a:latin typeface="Calibri"/>
                <a:cs typeface="Calibri"/>
              </a:rPr>
              <a:t>,</a:t>
            </a:r>
            <a:r>
              <a:rPr sz="3200" dirty="0">
                <a:latin typeface="Calibri"/>
                <a:cs typeface="Calibri"/>
              </a:rPr>
              <a:t> </a:t>
            </a:r>
            <a:r>
              <a:rPr sz="3200" i="1" spc="-50" dirty="0">
                <a:latin typeface="Georgia"/>
                <a:cs typeface="Georgia"/>
              </a:rPr>
              <a:t>y</a:t>
            </a:r>
            <a:r>
              <a:rPr sz="3150" spc="-75" baseline="-18518" dirty="0">
                <a:latin typeface="Calibri"/>
                <a:cs typeface="Calibri"/>
              </a:rPr>
              <a:t>2</a:t>
            </a:r>
            <a:r>
              <a:rPr sz="3200" spc="-50" dirty="0">
                <a:latin typeface="Calibri"/>
                <a:cs typeface="Calibri"/>
              </a:rPr>
              <a:t>),</a:t>
            </a:r>
            <a:r>
              <a:rPr sz="3200" spc="-5" dirty="0">
                <a:latin typeface="Calibri"/>
                <a:cs typeface="Calibri"/>
              </a:rPr>
              <a:t> </a:t>
            </a:r>
            <a:r>
              <a:rPr sz="3200" dirty="0">
                <a:latin typeface="Calibri"/>
                <a:cs typeface="Calibri"/>
              </a:rPr>
              <a:t>..., </a:t>
            </a:r>
            <a:r>
              <a:rPr sz="3200" spc="55" dirty="0">
                <a:latin typeface="Calibri"/>
                <a:cs typeface="Calibri"/>
              </a:rPr>
              <a:t>(</a:t>
            </a:r>
            <a:r>
              <a:rPr sz="3200" i="1" spc="55" dirty="0" err="1">
                <a:latin typeface="Georgia"/>
                <a:cs typeface="Georgia"/>
              </a:rPr>
              <a:t>x</a:t>
            </a:r>
            <a:r>
              <a:rPr sz="3150" spc="82" baseline="-18518" dirty="0" err="1">
                <a:latin typeface="Calibri"/>
                <a:cs typeface="Calibri"/>
              </a:rPr>
              <a:t>n</a:t>
            </a:r>
            <a:r>
              <a:rPr sz="3200" spc="55" dirty="0">
                <a:latin typeface="Calibri"/>
                <a:cs typeface="Calibri"/>
              </a:rPr>
              <a:t>,</a:t>
            </a:r>
            <a:r>
              <a:rPr sz="3200" spc="-5" dirty="0">
                <a:latin typeface="Calibri"/>
                <a:cs typeface="Calibri"/>
              </a:rPr>
              <a:t> </a:t>
            </a:r>
            <a:r>
              <a:rPr sz="3200" i="1" spc="-70" dirty="0" err="1">
                <a:latin typeface="Georgia"/>
                <a:cs typeface="Georgia"/>
              </a:rPr>
              <a:t>y</a:t>
            </a:r>
            <a:r>
              <a:rPr sz="3150" spc="-104" baseline="-18518" dirty="0" err="1">
                <a:latin typeface="Calibri"/>
                <a:cs typeface="Calibri"/>
              </a:rPr>
              <a:t>n</a:t>
            </a:r>
            <a:r>
              <a:rPr sz="3200" spc="-70" dirty="0">
                <a:latin typeface="Calibri"/>
                <a:cs typeface="Calibri"/>
              </a:rPr>
              <a:t>)</a:t>
            </a:r>
            <a:endParaRPr sz="3200" dirty="0">
              <a:latin typeface="Calibri"/>
              <a:cs typeface="Calibri"/>
            </a:endParaRPr>
          </a:p>
          <a:p>
            <a:pPr marL="393700" indent="-342900">
              <a:spcBef>
                <a:spcPts val="760"/>
              </a:spcBef>
              <a:buFont typeface="Arial MT"/>
              <a:buChar char="•"/>
              <a:tabLst>
                <a:tab pos="393065" algn="l"/>
                <a:tab pos="393700" algn="l"/>
              </a:tabLst>
            </a:pPr>
            <a:r>
              <a:rPr sz="3200" dirty="0">
                <a:latin typeface="Calibri"/>
                <a:cs typeface="Calibri"/>
              </a:rPr>
              <a:t>L</a:t>
            </a:r>
            <a:r>
              <a:rPr sz="3200" spc="-10" dirty="0">
                <a:latin typeface="Calibri"/>
                <a:cs typeface="Calibri"/>
              </a:rPr>
              <a:t>e</a:t>
            </a:r>
            <a:r>
              <a:rPr sz="3200" spc="5" dirty="0">
                <a:latin typeface="Calibri"/>
                <a:cs typeface="Calibri"/>
              </a:rPr>
              <a:t>a</a:t>
            </a:r>
            <a:r>
              <a:rPr sz="3200" spc="-5" dirty="0">
                <a:latin typeface="Calibri"/>
                <a:cs typeface="Calibri"/>
              </a:rPr>
              <a:t>r</a:t>
            </a:r>
            <a:r>
              <a:rPr sz="3200" dirty="0">
                <a:latin typeface="Calibri"/>
                <a:cs typeface="Calibri"/>
              </a:rPr>
              <a:t>n</a:t>
            </a:r>
            <a:r>
              <a:rPr sz="3200" spc="5" dirty="0">
                <a:latin typeface="Calibri"/>
                <a:cs typeface="Calibri"/>
              </a:rPr>
              <a:t> </a:t>
            </a:r>
            <a:r>
              <a:rPr sz="3200" dirty="0">
                <a:latin typeface="Calibri"/>
                <a:cs typeface="Calibri"/>
              </a:rPr>
              <a:t>a</a:t>
            </a:r>
            <a:r>
              <a:rPr sz="3200" spc="5" dirty="0">
                <a:latin typeface="Calibri"/>
                <a:cs typeface="Calibri"/>
              </a:rPr>
              <a:t> </a:t>
            </a:r>
            <a:r>
              <a:rPr sz="3200" spc="-5" dirty="0">
                <a:latin typeface="Calibri"/>
                <a:cs typeface="Calibri"/>
              </a:rPr>
              <a:t>f</a:t>
            </a:r>
            <a:r>
              <a:rPr sz="3200" dirty="0">
                <a:latin typeface="Calibri"/>
                <a:cs typeface="Calibri"/>
              </a:rPr>
              <a:t>un</a:t>
            </a:r>
            <a:r>
              <a:rPr sz="3200" spc="-5" dirty="0">
                <a:latin typeface="Calibri"/>
                <a:cs typeface="Calibri"/>
              </a:rPr>
              <a:t>c</a:t>
            </a:r>
            <a:r>
              <a:rPr sz="3200" dirty="0">
                <a:latin typeface="Calibri"/>
                <a:cs typeface="Calibri"/>
              </a:rPr>
              <a:t>ti</a:t>
            </a:r>
            <a:r>
              <a:rPr sz="3200" spc="-5" dirty="0">
                <a:latin typeface="Calibri"/>
                <a:cs typeface="Calibri"/>
              </a:rPr>
              <a:t>o</a:t>
            </a:r>
            <a:r>
              <a:rPr sz="3200" dirty="0">
                <a:latin typeface="Calibri"/>
                <a:cs typeface="Calibri"/>
              </a:rPr>
              <a:t>n</a:t>
            </a:r>
            <a:r>
              <a:rPr sz="3200" spc="10" dirty="0">
                <a:latin typeface="Calibri"/>
                <a:cs typeface="Calibri"/>
              </a:rPr>
              <a:t> </a:t>
            </a:r>
            <a:r>
              <a:rPr sz="3200" i="1" spc="505" dirty="0">
                <a:latin typeface="Georgia"/>
                <a:cs typeface="Georgia"/>
              </a:rPr>
              <a:t>f</a:t>
            </a:r>
            <a:r>
              <a:rPr sz="3200" dirty="0">
                <a:latin typeface="Calibri"/>
                <a:cs typeface="Calibri"/>
              </a:rPr>
              <a:t>(</a:t>
            </a:r>
            <a:r>
              <a:rPr sz="3200" i="1" spc="215" dirty="0">
                <a:latin typeface="Georgia"/>
                <a:cs typeface="Georgia"/>
              </a:rPr>
              <a:t>x</a:t>
            </a:r>
            <a:r>
              <a:rPr sz="3200" dirty="0">
                <a:latin typeface="Calibri"/>
                <a:cs typeface="Calibri"/>
              </a:rPr>
              <a:t>)</a:t>
            </a:r>
            <a:r>
              <a:rPr sz="3200" spc="5" dirty="0">
                <a:latin typeface="Calibri"/>
                <a:cs typeface="Calibri"/>
              </a:rPr>
              <a:t> </a:t>
            </a:r>
            <a:r>
              <a:rPr sz="3200" spc="-30" dirty="0">
                <a:latin typeface="Calibri"/>
                <a:cs typeface="Calibri"/>
              </a:rPr>
              <a:t>t</a:t>
            </a:r>
            <a:r>
              <a:rPr sz="3200" dirty="0">
                <a:latin typeface="Calibri"/>
                <a:cs typeface="Calibri"/>
              </a:rPr>
              <a:t>o </a:t>
            </a:r>
            <a:r>
              <a:rPr sz="3200" spc="5" dirty="0">
                <a:latin typeface="Calibri"/>
                <a:cs typeface="Calibri"/>
              </a:rPr>
              <a:t>p</a:t>
            </a:r>
            <a:r>
              <a:rPr sz="3200" spc="-45" dirty="0">
                <a:latin typeface="Calibri"/>
                <a:cs typeface="Calibri"/>
              </a:rPr>
              <a:t>r</a:t>
            </a:r>
            <a:r>
              <a:rPr sz="3200" spc="-10" dirty="0">
                <a:latin typeface="Calibri"/>
                <a:cs typeface="Calibri"/>
              </a:rPr>
              <a:t>e</a:t>
            </a:r>
            <a:r>
              <a:rPr sz="3200" spc="5" dirty="0">
                <a:latin typeface="Calibri"/>
                <a:cs typeface="Calibri"/>
              </a:rPr>
              <a:t>d</a:t>
            </a:r>
            <a:r>
              <a:rPr sz="3200" dirty="0">
                <a:latin typeface="Calibri"/>
                <a:cs typeface="Calibri"/>
              </a:rPr>
              <a:t>i</a:t>
            </a:r>
            <a:r>
              <a:rPr sz="3200" spc="-10" dirty="0">
                <a:latin typeface="Calibri"/>
                <a:cs typeface="Calibri"/>
              </a:rPr>
              <a:t>c</a:t>
            </a:r>
            <a:r>
              <a:rPr sz="3200" dirty="0">
                <a:latin typeface="Calibri"/>
                <a:cs typeface="Calibri"/>
              </a:rPr>
              <a:t>t </a:t>
            </a:r>
            <a:r>
              <a:rPr sz="3200" i="1" spc="-225" dirty="0">
                <a:latin typeface="Georgia"/>
                <a:cs typeface="Georgia"/>
              </a:rPr>
              <a:t>y</a:t>
            </a:r>
            <a:r>
              <a:rPr sz="3200" i="1" spc="-45" dirty="0">
                <a:latin typeface="Georgia"/>
                <a:cs typeface="Georgia"/>
              </a:rPr>
              <a:t> </a:t>
            </a:r>
            <a:r>
              <a:rPr sz="3200" spc="5" dirty="0">
                <a:latin typeface="Calibri"/>
                <a:cs typeface="Calibri"/>
              </a:rPr>
              <a:t>gi</a:t>
            </a:r>
            <a:r>
              <a:rPr sz="3200" spc="-30" dirty="0">
                <a:latin typeface="Calibri"/>
                <a:cs typeface="Calibri"/>
              </a:rPr>
              <a:t>v</a:t>
            </a:r>
            <a:r>
              <a:rPr sz="3200" spc="-10" dirty="0">
                <a:latin typeface="Calibri"/>
                <a:cs typeface="Calibri"/>
              </a:rPr>
              <a:t>e</a:t>
            </a:r>
            <a:r>
              <a:rPr sz="3200" dirty="0">
                <a:latin typeface="Calibri"/>
                <a:cs typeface="Calibri"/>
              </a:rPr>
              <a:t>n</a:t>
            </a:r>
            <a:r>
              <a:rPr sz="3200" spc="5" dirty="0">
                <a:latin typeface="Calibri"/>
                <a:cs typeface="Calibri"/>
              </a:rPr>
              <a:t> </a:t>
            </a:r>
            <a:r>
              <a:rPr sz="3200" i="1" spc="220" dirty="0">
                <a:latin typeface="Georgia"/>
                <a:cs typeface="Georgia"/>
              </a:rPr>
              <a:t>x</a:t>
            </a:r>
            <a:endParaRPr sz="3200" dirty="0">
              <a:latin typeface="Georgia"/>
              <a:cs typeface="Georgia"/>
            </a:endParaRPr>
          </a:p>
          <a:p>
            <a:pPr marL="508000">
              <a:spcBef>
                <a:spcPts val="760"/>
              </a:spcBef>
            </a:pPr>
            <a:r>
              <a:rPr sz="2800" dirty="0">
                <a:latin typeface="Arial MT"/>
                <a:cs typeface="Arial MT"/>
              </a:rPr>
              <a:t>–</a:t>
            </a:r>
            <a:r>
              <a:rPr sz="2800" spc="-90" dirty="0">
                <a:latin typeface="Arial MT"/>
                <a:cs typeface="Arial MT"/>
              </a:rPr>
              <a:t> </a:t>
            </a:r>
            <a:r>
              <a:rPr sz="2800" i="1" spc="-195" dirty="0">
                <a:latin typeface="Georgia"/>
                <a:cs typeface="Georgia"/>
              </a:rPr>
              <a:t>y</a:t>
            </a:r>
            <a:r>
              <a:rPr sz="2800" i="1" spc="-40" dirty="0">
                <a:latin typeface="Georgia"/>
                <a:cs typeface="Georgia"/>
              </a:rPr>
              <a:t> </a:t>
            </a:r>
            <a:r>
              <a:rPr sz="2800" spc="-5" dirty="0">
                <a:latin typeface="Calibri"/>
                <a:cs typeface="Calibri"/>
              </a:rPr>
              <a:t>i</a:t>
            </a:r>
            <a:r>
              <a:rPr sz="2800" dirty="0">
                <a:latin typeface="Calibri"/>
                <a:cs typeface="Calibri"/>
              </a:rPr>
              <a:t>s</a:t>
            </a:r>
            <a:r>
              <a:rPr sz="2800" spc="5" dirty="0">
                <a:latin typeface="Calibri"/>
                <a:cs typeface="Calibri"/>
              </a:rPr>
              <a:t> </a:t>
            </a:r>
            <a:r>
              <a:rPr sz="2800" spc="-20" dirty="0">
                <a:latin typeface="Calibri"/>
                <a:cs typeface="Calibri"/>
              </a:rPr>
              <a:t>c</a:t>
            </a:r>
            <a:r>
              <a:rPr sz="2800" spc="-30" dirty="0">
                <a:latin typeface="Calibri"/>
                <a:cs typeface="Calibri"/>
              </a:rPr>
              <a:t>at</a:t>
            </a:r>
            <a:r>
              <a:rPr sz="2800" spc="-10" dirty="0">
                <a:latin typeface="Calibri"/>
                <a:cs typeface="Calibri"/>
              </a:rPr>
              <a:t>e</a:t>
            </a:r>
            <a:r>
              <a:rPr sz="2800" spc="-25" dirty="0">
                <a:latin typeface="Calibri"/>
                <a:cs typeface="Calibri"/>
              </a:rPr>
              <a:t>g</a:t>
            </a:r>
            <a:r>
              <a:rPr sz="2800" spc="-5" dirty="0">
                <a:latin typeface="Calibri"/>
                <a:cs typeface="Calibri"/>
              </a:rPr>
              <a:t>o</a:t>
            </a:r>
            <a:r>
              <a:rPr sz="2800" dirty="0">
                <a:latin typeface="Calibri"/>
                <a:cs typeface="Calibri"/>
              </a:rPr>
              <a:t>r</a:t>
            </a:r>
            <a:r>
              <a:rPr sz="2800" spc="-5" dirty="0">
                <a:latin typeface="Calibri"/>
                <a:cs typeface="Calibri"/>
              </a:rPr>
              <a:t>i</a:t>
            </a:r>
            <a:r>
              <a:rPr sz="2800" spc="-25" dirty="0">
                <a:latin typeface="Calibri"/>
                <a:cs typeface="Calibri"/>
              </a:rPr>
              <a:t>c</a:t>
            </a:r>
            <a:r>
              <a:rPr sz="2800" spc="-5" dirty="0">
                <a:latin typeface="Calibri"/>
                <a:cs typeface="Calibri"/>
              </a:rPr>
              <a:t>a</a:t>
            </a:r>
            <a:r>
              <a:rPr sz="2800" dirty="0">
                <a:latin typeface="Calibri"/>
                <a:cs typeface="Calibri"/>
              </a:rPr>
              <a:t>l ==</a:t>
            </a:r>
            <a:r>
              <a:rPr sz="2800" spc="5" dirty="0">
                <a:latin typeface="Calibri"/>
                <a:cs typeface="Calibri"/>
              </a:rPr>
              <a:t> </a:t>
            </a:r>
            <a:r>
              <a:rPr sz="2800" dirty="0">
                <a:latin typeface="Calibri"/>
                <a:cs typeface="Calibri"/>
              </a:rPr>
              <a:t>c</a:t>
            </a:r>
            <a:r>
              <a:rPr sz="2800" spc="-5" dirty="0">
                <a:latin typeface="Calibri"/>
                <a:cs typeface="Calibri"/>
              </a:rPr>
              <a:t>la</a:t>
            </a:r>
            <a:r>
              <a:rPr sz="2800" dirty="0">
                <a:latin typeface="Calibri"/>
                <a:cs typeface="Calibri"/>
              </a:rPr>
              <a:t>ss</a:t>
            </a:r>
            <a:r>
              <a:rPr sz="2800" spc="-5" dirty="0">
                <a:latin typeface="Calibri"/>
                <a:cs typeface="Calibri"/>
              </a:rPr>
              <a:t>ifi</a:t>
            </a:r>
            <a:r>
              <a:rPr sz="2800" spc="-25" dirty="0">
                <a:latin typeface="Calibri"/>
                <a:cs typeface="Calibri"/>
              </a:rPr>
              <a:t>c</a:t>
            </a:r>
            <a:r>
              <a:rPr sz="2800" spc="-30" dirty="0">
                <a:latin typeface="Calibri"/>
                <a:cs typeface="Calibri"/>
              </a:rPr>
              <a:t>a</a:t>
            </a:r>
            <a:r>
              <a:rPr sz="2800" spc="-5" dirty="0">
                <a:latin typeface="Calibri"/>
                <a:cs typeface="Calibri"/>
              </a:rPr>
              <a:t>tio</a:t>
            </a:r>
            <a:r>
              <a:rPr sz="2800" dirty="0">
                <a:latin typeface="Calibri"/>
                <a:cs typeface="Calibri"/>
              </a:rPr>
              <a:t>n</a:t>
            </a:r>
          </a:p>
          <a:p>
            <a:pPr marL="2273300">
              <a:spcBef>
                <a:spcPts val="2750"/>
              </a:spcBef>
            </a:pPr>
            <a:r>
              <a:rPr sz="2000" spc="-5" dirty="0">
                <a:latin typeface="Calibri"/>
                <a:cs typeface="Calibri"/>
              </a:rPr>
              <a:t>Cancer (Malignant </a:t>
            </a:r>
            <a:r>
              <a:rPr sz="2000" dirty="0">
                <a:latin typeface="Calibri"/>
                <a:cs typeface="Calibri"/>
              </a:rPr>
              <a:t>/</a:t>
            </a:r>
            <a:r>
              <a:rPr sz="2000" spc="-10" dirty="0">
                <a:latin typeface="Calibri"/>
                <a:cs typeface="Calibri"/>
              </a:rPr>
              <a:t> </a:t>
            </a:r>
            <a:r>
              <a:rPr sz="2000" spc="-5" dirty="0">
                <a:latin typeface="Calibri"/>
                <a:cs typeface="Calibri"/>
              </a:rPr>
              <a:t>Benign)</a:t>
            </a:r>
            <a:endParaRPr sz="2000" dirty="0">
              <a:latin typeface="Calibri"/>
              <a:cs typeface="Calibri"/>
            </a:endParaRPr>
          </a:p>
          <a:p>
            <a:pPr>
              <a:spcBef>
                <a:spcPts val="35"/>
              </a:spcBef>
            </a:pPr>
            <a:endParaRPr sz="2300" dirty="0">
              <a:latin typeface="Calibri"/>
              <a:cs typeface="Calibri"/>
            </a:endParaRPr>
          </a:p>
          <a:p>
            <a:pPr marR="5802630" algn="r"/>
            <a:r>
              <a:rPr sz="2000" spc="-5" dirty="0">
                <a:latin typeface="Calibri"/>
                <a:cs typeface="Calibri"/>
              </a:rPr>
              <a:t>1(Malignant)</a:t>
            </a:r>
            <a:endParaRPr sz="2000" dirty="0">
              <a:latin typeface="Calibri"/>
              <a:cs typeface="Calibri"/>
            </a:endParaRPr>
          </a:p>
          <a:p>
            <a:pPr>
              <a:lnSpc>
                <a:spcPct val="100000"/>
              </a:lnSpc>
            </a:pPr>
            <a:endParaRPr sz="2400" dirty="0">
              <a:latin typeface="Calibri"/>
              <a:cs typeface="Calibri"/>
            </a:endParaRPr>
          </a:p>
          <a:p>
            <a:pPr>
              <a:spcBef>
                <a:spcPts val="45"/>
              </a:spcBef>
            </a:pPr>
            <a:endParaRPr sz="2000" dirty="0">
              <a:latin typeface="Calibri"/>
              <a:cs typeface="Calibri"/>
            </a:endParaRPr>
          </a:p>
          <a:p>
            <a:pPr marR="5777865" algn="r"/>
            <a:r>
              <a:rPr sz="2000" spc="-5" dirty="0">
                <a:latin typeface="Calibri"/>
                <a:cs typeface="Calibri"/>
              </a:rPr>
              <a:t>0(Benign)</a:t>
            </a:r>
            <a:endParaRPr sz="2000" dirty="0">
              <a:latin typeface="Calibri"/>
              <a:cs typeface="Calibri"/>
            </a:endParaRPr>
          </a:p>
        </p:txBody>
      </p:sp>
      <p:grpSp>
        <p:nvGrpSpPr>
          <p:cNvPr id="7" name="object 7"/>
          <p:cNvGrpSpPr/>
          <p:nvPr/>
        </p:nvGrpSpPr>
        <p:grpSpPr>
          <a:xfrm>
            <a:off x="3835400" y="3759200"/>
            <a:ext cx="4089400" cy="1371600"/>
            <a:chOff x="2311400" y="3759200"/>
            <a:chExt cx="4089400" cy="1371600"/>
          </a:xfrm>
        </p:grpSpPr>
        <p:pic>
          <p:nvPicPr>
            <p:cNvPr id="8" name="object 8"/>
            <p:cNvPicPr/>
            <p:nvPr/>
          </p:nvPicPr>
          <p:blipFill>
            <a:blip r:embed="rId2" cstate="print"/>
            <a:stretch>
              <a:fillRect/>
            </a:stretch>
          </p:blipFill>
          <p:spPr>
            <a:xfrm>
              <a:off x="2311400" y="4762500"/>
              <a:ext cx="355600" cy="368300"/>
            </a:xfrm>
            <a:prstGeom prst="rect">
              <a:avLst/>
            </a:prstGeom>
          </p:spPr>
        </p:pic>
        <p:pic>
          <p:nvPicPr>
            <p:cNvPr id="9" name="object 9"/>
            <p:cNvPicPr/>
            <p:nvPr/>
          </p:nvPicPr>
          <p:blipFill>
            <a:blip r:embed="rId3" cstate="print"/>
            <a:stretch>
              <a:fillRect/>
            </a:stretch>
          </p:blipFill>
          <p:spPr>
            <a:xfrm>
              <a:off x="2374900" y="4806950"/>
              <a:ext cx="228600" cy="228600"/>
            </a:xfrm>
            <a:prstGeom prst="rect">
              <a:avLst/>
            </a:prstGeom>
          </p:spPr>
        </p:pic>
        <p:pic>
          <p:nvPicPr>
            <p:cNvPr id="10" name="object 10"/>
            <p:cNvPicPr/>
            <p:nvPr/>
          </p:nvPicPr>
          <p:blipFill>
            <a:blip r:embed="rId4" cstate="print"/>
            <a:stretch>
              <a:fillRect/>
            </a:stretch>
          </p:blipFill>
          <p:spPr>
            <a:xfrm>
              <a:off x="2368550" y="4800600"/>
              <a:ext cx="241300" cy="241300"/>
            </a:xfrm>
            <a:prstGeom prst="rect">
              <a:avLst/>
            </a:prstGeom>
          </p:spPr>
        </p:pic>
        <p:pic>
          <p:nvPicPr>
            <p:cNvPr id="11" name="object 11"/>
            <p:cNvPicPr/>
            <p:nvPr/>
          </p:nvPicPr>
          <p:blipFill>
            <a:blip r:embed="rId2" cstate="print"/>
            <a:stretch>
              <a:fillRect/>
            </a:stretch>
          </p:blipFill>
          <p:spPr>
            <a:xfrm>
              <a:off x="2882900" y="4762500"/>
              <a:ext cx="355600" cy="368300"/>
            </a:xfrm>
            <a:prstGeom prst="rect">
              <a:avLst/>
            </a:prstGeom>
          </p:spPr>
        </p:pic>
        <p:pic>
          <p:nvPicPr>
            <p:cNvPr id="12" name="object 12"/>
            <p:cNvPicPr/>
            <p:nvPr/>
          </p:nvPicPr>
          <p:blipFill>
            <a:blip r:embed="rId3" cstate="print"/>
            <a:stretch>
              <a:fillRect/>
            </a:stretch>
          </p:blipFill>
          <p:spPr>
            <a:xfrm>
              <a:off x="2946399" y="4806950"/>
              <a:ext cx="228600" cy="228600"/>
            </a:xfrm>
            <a:prstGeom prst="rect">
              <a:avLst/>
            </a:prstGeom>
          </p:spPr>
        </p:pic>
        <p:sp>
          <p:nvSpPr>
            <p:cNvPr id="13" name="object 13"/>
            <p:cNvSpPr/>
            <p:nvPr/>
          </p:nvSpPr>
          <p:spPr>
            <a:xfrm>
              <a:off x="29464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2692400" y="4762500"/>
              <a:ext cx="355600" cy="368300"/>
            </a:xfrm>
            <a:prstGeom prst="rect">
              <a:avLst/>
            </a:prstGeom>
          </p:spPr>
        </p:pic>
        <p:pic>
          <p:nvPicPr>
            <p:cNvPr id="15" name="object 15"/>
            <p:cNvPicPr/>
            <p:nvPr/>
          </p:nvPicPr>
          <p:blipFill>
            <a:blip r:embed="rId3" cstate="print"/>
            <a:stretch>
              <a:fillRect/>
            </a:stretch>
          </p:blipFill>
          <p:spPr>
            <a:xfrm>
              <a:off x="2755900" y="4806950"/>
              <a:ext cx="228600" cy="228600"/>
            </a:xfrm>
            <a:prstGeom prst="rect">
              <a:avLst/>
            </a:prstGeom>
          </p:spPr>
        </p:pic>
        <p:sp>
          <p:nvSpPr>
            <p:cNvPr id="16" name="object 16"/>
            <p:cNvSpPr/>
            <p:nvPr/>
          </p:nvSpPr>
          <p:spPr>
            <a:xfrm>
              <a:off x="2755900" y="4806950"/>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390900" y="4762500"/>
              <a:ext cx="368300" cy="368300"/>
            </a:xfrm>
            <a:prstGeom prst="rect">
              <a:avLst/>
            </a:prstGeom>
          </p:spPr>
        </p:pic>
        <p:pic>
          <p:nvPicPr>
            <p:cNvPr id="18" name="object 18"/>
            <p:cNvPicPr/>
            <p:nvPr/>
          </p:nvPicPr>
          <p:blipFill>
            <a:blip r:embed="rId3" cstate="print"/>
            <a:stretch>
              <a:fillRect/>
            </a:stretch>
          </p:blipFill>
          <p:spPr>
            <a:xfrm>
              <a:off x="3462780" y="4806950"/>
              <a:ext cx="228600" cy="228600"/>
            </a:xfrm>
            <a:prstGeom prst="rect">
              <a:avLst/>
            </a:prstGeom>
          </p:spPr>
        </p:pic>
        <p:pic>
          <p:nvPicPr>
            <p:cNvPr id="19" name="object 19"/>
            <p:cNvPicPr/>
            <p:nvPr/>
          </p:nvPicPr>
          <p:blipFill>
            <a:blip r:embed="rId6" cstate="print"/>
            <a:stretch>
              <a:fillRect/>
            </a:stretch>
          </p:blipFill>
          <p:spPr>
            <a:xfrm>
              <a:off x="3456430" y="4800600"/>
              <a:ext cx="241300" cy="241300"/>
            </a:xfrm>
            <a:prstGeom prst="rect">
              <a:avLst/>
            </a:prstGeom>
          </p:spPr>
        </p:pic>
        <p:pic>
          <p:nvPicPr>
            <p:cNvPr id="20" name="object 20"/>
            <p:cNvPicPr/>
            <p:nvPr/>
          </p:nvPicPr>
          <p:blipFill>
            <a:blip r:embed="rId2" cstate="print"/>
            <a:stretch>
              <a:fillRect/>
            </a:stretch>
          </p:blipFill>
          <p:spPr>
            <a:xfrm>
              <a:off x="4191000" y="4762500"/>
              <a:ext cx="355600" cy="368300"/>
            </a:xfrm>
            <a:prstGeom prst="rect">
              <a:avLst/>
            </a:prstGeom>
          </p:spPr>
        </p:pic>
        <p:pic>
          <p:nvPicPr>
            <p:cNvPr id="21" name="object 21"/>
            <p:cNvPicPr/>
            <p:nvPr/>
          </p:nvPicPr>
          <p:blipFill>
            <a:blip r:embed="rId3" cstate="print"/>
            <a:stretch>
              <a:fillRect/>
            </a:stretch>
          </p:blipFill>
          <p:spPr>
            <a:xfrm>
              <a:off x="4254500" y="4806950"/>
              <a:ext cx="228600" cy="228600"/>
            </a:xfrm>
            <a:prstGeom prst="rect">
              <a:avLst/>
            </a:prstGeom>
          </p:spPr>
        </p:pic>
        <p:pic>
          <p:nvPicPr>
            <p:cNvPr id="22" name="object 22"/>
            <p:cNvPicPr/>
            <p:nvPr/>
          </p:nvPicPr>
          <p:blipFill>
            <a:blip r:embed="rId4" cstate="print"/>
            <a:stretch>
              <a:fillRect/>
            </a:stretch>
          </p:blipFill>
          <p:spPr>
            <a:xfrm>
              <a:off x="4248150" y="4800600"/>
              <a:ext cx="241300" cy="241300"/>
            </a:xfrm>
            <a:prstGeom prst="rect">
              <a:avLst/>
            </a:prstGeom>
          </p:spPr>
        </p:pic>
        <p:pic>
          <p:nvPicPr>
            <p:cNvPr id="23" name="object 23"/>
            <p:cNvPicPr/>
            <p:nvPr/>
          </p:nvPicPr>
          <p:blipFill>
            <a:blip r:embed="rId2" cstate="print"/>
            <a:stretch>
              <a:fillRect/>
            </a:stretch>
          </p:blipFill>
          <p:spPr>
            <a:xfrm>
              <a:off x="4737100" y="4762500"/>
              <a:ext cx="355600" cy="368300"/>
            </a:xfrm>
            <a:prstGeom prst="rect">
              <a:avLst/>
            </a:prstGeom>
          </p:spPr>
        </p:pic>
        <p:pic>
          <p:nvPicPr>
            <p:cNvPr id="24" name="object 24"/>
            <p:cNvPicPr/>
            <p:nvPr/>
          </p:nvPicPr>
          <p:blipFill>
            <a:blip r:embed="rId3" cstate="print"/>
            <a:stretch>
              <a:fillRect/>
            </a:stretch>
          </p:blipFill>
          <p:spPr>
            <a:xfrm>
              <a:off x="4800600" y="4806950"/>
              <a:ext cx="228600" cy="228600"/>
            </a:xfrm>
            <a:prstGeom prst="rect">
              <a:avLst/>
            </a:prstGeom>
          </p:spPr>
        </p:pic>
        <p:pic>
          <p:nvPicPr>
            <p:cNvPr id="25" name="object 25"/>
            <p:cNvPicPr/>
            <p:nvPr/>
          </p:nvPicPr>
          <p:blipFill>
            <a:blip r:embed="rId6" cstate="print"/>
            <a:stretch>
              <a:fillRect/>
            </a:stretch>
          </p:blipFill>
          <p:spPr>
            <a:xfrm>
              <a:off x="4794250" y="4800600"/>
              <a:ext cx="241300" cy="241300"/>
            </a:xfrm>
            <a:prstGeom prst="rect">
              <a:avLst/>
            </a:prstGeom>
          </p:spPr>
        </p:pic>
        <p:pic>
          <p:nvPicPr>
            <p:cNvPr id="26" name="object 26"/>
            <p:cNvPicPr/>
            <p:nvPr/>
          </p:nvPicPr>
          <p:blipFill>
            <a:blip r:embed="rId7" cstate="print"/>
            <a:stretch>
              <a:fillRect/>
            </a:stretch>
          </p:blipFill>
          <p:spPr>
            <a:xfrm>
              <a:off x="5257800" y="3759200"/>
              <a:ext cx="368300" cy="368300"/>
            </a:xfrm>
            <a:prstGeom prst="rect">
              <a:avLst/>
            </a:prstGeom>
          </p:spPr>
        </p:pic>
        <p:pic>
          <p:nvPicPr>
            <p:cNvPr id="27" name="object 27"/>
            <p:cNvPicPr/>
            <p:nvPr/>
          </p:nvPicPr>
          <p:blipFill>
            <a:blip r:embed="rId8" cstate="print"/>
            <a:stretch>
              <a:fillRect/>
            </a:stretch>
          </p:blipFill>
          <p:spPr>
            <a:xfrm>
              <a:off x="5316688" y="3803650"/>
              <a:ext cx="241300" cy="241300"/>
            </a:xfrm>
            <a:prstGeom prst="rect">
              <a:avLst/>
            </a:prstGeom>
          </p:spPr>
        </p:pic>
        <p:pic>
          <p:nvPicPr>
            <p:cNvPr id="28" name="object 28"/>
            <p:cNvPicPr/>
            <p:nvPr/>
          </p:nvPicPr>
          <p:blipFill>
            <a:blip r:embed="rId9" cstate="print"/>
            <a:stretch>
              <a:fillRect/>
            </a:stretch>
          </p:blipFill>
          <p:spPr>
            <a:xfrm>
              <a:off x="5727700" y="3759200"/>
              <a:ext cx="355600" cy="368300"/>
            </a:xfrm>
            <a:prstGeom prst="rect">
              <a:avLst/>
            </a:prstGeom>
          </p:spPr>
        </p:pic>
        <p:pic>
          <p:nvPicPr>
            <p:cNvPr id="29" name="object 29"/>
            <p:cNvPicPr/>
            <p:nvPr/>
          </p:nvPicPr>
          <p:blipFill>
            <a:blip r:embed="rId10" cstate="print"/>
            <a:stretch>
              <a:fillRect/>
            </a:stretch>
          </p:blipFill>
          <p:spPr>
            <a:xfrm>
              <a:off x="5784850" y="3803650"/>
              <a:ext cx="241300" cy="241300"/>
            </a:xfrm>
            <a:prstGeom prst="rect">
              <a:avLst/>
            </a:prstGeom>
          </p:spPr>
        </p:pic>
        <p:pic>
          <p:nvPicPr>
            <p:cNvPr id="30" name="object 30"/>
            <p:cNvPicPr/>
            <p:nvPr/>
          </p:nvPicPr>
          <p:blipFill>
            <a:blip r:embed="rId11" cstate="print"/>
            <a:stretch>
              <a:fillRect/>
            </a:stretch>
          </p:blipFill>
          <p:spPr>
            <a:xfrm>
              <a:off x="6032500" y="3759200"/>
              <a:ext cx="368300" cy="368300"/>
            </a:xfrm>
            <a:prstGeom prst="rect">
              <a:avLst/>
            </a:prstGeom>
          </p:spPr>
        </p:pic>
        <p:pic>
          <p:nvPicPr>
            <p:cNvPr id="31" name="object 31"/>
            <p:cNvPicPr/>
            <p:nvPr/>
          </p:nvPicPr>
          <p:blipFill>
            <a:blip r:embed="rId8" cstate="print"/>
            <a:stretch>
              <a:fillRect/>
            </a:stretch>
          </p:blipFill>
          <p:spPr>
            <a:xfrm>
              <a:off x="6102290" y="3803650"/>
              <a:ext cx="241300" cy="241300"/>
            </a:xfrm>
            <a:prstGeom prst="rect">
              <a:avLst/>
            </a:prstGeom>
          </p:spPr>
        </p:pic>
        <p:pic>
          <p:nvPicPr>
            <p:cNvPr id="32" name="object 32"/>
            <p:cNvPicPr/>
            <p:nvPr/>
          </p:nvPicPr>
          <p:blipFill>
            <a:blip r:embed="rId9" cstate="print"/>
            <a:stretch>
              <a:fillRect/>
            </a:stretch>
          </p:blipFill>
          <p:spPr>
            <a:xfrm>
              <a:off x="4508500" y="3759200"/>
              <a:ext cx="355600" cy="368300"/>
            </a:xfrm>
            <a:prstGeom prst="rect">
              <a:avLst/>
            </a:prstGeom>
          </p:spPr>
        </p:pic>
        <p:pic>
          <p:nvPicPr>
            <p:cNvPr id="33" name="object 33"/>
            <p:cNvPicPr/>
            <p:nvPr/>
          </p:nvPicPr>
          <p:blipFill>
            <a:blip r:embed="rId10" cstate="print"/>
            <a:stretch>
              <a:fillRect/>
            </a:stretch>
          </p:blipFill>
          <p:spPr>
            <a:xfrm>
              <a:off x="4565650" y="3803650"/>
              <a:ext cx="241300" cy="241300"/>
            </a:xfrm>
            <a:prstGeom prst="rect">
              <a:avLst/>
            </a:prstGeom>
          </p:spPr>
        </p:pic>
        <p:pic>
          <p:nvPicPr>
            <p:cNvPr id="34" name="object 34"/>
            <p:cNvPicPr/>
            <p:nvPr/>
          </p:nvPicPr>
          <p:blipFill>
            <a:blip r:embed="rId9" cstate="print"/>
            <a:stretch>
              <a:fillRect/>
            </a:stretch>
          </p:blipFill>
          <p:spPr>
            <a:xfrm>
              <a:off x="4076700" y="3759200"/>
              <a:ext cx="355600" cy="368300"/>
            </a:xfrm>
            <a:prstGeom prst="rect">
              <a:avLst/>
            </a:prstGeom>
          </p:spPr>
        </p:pic>
        <p:pic>
          <p:nvPicPr>
            <p:cNvPr id="35" name="object 35"/>
            <p:cNvPicPr/>
            <p:nvPr/>
          </p:nvPicPr>
          <p:blipFill>
            <a:blip r:embed="rId8" cstate="print"/>
            <a:stretch>
              <a:fillRect/>
            </a:stretch>
          </p:blipFill>
          <p:spPr>
            <a:xfrm>
              <a:off x="4133850" y="3803650"/>
              <a:ext cx="241300" cy="241300"/>
            </a:xfrm>
            <a:prstGeom prst="rect">
              <a:avLst/>
            </a:prstGeom>
          </p:spPr>
        </p:pic>
      </p:grpSp>
      <p:grpSp>
        <p:nvGrpSpPr>
          <p:cNvPr id="36" name="object 36"/>
          <p:cNvGrpSpPr/>
          <p:nvPr/>
        </p:nvGrpSpPr>
        <p:grpSpPr>
          <a:xfrm>
            <a:off x="3486978" y="5715000"/>
            <a:ext cx="4946015" cy="927100"/>
            <a:chOff x="1962975" y="5715000"/>
            <a:chExt cx="4946015" cy="927100"/>
          </a:xfrm>
        </p:grpSpPr>
        <p:sp>
          <p:nvSpPr>
            <p:cNvPr id="37" name="object 37"/>
            <p:cNvSpPr/>
            <p:nvPr/>
          </p:nvSpPr>
          <p:spPr>
            <a:xfrm>
              <a:off x="1962975" y="6076078"/>
              <a:ext cx="4946015" cy="172085"/>
            </a:xfrm>
            <a:custGeom>
              <a:avLst/>
              <a:gdLst/>
              <a:ahLst/>
              <a:cxnLst/>
              <a:rect l="l" t="t" r="r" b="b"/>
              <a:pathLst>
                <a:path w="4946015" h="172085">
                  <a:moveTo>
                    <a:pt x="4793672" y="0"/>
                  </a:moveTo>
                  <a:lnTo>
                    <a:pt x="4774907" y="17224"/>
                  </a:lnTo>
                  <a:lnTo>
                    <a:pt x="4775382" y="24511"/>
                  </a:lnTo>
                  <a:lnTo>
                    <a:pt x="4778555" y="31089"/>
                  </a:lnTo>
                  <a:lnTo>
                    <a:pt x="4784206" y="36118"/>
                  </a:lnTo>
                  <a:lnTo>
                    <a:pt x="4837640" y="67288"/>
                  </a:lnTo>
                  <a:lnTo>
                    <a:pt x="0" y="67289"/>
                  </a:lnTo>
                  <a:lnTo>
                    <a:pt x="0" y="105389"/>
                  </a:lnTo>
                  <a:lnTo>
                    <a:pt x="4837640" y="105388"/>
                  </a:lnTo>
                  <a:lnTo>
                    <a:pt x="4784206" y="136558"/>
                  </a:lnTo>
                  <a:lnTo>
                    <a:pt x="4778555" y="141587"/>
                  </a:lnTo>
                  <a:lnTo>
                    <a:pt x="4775382" y="148165"/>
                  </a:lnTo>
                  <a:lnTo>
                    <a:pt x="4774907" y="155452"/>
                  </a:lnTo>
                  <a:lnTo>
                    <a:pt x="4777350" y="162612"/>
                  </a:lnTo>
                  <a:lnTo>
                    <a:pt x="4782379" y="168262"/>
                  </a:lnTo>
                  <a:lnTo>
                    <a:pt x="4788956" y="171436"/>
                  </a:lnTo>
                  <a:lnTo>
                    <a:pt x="4796244" y="171911"/>
                  </a:lnTo>
                  <a:lnTo>
                    <a:pt x="4803404" y="169468"/>
                  </a:lnTo>
                  <a:lnTo>
                    <a:pt x="4945912" y="86338"/>
                  </a:lnTo>
                  <a:lnTo>
                    <a:pt x="4798860" y="557"/>
                  </a:lnTo>
                  <a:lnTo>
                    <a:pt x="4793672" y="0"/>
                  </a:lnTo>
                  <a:close/>
                </a:path>
              </a:pathLst>
            </a:custGeom>
            <a:solidFill>
              <a:srgbClr val="7F7F7F"/>
            </a:solidFill>
          </p:spPr>
          <p:txBody>
            <a:bodyPr wrap="square" lIns="0" tIns="0" rIns="0" bIns="0" rtlCol="0"/>
            <a:lstStyle/>
            <a:p>
              <a:endParaRPr/>
            </a:p>
          </p:txBody>
        </p:sp>
        <p:pic>
          <p:nvPicPr>
            <p:cNvPr id="38" name="object 38"/>
            <p:cNvPicPr/>
            <p:nvPr/>
          </p:nvPicPr>
          <p:blipFill>
            <a:blip r:embed="rId12" cstate="print"/>
            <a:stretch>
              <a:fillRect/>
            </a:stretch>
          </p:blipFill>
          <p:spPr>
            <a:xfrm>
              <a:off x="2298700" y="6019800"/>
              <a:ext cx="368300" cy="368300"/>
            </a:xfrm>
            <a:prstGeom prst="rect">
              <a:avLst/>
            </a:prstGeom>
          </p:spPr>
        </p:pic>
        <p:pic>
          <p:nvPicPr>
            <p:cNvPr id="39" name="object 39"/>
            <p:cNvPicPr/>
            <p:nvPr/>
          </p:nvPicPr>
          <p:blipFill>
            <a:blip r:embed="rId3" cstate="print"/>
            <a:stretch>
              <a:fillRect/>
            </a:stretch>
          </p:blipFill>
          <p:spPr>
            <a:xfrm>
              <a:off x="2370580" y="6060816"/>
              <a:ext cx="228600" cy="228600"/>
            </a:xfrm>
            <a:prstGeom prst="rect">
              <a:avLst/>
            </a:prstGeom>
          </p:spPr>
        </p:pic>
        <p:pic>
          <p:nvPicPr>
            <p:cNvPr id="40" name="object 40"/>
            <p:cNvPicPr/>
            <p:nvPr/>
          </p:nvPicPr>
          <p:blipFill>
            <a:blip r:embed="rId4" cstate="print"/>
            <a:stretch>
              <a:fillRect/>
            </a:stretch>
          </p:blipFill>
          <p:spPr>
            <a:xfrm>
              <a:off x="2364230" y="6054466"/>
              <a:ext cx="241300" cy="241300"/>
            </a:xfrm>
            <a:prstGeom prst="rect">
              <a:avLst/>
            </a:prstGeom>
          </p:spPr>
        </p:pic>
        <p:pic>
          <p:nvPicPr>
            <p:cNvPr id="41" name="object 41"/>
            <p:cNvPicPr/>
            <p:nvPr/>
          </p:nvPicPr>
          <p:blipFill>
            <a:blip r:embed="rId12" cstate="print"/>
            <a:stretch>
              <a:fillRect/>
            </a:stretch>
          </p:blipFill>
          <p:spPr>
            <a:xfrm>
              <a:off x="2870200" y="6019800"/>
              <a:ext cx="368300" cy="368300"/>
            </a:xfrm>
            <a:prstGeom prst="rect">
              <a:avLst/>
            </a:prstGeom>
          </p:spPr>
        </p:pic>
        <p:pic>
          <p:nvPicPr>
            <p:cNvPr id="42" name="object 42"/>
            <p:cNvPicPr/>
            <p:nvPr/>
          </p:nvPicPr>
          <p:blipFill>
            <a:blip r:embed="rId3" cstate="print"/>
            <a:stretch>
              <a:fillRect/>
            </a:stretch>
          </p:blipFill>
          <p:spPr>
            <a:xfrm>
              <a:off x="2942080" y="6060816"/>
              <a:ext cx="228600" cy="228600"/>
            </a:xfrm>
            <a:prstGeom prst="rect">
              <a:avLst/>
            </a:prstGeom>
          </p:spPr>
        </p:pic>
        <p:sp>
          <p:nvSpPr>
            <p:cNvPr id="43" name="object 43"/>
            <p:cNvSpPr/>
            <p:nvPr/>
          </p:nvSpPr>
          <p:spPr>
            <a:xfrm>
              <a:off x="29420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4" name="object 44"/>
            <p:cNvPicPr/>
            <p:nvPr/>
          </p:nvPicPr>
          <p:blipFill>
            <a:blip r:embed="rId12" cstate="print"/>
            <a:stretch>
              <a:fillRect/>
            </a:stretch>
          </p:blipFill>
          <p:spPr>
            <a:xfrm>
              <a:off x="2679700" y="6019800"/>
              <a:ext cx="368300" cy="368300"/>
            </a:xfrm>
            <a:prstGeom prst="rect">
              <a:avLst/>
            </a:prstGeom>
          </p:spPr>
        </p:pic>
        <p:pic>
          <p:nvPicPr>
            <p:cNvPr id="45" name="object 45"/>
            <p:cNvPicPr/>
            <p:nvPr/>
          </p:nvPicPr>
          <p:blipFill>
            <a:blip r:embed="rId3" cstate="print"/>
            <a:stretch>
              <a:fillRect/>
            </a:stretch>
          </p:blipFill>
          <p:spPr>
            <a:xfrm>
              <a:off x="2751580" y="6060816"/>
              <a:ext cx="228600" cy="228600"/>
            </a:xfrm>
            <a:prstGeom prst="rect">
              <a:avLst/>
            </a:prstGeom>
          </p:spPr>
        </p:pic>
        <p:sp>
          <p:nvSpPr>
            <p:cNvPr id="46" name="object 46"/>
            <p:cNvSpPr/>
            <p:nvPr/>
          </p:nvSpPr>
          <p:spPr>
            <a:xfrm>
              <a:off x="27515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47" name="object 47"/>
            <p:cNvPicPr/>
            <p:nvPr/>
          </p:nvPicPr>
          <p:blipFill>
            <a:blip r:embed="rId13" cstate="print"/>
            <a:stretch>
              <a:fillRect/>
            </a:stretch>
          </p:blipFill>
          <p:spPr>
            <a:xfrm>
              <a:off x="3390900" y="6019800"/>
              <a:ext cx="368300" cy="368300"/>
            </a:xfrm>
            <a:prstGeom prst="rect">
              <a:avLst/>
            </a:prstGeom>
          </p:spPr>
        </p:pic>
        <p:pic>
          <p:nvPicPr>
            <p:cNvPr id="48" name="object 48"/>
            <p:cNvPicPr/>
            <p:nvPr/>
          </p:nvPicPr>
          <p:blipFill>
            <a:blip r:embed="rId3" cstate="print"/>
            <a:stretch>
              <a:fillRect/>
            </a:stretch>
          </p:blipFill>
          <p:spPr>
            <a:xfrm>
              <a:off x="3458463" y="6060816"/>
              <a:ext cx="228600" cy="228600"/>
            </a:xfrm>
            <a:prstGeom prst="rect">
              <a:avLst/>
            </a:prstGeom>
          </p:spPr>
        </p:pic>
        <p:pic>
          <p:nvPicPr>
            <p:cNvPr id="49" name="object 49"/>
            <p:cNvPicPr/>
            <p:nvPr/>
          </p:nvPicPr>
          <p:blipFill>
            <a:blip r:embed="rId4" cstate="print"/>
            <a:stretch>
              <a:fillRect/>
            </a:stretch>
          </p:blipFill>
          <p:spPr>
            <a:xfrm>
              <a:off x="3452112" y="6054466"/>
              <a:ext cx="241300" cy="241300"/>
            </a:xfrm>
            <a:prstGeom prst="rect">
              <a:avLst/>
            </a:prstGeom>
          </p:spPr>
        </p:pic>
        <p:pic>
          <p:nvPicPr>
            <p:cNvPr id="50" name="object 50"/>
            <p:cNvPicPr/>
            <p:nvPr/>
          </p:nvPicPr>
          <p:blipFill>
            <a:blip r:embed="rId12" cstate="print"/>
            <a:stretch>
              <a:fillRect/>
            </a:stretch>
          </p:blipFill>
          <p:spPr>
            <a:xfrm>
              <a:off x="4178300" y="6019800"/>
              <a:ext cx="368300" cy="368300"/>
            </a:xfrm>
            <a:prstGeom prst="rect">
              <a:avLst/>
            </a:prstGeom>
          </p:spPr>
        </p:pic>
        <p:pic>
          <p:nvPicPr>
            <p:cNvPr id="51" name="object 51"/>
            <p:cNvPicPr/>
            <p:nvPr/>
          </p:nvPicPr>
          <p:blipFill>
            <a:blip r:embed="rId3" cstate="print"/>
            <a:stretch>
              <a:fillRect/>
            </a:stretch>
          </p:blipFill>
          <p:spPr>
            <a:xfrm>
              <a:off x="4250180" y="6060816"/>
              <a:ext cx="228600" cy="228600"/>
            </a:xfrm>
            <a:prstGeom prst="rect">
              <a:avLst/>
            </a:prstGeom>
          </p:spPr>
        </p:pic>
        <p:sp>
          <p:nvSpPr>
            <p:cNvPr id="52" name="object 52"/>
            <p:cNvSpPr/>
            <p:nvPr/>
          </p:nvSpPr>
          <p:spPr>
            <a:xfrm>
              <a:off x="42501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53" name="object 53"/>
            <p:cNvPicPr/>
            <p:nvPr/>
          </p:nvPicPr>
          <p:blipFill>
            <a:blip r:embed="rId12" cstate="print"/>
            <a:stretch>
              <a:fillRect/>
            </a:stretch>
          </p:blipFill>
          <p:spPr>
            <a:xfrm>
              <a:off x="4724400" y="6019800"/>
              <a:ext cx="368300" cy="368300"/>
            </a:xfrm>
            <a:prstGeom prst="rect">
              <a:avLst/>
            </a:prstGeom>
          </p:spPr>
        </p:pic>
        <p:pic>
          <p:nvPicPr>
            <p:cNvPr id="54" name="object 54"/>
            <p:cNvPicPr/>
            <p:nvPr/>
          </p:nvPicPr>
          <p:blipFill>
            <a:blip r:embed="rId3" cstate="print"/>
            <a:stretch>
              <a:fillRect/>
            </a:stretch>
          </p:blipFill>
          <p:spPr>
            <a:xfrm>
              <a:off x="4796280" y="6060816"/>
              <a:ext cx="228600" cy="228600"/>
            </a:xfrm>
            <a:prstGeom prst="rect">
              <a:avLst/>
            </a:prstGeom>
          </p:spPr>
        </p:pic>
        <p:sp>
          <p:nvSpPr>
            <p:cNvPr id="55" name="object 55"/>
            <p:cNvSpPr/>
            <p:nvPr/>
          </p:nvSpPr>
          <p:spPr>
            <a:xfrm>
              <a:off x="4796280" y="60608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56" name="object 56"/>
            <p:cNvPicPr/>
            <p:nvPr/>
          </p:nvPicPr>
          <p:blipFill>
            <a:blip r:embed="rId14" cstate="print"/>
            <a:stretch>
              <a:fillRect/>
            </a:stretch>
          </p:blipFill>
          <p:spPr>
            <a:xfrm>
              <a:off x="5257800" y="6032500"/>
              <a:ext cx="368300" cy="368300"/>
            </a:xfrm>
            <a:prstGeom prst="rect">
              <a:avLst/>
            </a:prstGeom>
          </p:spPr>
        </p:pic>
        <p:pic>
          <p:nvPicPr>
            <p:cNvPr id="57" name="object 57"/>
            <p:cNvPicPr/>
            <p:nvPr/>
          </p:nvPicPr>
          <p:blipFill>
            <a:blip r:embed="rId15" cstate="print"/>
            <a:stretch>
              <a:fillRect/>
            </a:stretch>
          </p:blipFill>
          <p:spPr>
            <a:xfrm>
              <a:off x="5316688" y="6067166"/>
              <a:ext cx="241300" cy="241300"/>
            </a:xfrm>
            <a:prstGeom prst="rect">
              <a:avLst/>
            </a:prstGeom>
          </p:spPr>
        </p:pic>
        <p:pic>
          <p:nvPicPr>
            <p:cNvPr id="58" name="object 58"/>
            <p:cNvPicPr/>
            <p:nvPr/>
          </p:nvPicPr>
          <p:blipFill>
            <a:blip r:embed="rId16" cstate="print"/>
            <a:stretch>
              <a:fillRect/>
            </a:stretch>
          </p:blipFill>
          <p:spPr>
            <a:xfrm>
              <a:off x="5727700" y="6032500"/>
              <a:ext cx="355600" cy="368300"/>
            </a:xfrm>
            <a:prstGeom prst="rect">
              <a:avLst/>
            </a:prstGeom>
          </p:spPr>
        </p:pic>
        <p:pic>
          <p:nvPicPr>
            <p:cNvPr id="59" name="object 59"/>
            <p:cNvPicPr/>
            <p:nvPr/>
          </p:nvPicPr>
          <p:blipFill>
            <a:blip r:embed="rId17" cstate="print"/>
            <a:stretch>
              <a:fillRect/>
            </a:stretch>
          </p:blipFill>
          <p:spPr>
            <a:xfrm>
              <a:off x="5784850" y="6067166"/>
              <a:ext cx="241300" cy="241300"/>
            </a:xfrm>
            <a:prstGeom prst="rect">
              <a:avLst/>
            </a:prstGeom>
          </p:spPr>
        </p:pic>
        <p:pic>
          <p:nvPicPr>
            <p:cNvPr id="60" name="object 60"/>
            <p:cNvPicPr/>
            <p:nvPr/>
          </p:nvPicPr>
          <p:blipFill>
            <a:blip r:embed="rId18" cstate="print"/>
            <a:stretch>
              <a:fillRect/>
            </a:stretch>
          </p:blipFill>
          <p:spPr>
            <a:xfrm>
              <a:off x="6032500" y="6032500"/>
              <a:ext cx="368300" cy="368300"/>
            </a:xfrm>
            <a:prstGeom prst="rect">
              <a:avLst/>
            </a:prstGeom>
          </p:spPr>
        </p:pic>
        <p:pic>
          <p:nvPicPr>
            <p:cNvPr id="61" name="object 61"/>
            <p:cNvPicPr/>
            <p:nvPr/>
          </p:nvPicPr>
          <p:blipFill>
            <a:blip r:embed="rId15" cstate="print"/>
            <a:stretch>
              <a:fillRect/>
            </a:stretch>
          </p:blipFill>
          <p:spPr>
            <a:xfrm>
              <a:off x="6102290" y="6067166"/>
              <a:ext cx="241300" cy="241300"/>
            </a:xfrm>
            <a:prstGeom prst="rect">
              <a:avLst/>
            </a:prstGeom>
          </p:spPr>
        </p:pic>
        <p:pic>
          <p:nvPicPr>
            <p:cNvPr id="62" name="object 62"/>
            <p:cNvPicPr/>
            <p:nvPr/>
          </p:nvPicPr>
          <p:blipFill>
            <a:blip r:embed="rId16" cstate="print"/>
            <a:stretch>
              <a:fillRect/>
            </a:stretch>
          </p:blipFill>
          <p:spPr>
            <a:xfrm>
              <a:off x="4508500" y="6032500"/>
              <a:ext cx="355600" cy="368300"/>
            </a:xfrm>
            <a:prstGeom prst="rect">
              <a:avLst/>
            </a:prstGeom>
          </p:spPr>
        </p:pic>
        <p:sp>
          <p:nvSpPr>
            <p:cNvPr id="63" name="object 63"/>
            <p:cNvSpPr/>
            <p:nvPr/>
          </p:nvSpPr>
          <p:spPr>
            <a:xfrm>
              <a:off x="4572000" y="6073516"/>
              <a:ext cx="228600" cy="228600"/>
            </a:xfrm>
            <a:custGeom>
              <a:avLst/>
              <a:gdLst/>
              <a:ahLst/>
              <a:cxnLst/>
              <a:rect l="l" t="t" r="r" b="b"/>
              <a:pathLst>
                <a:path w="228600" h="228600">
                  <a:moveTo>
                    <a:pt x="114300" y="0"/>
                  </a:moveTo>
                  <a:lnTo>
                    <a:pt x="69809" y="8982"/>
                  </a:lnTo>
                  <a:lnTo>
                    <a:pt x="33477" y="33477"/>
                  </a:lnTo>
                  <a:lnTo>
                    <a:pt x="8982" y="69809"/>
                  </a:lnTo>
                  <a:lnTo>
                    <a:pt x="0" y="114299"/>
                  </a:lnTo>
                  <a:lnTo>
                    <a:pt x="8982" y="158790"/>
                  </a:lnTo>
                  <a:lnTo>
                    <a:pt x="33477" y="195122"/>
                  </a:lnTo>
                  <a:lnTo>
                    <a:pt x="69809" y="219617"/>
                  </a:lnTo>
                  <a:lnTo>
                    <a:pt x="114300" y="228599"/>
                  </a:lnTo>
                  <a:lnTo>
                    <a:pt x="158790" y="219617"/>
                  </a:lnTo>
                  <a:lnTo>
                    <a:pt x="195122" y="195122"/>
                  </a:lnTo>
                  <a:lnTo>
                    <a:pt x="219617" y="158790"/>
                  </a:lnTo>
                  <a:lnTo>
                    <a:pt x="228600" y="114299"/>
                  </a:lnTo>
                  <a:lnTo>
                    <a:pt x="219617" y="69809"/>
                  </a:lnTo>
                  <a:lnTo>
                    <a:pt x="195122" y="33477"/>
                  </a:lnTo>
                  <a:lnTo>
                    <a:pt x="158790" y="8982"/>
                  </a:lnTo>
                  <a:lnTo>
                    <a:pt x="114300" y="0"/>
                  </a:lnTo>
                  <a:close/>
                </a:path>
              </a:pathLst>
            </a:custGeom>
            <a:solidFill>
              <a:srgbClr val="FF0000"/>
            </a:solidFill>
          </p:spPr>
          <p:txBody>
            <a:bodyPr wrap="square" lIns="0" tIns="0" rIns="0" bIns="0" rtlCol="0"/>
            <a:lstStyle/>
            <a:p>
              <a:endParaRPr/>
            </a:p>
          </p:txBody>
        </p:sp>
        <p:sp>
          <p:nvSpPr>
            <p:cNvPr id="64" name="object 64"/>
            <p:cNvSpPr/>
            <p:nvPr/>
          </p:nvSpPr>
          <p:spPr>
            <a:xfrm>
              <a:off x="4572000" y="60735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65" name="object 65"/>
            <p:cNvPicPr/>
            <p:nvPr/>
          </p:nvPicPr>
          <p:blipFill>
            <a:blip r:embed="rId16" cstate="print"/>
            <a:stretch>
              <a:fillRect/>
            </a:stretch>
          </p:blipFill>
          <p:spPr>
            <a:xfrm>
              <a:off x="4076700" y="6032500"/>
              <a:ext cx="355600" cy="368300"/>
            </a:xfrm>
            <a:prstGeom prst="rect">
              <a:avLst/>
            </a:prstGeom>
          </p:spPr>
        </p:pic>
        <p:sp>
          <p:nvSpPr>
            <p:cNvPr id="66" name="object 66"/>
            <p:cNvSpPr/>
            <p:nvPr/>
          </p:nvSpPr>
          <p:spPr>
            <a:xfrm>
              <a:off x="4140200" y="6073516"/>
              <a:ext cx="228600" cy="228600"/>
            </a:xfrm>
            <a:custGeom>
              <a:avLst/>
              <a:gdLst/>
              <a:ahLst/>
              <a:cxnLst/>
              <a:rect l="l" t="t" r="r" b="b"/>
              <a:pathLst>
                <a:path w="228600" h="228600">
                  <a:moveTo>
                    <a:pt x="114300" y="0"/>
                  </a:moveTo>
                  <a:lnTo>
                    <a:pt x="69809" y="8982"/>
                  </a:lnTo>
                  <a:lnTo>
                    <a:pt x="33477" y="33477"/>
                  </a:lnTo>
                  <a:lnTo>
                    <a:pt x="8982" y="69809"/>
                  </a:lnTo>
                  <a:lnTo>
                    <a:pt x="0" y="114299"/>
                  </a:lnTo>
                  <a:lnTo>
                    <a:pt x="8982" y="158790"/>
                  </a:lnTo>
                  <a:lnTo>
                    <a:pt x="33477" y="195122"/>
                  </a:lnTo>
                  <a:lnTo>
                    <a:pt x="69809" y="219617"/>
                  </a:lnTo>
                  <a:lnTo>
                    <a:pt x="114300" y="228599"/>
                  </a:lnTo>
                  <a:lnTo>
                    <a:pt x="158790" y="219617"/>
                  </a:lnTo>
                  <a:lnTo>
                    <a:pt x="195122" y="195122"/>
                  </a:lnTo>
                  <a:lnTo>
                    <a:pt x="219617" y="158790"/>
                  </a:lnTo>
                  <a:lnTo>
                    <a:pt x="228600" y="114299"/>
                  </a:lnTo>
                  <a:lnTo>
                    <a:pt x="219617" y="69809"/>
                  </a:lnTo>
                  <a:lnTo>
                    <a:pt x="195122" y="33477"/>
                  </a:lnTo>
                  <a:lnTo>
                    <a:pt x="158790" y="8982"/>
                  </a:lnTo>
                  <a:lnTo>
                    <a:pt x="114300" y="0"/>
                  </a:lnTo>
                  <a:close/>
                </a:path>
              </a:pathLst>
            </a:custGeom>
            <a:solidFill>
              <a:srgbClr val="FF0000"/>
            </a:solidFill>
          </p:spPr>
          <p:txBody>
            <a:bodyPr wrap="square" lIns="0" tIns="0" rIns="0" bIns="0" rtlCol="0"/>
            <a:lstStyle/>
            <a:p>
              <a:endParaRPr/>
            </a:p>
          </p:txBody>
        </p:sp>
        <p:sp>
          <p:nvSpPr>
            <p:cNvPr id="67" name="object 67"/>
            <p:cNvSpPr/>
            <p:nvPr/>
          </p:nvSpPr>
          <p:spPr>
            <a:xfrm>
              <a:off x="4140200" y="6073516"/>
              <a:ext cx="228600" cy="228600"/>
            </a:xfrm>
            <a:custGeom>
              <a:avLst/>
              <a:gdLst/>
              <a:ahLst/>
              <a:cxnLst/>
              <a:rect l="l" t="t" r="r" b="b"/>
              <a:pathLst>
                <a:path w="228600" h="228600">
                  <a:moveTo>
                    <a:pt x="0" y="114300"/>
                  </a:moveTo>
                  <a:lnTo>
                    <a:pt x="8982" y="69809"/>
                  </a:lnTo>
                  <a:lnTo>
                    <a:pt x="33477" y="33477"/>
                  </a:lnTo>
                  <a:lnTo>
                    <a:pt x="69809" y="8982"/>
                  </a:lnTo>
                  <a:lnTo>
                    <a:pt x="114300" y="0"/>
                  </a:lnTo>
                  <a:lnTo>
                    <a:pt x="158790" y="8982"/>
                  </a:lnTo>
                  <a:lnTo>
                    <a:pt x="195122" y="33477"/>
                  </a:lnTo>
                  <a:lnTo>
                    <a:pt x="219617" y="69809"/>
                  </a:lnTo>
                  <a:lnTo>
                    <a:pt x="228600" y="114300"/>
                  </a:lnTo>
                  <a:lnTo>
                    <a:pt x="219617" y="158790"/>
                  </a:lnTo>
                  <a:lnTo>
                    <a:pt x="195122" y="195122"/>
                  </a:lnTo>
                  <a:lnTo>
                    <a:pt x="158790" y="219617"/>
                  </a:lnTo>
                  <a:lnTo>
                    <a:pt x="114300" y="228600"/>
                  </a:lnTo>
                  <a:lnTo>
                    <a:pt x="69809" y="219617"/>
                  </a:lnTo>
                  <a:lnTo>
                    <a:pt x="33477" y="195122"/>
                  </a:lnTo>
                  <a:lnTo>
                    <a:pt x="8982" y="158790"/>
                  </a:lnTo>
                  <a:lnTo>
                    <a:pt x="0" y="114300"/>
                  </a:lnTo>
                  <a:close/>
                </a:path>
              </a:pathLst>
            </a:custGeom>
            <a:ln w="12700">
              <a:solidFill>
                <a:srgbClr val="4A7EBB"/>
              </a:solidFill>
            </a:ln>
          </p:spPr>
          <p:txBody>
            <a:bodyPr wrap="square" lIns="0" tIns="0" rIns="0" bIns="0" rtlCol="0"/>
            <a:lstStyle/>
            <a:p>
              <a:endParaRPr/>
            </a:p>
          </p:txBody>
        </p:sp>
        <p:pic>
          <p:nvPicPr>
            <p:cNvPr id="68" name="object 68"/>
            <p:cNvPicPr/>
            <p:nvPr/>
          </p:nvPicPr>
          <p:blipFill>
            <a:blip r:embed="rId19" cstate="print"/>
            <a:stretch>
              <a:fillRect/>
            </a:stretch>
          </p:blipFill>
          <p:spPr>
            <a:xfrm>
              <a:off x="4495800" y="5715000"/>
              <a:ext cx="152400" cy="927100"/>
            </a:xfrm>
            <a:prstGeom prst="rect">
              <a:avLst/>
            </a:prstGeom>
          </p:spPr>
        </p:pic>
        <p:sp>
          <p:nvSpPr>
            <p:cNvPr id="69" name="object 69"/>
            <p:cNvSpPr/>
            <p:nvPr/>
          </p:nvSpPr>
          <p:spPr>
            <a:xfrm>
              <a:off x="4572000" y="5753100"/>
              <a:ext cx="0" cy="796290"/>
            </a:xfrm>
            <a:custGeom>
              <a:avLst/>
              <a:gdLst/>
              <a:ahLst/>
              <a:cxnLst/>
              <a:rect l="l" t="t" r="r" b="b"/>
              <a:pathLst>
                <a:path h="796290">
                  <a:moveTo>
                    <a:pt x="0" y="0"/>
                  </a:moveTo>
                  <a:lnTo>
                    <a:pt x="1" y="796091"/>
                  </a:lnTo>
                </a:path>
              </a:pathLst>
            </a:custGeom>
            <a:ln w="25400">
              <a:solidFill>
                <a:srgbClr val="4F81BD"/>
              </a:solidFill>
            </a:ln>
          </p:spPr>
          <p:txBody>
            <a:bodyPr wrap="square" lIns="0" tIns="0" rIns="0" bIns="0" rtlCol="0"/>
            <a:lstStyle/>
            <a:p>
              <a:endParaRPr/>
            </a:p>
          </p:txBody>
        </p:sp>
      </p:grpSp>
      <p:sp>
        <p:nvSpPr>
          <p:cNvPr id="70" name="object 70"/>
          <p:cNvSpPr txBox="1"/>
          <p:nvPr/>
        </p:nvSpPr>
        <p:spPr>
          <a:xfrm>
            <a:off x="4857565" y="5092940"/>
            <a:ext cx="2608580" cy="828675"/>
          </a:xfrm>
          <a:prstGeom prst="rect">
            <a:avLst/>
          </a:prstGeom>
        </p:spPr>
        <p:txBody>
          <a:bodyPr vert="horz" wrap="square" lIns="0" tIns="12700" rIns="0" bIns="0" rtlCol="0">
            <a:spAutoFit/>
          </a:bodyPr>
          <a:lstStyle/>
          <a:p>
            <a:pPr marL="532765">
              <a:spcBef>
                <a:spcPts val="100"/>
              </a:spcBef>
            </a:pPr>
            <a:r>
              <a:rPr sz="2400" spc="-35">
                <a:latin typeface="Calibri"/>
                <a:cs typeface="Calibri"/>
              </a:rPr>
              <a:t>Tumor </a:t>
            </a:r>
            <a:r>
              <a:rPr sz="2400" spc="-20">
                <a:latin typeface="Calibri"/>
                <a:cs typeface="Calibri"/>
              </a:rPr>
              <a:t>Size</a:t>
            </a:r>
            <a:endParaRPr sz="2400">
              <a:latin typeface="Calibri"/>
              <a:cs typeface="Calibri"/>
            </a:endParaRPr>
          </a:p>
          <a:p>
            <a:pPr marL="12700">
              <a:spcBef>
                <a:spcPts val="1765"/>
              </a:spcBef>
              <a:tabLst>
                <a:tab pos="1310005" algn="l"/>
              </a:tabLst>
            </a:pPr>
            <a:r>
              <a:rPr sz="2100" spc="-7" baseline="3968">
                <a:latin typeface="Calibri"/>
                <a:cs typeface="Calibri"/>
              </a:rPr>
              <a:t>Predict</a:t>
            </a:r>
            <a:r>
              <a:rPr sz="2100" baseline="3968">
                <a:latin typeface="Calibri"/>
                <a:cs typeface="Calibri"/>
              </a:rPr>
              <a:t> Benign	</a:t>
            </a:r>
            <a:r>
              <a:rPr sz="1400" spc="-5">
                <a:latin typeface="Calibri"/>
                <a:cs typeface="Calibri"/>
              </a:rPr>
              <a:t>Predict</a:t>
            </a:r>
            <a:r>
              <a:rPr sz="1400" spc="-40">
                <a:latin typeface="Calibri"/>
                <a:cs typeface="Calibri"/>
              </a:rPr>
              <a:t> </a:t>
            </a:r>
            <a:r>
              <a:rPr sz="1400" spc="-5">
                <a:latin typeface="Calibri"/>
                <a:cs typeface="Calibri"/>
              </a:rPr>
              <a:t>Malignant</a:t>
            </a:r>
            <a:endParaRPr sz="1400">
              <a:latin typeface="Calibri"/>
              <a:cs typeface="Calibri"/>
            </a:endParaRPr>
          </a:p>
        </p:txBody>
      </p:sp>
      <p:sp>
        <p:nvSpPr>
          <p:cNvPr id="71" name="object 71"/>
          <p:cNvSpPr txBox="1"/>
          <p:nvPr/>
        </p:nvSpPr>
        <p:spPr>
          <a:xfrm>
            <a:off x="5378083" y="6348693"/>
            <a:ext cx="1369695" cy="360163"/>
          </a:xfrm>
          <a:prstGeom prst="rect">
            <a:avLst/>
          </a:prstGeom>
        </p:spPr>
        <p:txBody>
          <a:bodyPr vert="horz" wrap="square" lIns="0" tIns="0" rIns="0" bIns="0" rtlCol="0">
            <a:spAutoFit/>
          </a:bodyPr>
          <a:lstStyle/>
          <a:p>
            <a:pPr marL="12700">
              <a:lnSpc>
                <a:spcPts val="2865"/>
              </a:lnSpc>
            </a:pPr>
            <a:r>
              <a:rPr sz="2400" spc="-35">
                <a:latin typeface="Calibri"/>
                <a:cs typeface="Calibri"/>
              </a:rPr>
              <a:t>Tumor</a:t>
            </a:r>
            <a:r>
              <a:rPr sz="2400" spc="-60">
                <a:latin typeface="Calibri"/>
                <a:cs typeface="Calibri"/>
              </a:rPr>
              <a:t> </a:t>
            </a:r>
            <a:r>
              <a:rPr sz="2400" spc="-20">
                <a:latin typeface="Calibri"/>
                <a:cs typeface="Calibri"/>
              </a:rPr>
              <a:t>Size</a:t>
            </a:r>
            <a:endParaRPr sz="2400">
              <a:latin typeface="Calibri"/>
              <a:cs typeface="Calibri"/>
            </a:endParaRPr>
          </a:p>
        </p:txBody>
      </p:sp>
      <p:sp>
        <p:nvSpPr>
          <p:cNvPr id="72" name="object 72"/>
          <p:cNvSpPr txBox="1">
            <a:spLocks noGrp="1"/>
          </p:cNvSpPr>
          <p:nvPr>
            <p:ph type="sldNum" sz="quarter" idx="7"/>
          </p:nvPr>
        </p:nvSpPr>
        <p:spPr>
          <a:xfrm>
            <a:off x="14248554" y="6429364"/>
            <a:ext cx="309033" cy="189796"/>
          </a:xfrm>
          <a:prstGeom prst="rect">
            <a:avLst/>
          </a:prstGeom>
        </p:spPr>
        <p:txBody>
          <a:bodyPr vert="horz" wrap="square" lIns="0" tIns="5080" rIns="0" bIns="0" rtlCol="0">
            <a:spAutoFit/>
          </a:bodyPr>
          <a:lstStyle/>
          <a:p>
            <a:pPr marL="38100">
              <a:spcBef>
                <a:spcPts val="40"/>
              </a:spcBef>
            </a:pPr>
            <a:r>
              <a:t>29</a:t>
            </a:r>
          </a:p>
        </p:txBody>
      </p:sp>
    </p:spTree>
    <p:extLst>
      <p:ext uri="{BB962C8B-B14F-4D97-AF65-F5344CB8AC3E}">
        <p14:creationId xmlns:p14="http://schemas.microsoft.com/office/powerpoint/2010/main" val="285060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4791" y="90170"/>
            <a:ext cx="4599940" cy="695960"/>
          </a:xfrm>
          <a:prstGeom prst="rect">
            <a:avLst/>
          </a:prstGeom>
        </p:spPr>
        <p:txBody>
          <a:bodyPr vert="horz" wrap="square" lIns="0" tIns="12700" rIns="0" bIns="0" rtlCol="0">
            <a:spAutoFit/>
          </a:bodyPr>
          <a:lstStyle/>
          <a:p>
            <a:pPr marL="12700">
              <a:spcBef>
                <a:spcPts val="100"/>
              </a:spcBef>
            </a:pPr>
            <a:r>
              <a:t>Supervised</a:t>
            </a:r>
            <a:r>
              <a:rPr spc="-60"/>
              <a:t> </a:t>
            </a:r>
            <a:r>
              <a:rPr spc="-5"/>
              <a:t>Learning</a:t>
            </a:r>
          </a:p>
        </p:txBody>
      </p:sp>
      <p:grpSp>
        <p:nvGrpSpPr>
          <p:cNvPr id="3" name="object 3"/>
          <p:cNvGrpSpPr/>
          <p:nvPr/>
        </p:nvGrpSpPr>
        <p:grpSpPr>
          <a:xfrm>
            <a:off x="2485098" y="2841539"/>
            <a:ext cx="3598545" cy="2726055"/>
            <a:chOff x="961095" y="2841536"/>
            <a:chExt cx="3598545" cy="2726055"/>
          </a:xfrm>
        </p:grpSpPr>
        <p:sp>
          <p:nvSpPr>
            <p:cNvPr id="4" name="object 4"/>
            <p:cNvSpPr/>
            <p:nvPr/>
          </p:nvSpPr>
          <p:spPr>
            <a:xfrm>
              <a:off x="961085" y="2841535"/>
              <a:ext cx="3598545" cy="2726055"/>
            </a:xfrm>
            <a:custGeom>
              <a:avLst/>
              <a:gdLst/>
              <a:ahLst/>
              <a:cxnLst/>
              <a:rect l="l" t="t" r="r" b="b"/>
              <a:pathLst>
                <a:path w="3598545" h="2726054">
                  <a:moveTo>
                    <a:pt x="3598380" y="2573236"/>
                  </a:moveTo>
                  <a:lnTo>
                    <a:pt x="3451326" y="2487447"/>
                  </a:lnTo>
                  <a:lnTo>
                    <a:pt x="3446132" y="2486888"/>
                  </a:lnTo>
                  <a:lnTo>
                    <a:pt x="3441420" y="2488133"/>
                  </a:lnTo>
                  <a:lnTo>
                    <a:pt x="3436709" y="2489377"/>
                  </a:lnTo>
                  <a:lnTo>
                    <a:pt x="3432467" y="2492413"/>
                  </a:lnTo>
                  <a:lnTo>
                    <a:pt x="3429812" y="2496959"/>
                  </a:lnTo>
                  <a:lnTo>
                    <a:pt x="3427374" y="2504109"/>
                  </a:lnTo>
                  <a:lnTo>
                    <a:pt x="3427844" y="2511399"/>
                  </a:lnTo>
                  <a:lnTo>
                    <a:pt x="3431019" y="2517978"/>
                  </a:lnTo>
                  <a:lnTo>
                    <a:pt x="3436670" y="2523007"/>
                  </a:lnTo>
                  <a:lnTo>
                    <a:pt x="3490099" y="2554186"/>
                  </a:lnTo>
                  <a:lnTo>
                    <a:pt x="183426" y="2554186"/>
                  </a:lnTo>
                  <a:lnTo>
                    <a:pt x="183426" y="108280"/>
                  </a:lnTo>
                  <a:lnTo>
                    <a:pt x="214604" y="161709"/>
                  </a:lnTo>
                  <a:lnTo>
                    <a:pt x="219633" y="167360"/>
                  </a:lnTo>
                  <a:lnTo>
                    <a:pt x="226212" y="170535"/>
                  </a:lnTo>
                  <a:lnTo>
                    <a:pt x="233502" y="171018"/>
                  </a:lnTo>
                  <a:lnTo>
                    <a:pt x="240652" y="168567"/>
                  </a:lnTo>
                  <a:lnTo>
                    <a:pt x="246303" y="163537"/>
                  </a:lnTo>
                  <a:lnTo>
                    <a:pt x="249478" y="156959"/>
                  </a:lnTo>
                  <a:lnTo>
                    <a:pt x="249961" y="149669"/>
                  </a:lnTo>
                  <a:lnTo>
                    <a:pt x="247510" y="142519"/>
                  </a:lnTo>
                  <a:lnTo>
                    <a:pt x="164388" y="0"/>
                  </a:lnTo>
                  <a:lnTo>
                    <a:pt x="81254" y="142519"/>
                  </a:lnTo>
                  <a:lnTo>
                    <a:pt x="78803" y="149669"/>
                  </a:lnTo>
                  <a:lnTo>
                    <a:pt x="79286" y="156959"/>
                  </a:lnTo>
                  <a:lnTo>
                    <a:pt x="82461" y="163537"/>
                  </a:lnTo>
                  <a:lnTo>
                    <a:pt x="88112" y="168567"/>
                  </a:lnTo>
                  <a:lnTo>
                    <a:pt x="95262" y="171018"/>
                  </a:lnTo>
                  <a:lnTo>
                    <a:pt x="102552" y="170535"/>
                  </a:lnTo>
                  <a:lnTo>
                    <a:pt x="109131" y="167360"/>
                  </a:lnTo>
                  <a:lnTo>
                    <a:pt x="114160" y="161709"/>
                  </a:lnTo>
                  <a:lnTo>
                    <a:pt x="145326" y="108280"/>
                  </a:lnTo>
                  <a:lnTo>
                    <a:pt x="145326" y="2554186"/>
                  </a:lnTo>
                  <a:lnTo>
                    <a:pt x="0" y="2554173"/>
                  </a:lnTo>
                  <a:lnTo>
                    <a:pt x="0" y="2592273"/>
                  </a:lnTo>
                  <a:lnTo>
                    <a:pt x="145326" y="2592286"/>
                  </a:lnTo>
                  <a:lnTo>
                    <a:pt x="145326" y="2725623"/>
                  </a:lnTo>
                  <a:lnTo>
                    <a:pt x="183426" y="2725623"/>
                  </a:lnTo>
                  <a:lnTo>
                    <a:pt x="183426" y="2592286"/>
                  </a:lnTo>
                  <a:lnTo>
                    <a:pt x="3490099" y="2592286"/>
                  </a:lnTo>
                  <a:lnTo>
                    <a:pt x="3436670" y="2623451"/>
                  </a:lnTo>
                  <a:lnTo>
                    <a:pt x="3431019" y="2628481"/>
                  </a:lnTo>
                  <a:lnTo>
                    <a:pt x="3427844" y="2635059"/>
                  </a:lnTo>
                  <a:lnTo>
                    <a:pt x="3427374" y="2642349"/>
                  </a:lnTo>
                  <a:lnTo>
                    <a:pt x="3429812" y="2649499"/>
                  </a:lnTo>
                  <a:lnTo>
                    <a:pt x="3434842" y="2655151"/>
                  </a:lnTo>
                  <a:lnTo>
                    <a:pt x="3441420" y="2658326"/>
                  </a:lnTo>
                  <a:lnTo>
                    <a:pt x="3448710" y="2658808"/>
                  </a:lnTo>
                  <a:lnTo>
                    <a:pt x="3455873" y="2656357"/>
                  </a:lnTo>
                  <a:lnTo>
                    <a:pt x="3598380" y="2573236"/>
                  </a:lnTo>
                  <a:close/>
                </a:path>
              </a:pathLst>
            </a:custGeom>
            <a:solidFill>
              <a:srgbClr val="7F7F7F"/>
            </a:solidFill>
          </p:spPr>
          <p:txBody>
            <a:bodyPr wrap="square" lIns="0" tIns="0" rIns="0" bIns="0" rtlCol="0"/>
            <a:lstStyle/>
            <a:p>
              <a:endParaRPr/>
            </a:p>
          </p:txBody>
        </p:sp>
        <p:pic>
          <p:nvPicPr>
            <p:cNvPr id="5" name="object 5"/>
            <p:cNvPicPr/>
            <p:nvPr/>
          </p:nvPicPr>
          <p:blipFill>
            <a:blip r:embed="rId2" cstate="print"/>
            <a:stretch>
              <a:fillRect/>
            </a:stretch>
          </p:blipFill>
          <p:spPr>
            <a:xfrm>
              <a:off x="3124200" y="4787900"/>
              <a:ext cx="368300" cy="368300"/>
            </a:xfrm>
            <a:prstGeom prst="rect">
              <a:avLst/>
            </a:prstGeom>
          </p:spPr>
        </p:pic>
        <p:pic>
          <p:nvPicPr>
            <p:cNvPr id="6" name="object 6"/>
            <p:cNvPicPr/>
            <p:nvPr/>
          </p:nvPicPr>
          <p:blipFill>
            <a:blip r:embed="rId3" cstate="print"/>
            <a:stretch>
              <a:fillRect/>
            </a:stretch>
          </p:blipFill>
          <p:spPr>
            <a:xfrm>
              <a:off x="3190214" y="4837667"/>
              <a:ext cx="228600" cy="228600"/>
            </a:xfrm>
            <a:prstGeom prst="rect">
              <a:avLst/>
            </a:prstGeom>
          </p:spPr>
        </p:pic>
        <p:pic>
          <p:nvPicPr>
            <p:cNvPr id="7" name="object 7"/>
            <p:cNvPicPr/>
            <p:nvPr/>
          </p:nvPicPr>
          <p:blipFill>
            <a:blip r:embed="rId4" cstate="print"/>
            <a:stretch>
              <a:fillRect/>
            </a:stretch>
          </p:blipFill>
          <p:spPr>
            <a:xfrm>
              <a:off x="3183864" y="4831317"/>
              <a:ext cx="241300" cy="241300"/>
            </a:xfrm>
            <a:prstGeom prst="rect">
              <a:avLst/>
            </a:prstGeom>
          </p:spPr>
        </p:pic>
        <p:pic>
          <p:nvPicPr>
            <p:cNvPr id="8" name="object 8"/>
            <p:cNvPicPr/>
            <p:nvPr/>
          </p:nvPicPr>
          <p:blipFill>
            <a:blip r:embed="rId5" cstate="print"/>
            <a:stretch>
              <a:fillRect/>
            </a:stretch>
          </p:blipFill>
          <p:spPr>
            <a:xfrm>
              <a:off x="1435100" y="4749800"/>
              <a:ext cx="368300" cy="368300"/>
            </a:xfrm>
            <a:prstGeom prst="rect">
              <a:avLst/>
            </a:prstGeom>
          </p:spPr>
        </p:pic>
        <p:pic>
          <p:nvPicPr>
            <p:cNvPr id="9" name="object 9"/>
            <p:cNvPicPr/>
            <p:nvPr/>
          </p:nvPicPr>
          <p:blipFill>
            <a:blip r:embed="rId3" cstate="print"/>
            <a:stretch>
              <a:fillRect/>
            </a:stretch>
          </p:blipFill>
          <p:spPr>
            <a:xfrm>
              <a:off x="1506980" y="4799567"/>
              <a:ext cx="228600" cy="228600"/>
            </a:xfrm>
            <a:prstGeom prst="rect">
              <a:avLst/>
            </a:prstGeom>
          </p:spPr>
        </p:pic>
        <p:pic>
          <p:nvPicPr>
            <p:cNvPr id="10" name="object 10"/>
            <p:cNvPicPr/>
            <p:nvPr/>
          </p:nvPicPr>
          <p:blipFill>
            <a:blip r:embed="rId6" cstate="print"/>
            <a:stretch>
              <a:fillRect/>
            </a:stretch>
          </p:blipFill>
          <p:spPr>
            <a:xfrm>
              <a:off x="1500630" y="4793217"/>
              <a:ext cx="241300" cy="241300"/>
            </a:xfrm>
            <a:prstGeom prst="rect">
              <a:avLst/>
            </a:prstGeom>
          </p:spPr>
        </p:pic>
        <p:pic>
          <p:nvPicPr>
            <p:cNvPr id="11" name="object 11"/>
            <p:cNvPicPr/>
            <p:nvPr/>
          </p:nvPicPr>
          <p:blipFill>
            <a:blip r:embed="rId7" cstate="print"/>
            <a:stretch>
              <a:fillRect/>
            </a:stretch>
          </p:blipFill>
          <p:spPr>
            <a:xfrm>
              <a:off x="2540000" y="4254500"/>
              <a:ext cx="368300" cy="368300"/>
            </a:xfrm>
            <a:prstGeom prst="rect">
              <a:avLst/>
            </a:prstGeom>
          </p:spPr>
        </p:pic>
        <p:pic>
          <p:nvPicPr>
            <p:cNvPr id="12" name="object 12"/>
            <p:cNvPicPr/>
            <p:nvPr/>
          </p:nvPicPr>
          <p:blipFill>
            <a:blip r:embed="rId3" cstate="print"/>
            <a:stretch>
              <a:fillRect/>
            </a:stretch>
          </p:blipFill>
          <p:spPr>
            <a:xfrm>
              <a:off x="2611880" y="4295956"/>
              <a:ext cx="228600" cy="228600"/>
            </a:xfrm>
            <a:prstGeom prst="rect">
              <a:avLst/>
            </a:prstGeom>
          </p:spPr>
        </p:pic>
        <p:pic>
          <p:nvPicPr>
            <p:cNvPr id="13" name="object 13"/>
            <p:cNvPicPr/>
            <p:nvPr/>
          </p:nvPicPr>
          <p:blipFill>
            <a:blip r:embed="rId8" cstate="print"/>
            <a:stretch>
              <a:fillRect/>
            </a:stretch>
          </p:blipFill>
          <p:spPr>
            <a:xfrm>
              <a:off x="2605530" y="4289606"/>
              <a:ext cx="241300" cy="241300"/>
            </a:xfrm>
            <a:prstGeom prst="rect">
              <a:avLst/>
            </a:prstGeom>
          </p:spPr>
        </p:pic>
        <p:pic>
          <p:nvPicPr>
            <p:cNvPr id="14" name="object 14"/>
            <p:cNvPicPr/>
            <p:nvPr/>
          </p:nvPicPr>
          <p:blipFill>
            <a:blip r:embed="rId5" cstate="print"/>
            <a:stretch>
              <a:fillRect/>
            </a:stretch>
          </p:blipFill>
          <p:spPr>
            <a:xfrm>
              <a:off x="2768600" y="5016500"/>
              <a:ext cx="368300" cy="368300"/>
            </a:xfrm>
            <a:prstGeom prst="rect">
              <a:avLst/>
            </a:prstGeom>
          </p:spPr>
        </p:pic>
        <p:pic>
          <p:nvPicPr>
            <p:cNvPr id="15" name="object 15"/>
            <p:cNvPicPr/>
            <p:nvPr/>
          </p:nvPicPr>
          <p:blipFill>
            <a:blip r:embed="rId3" cstate="print"/>
            <a:stretch>
              <a:fillRect/>
            </a:stretch>
          </p:blipFill>
          <p:spPr>
            <a:xfrm>
              <a:off x="2840480" y="5066267"/>
              <a:ext cx="228600" cy="228600"/>
            </a:xfrm>
            <a:prstGeom prst="rect">
              <a:avLst/>
            </a:prstGeom>
          </p:spPr>
        </p:pic>
        <p:pic>
          <p:nvPicPr>
            <p:cNvPr id="16" name="object 16"/>
            <p:cNvPicPr/>
            <p:nvPr/>
          </p:nvPicPr>
          <p:blipFill>
            <a:blip r:embed="rId6" cstate="print"/>
            <a:stretch>
              <a:fillRect/>
            </a:stretch>
          </p:blipFill>
          <p:spPr>
            <a:xfrm>
              <a:off x="2834130" y="5059917"/>
              <a:ext cx="241300" cy="241300"/>
            </a:xfrm>
            <a:prstGeom prst="rect">
              <a:avLst/>
            </a:prstGeom>
          </p:spPr>
        </p:pic>
        <p:pic>
          <p:nvPicPr>
            <p:cNvPr id="17" name="object 17"/>
            <p:cNvPicPr/>
            <p:nvPr/>
          </p:nvPicPr>
          <p:blipFill>
            <a:blip r:embed="rId9" cstate="print"/>
            <a:stretch>
              <a:fillRect/>
            </a:stretch>
          </p:blipFill>
          <p:spPr>
            <a:xfrm>
              <a:off x="1765300" y="3975100"/>
              <a:ext cx="368300" cy="368300"/>
            </a:xfrm>
            <a:prstGeom prst="rect">
              <a:avLst/>
            </a:prstGeom>
          </p:spPr>
        </p:pic>
        <p:pic>
          <p:nvPicPr>
            <p:cNvPr id="18" name="object 18"/>
            <p:cNvPicPr/>
            <p:nvPr/>
          </p:nvPicPr>
          <p:blipFill>
            <a:blip r:embed="rId3" cstate="print"/>
            <a:stretch>
              <a:fillRect/>
            </a:stretch>
          </p:blipFill>
          <p:spPr>
            <a:xfrm>
              <a:off x="1830640" y="4023878"/>
              <a:ext cx="228600" cy="228600"/>
            </a:xfrm>
            <a:prstGeom prst="rect">
              <a:avLst/>
            </a:prstGeom>
          </p:spPr>
        </p:pic>
        <p:pic>
          <p:nvPicPr>
            <p:cNvPr id="19" name="object 19"/>
            <p:cNvPicPr/>
            <p:nvPr/>
          </p:nvPicPr>
          <p:blipFill>
            <a:blip r:embed="rId8" cstate="print"/>
            <a:stretch>
              <a:fillRect/>
            </a:stretch>
          </p:blipFill>
          <p:spPr>
            <a:xfrm>
              <a:off x="1824290" y="4017528"/>
              <a:ext cx="241300" cy="241300"/>
            </a:xfrm>
            <a:prstGeom prst="rect">
              <a:avLst/>
            </a:prstGeom>
          </p:spPr>
        </p:pic>
        <p:pic>
          <p:nvPicPr>
            <p:cNvPr id="20" name="object 20"/>
            <p:cNvPicPr/>
            <p:nvPr/>
          </p:nvPicPr>
          <p:blipFill>
            <a:blip r:embed="rId10" cstate="print"/>
            <a:stretch>
              <a:fillRect/>
            </a:stretch>
          </p:blipFill>
          <p:spPr>
            <a:xfrm>
              <a:off x="3009900" y="3517899"/>
              <a:ext cx="368300" cy="368300"/>
            </a:xfrm>
            <a:prstGeom prst="rect">
              <a:avLst/>
            </a:prstGeom>
          </p:spPr>
        </p:pic>
        <p:pic>
          <p:nvPicPr>
            <p:cNvPr id="21" name="object 21"/>
            <p:cNvPicPr/>
            <p:nvPr/>
          </p:nvPicPr>
          <p:blipFill>
            <a:blip r:embed="rId11" cstate="print"/>
            <a:stretch>
              <a:fillRect/>
            </a:stretch>
          </p:blipFill>
          <p:spPr>
            <a:xfrm>
              <a:off x="3069564" y="3560328"/>
              <a:ext cx="241300" cy="241300"/>
            </a:xfrm>
            <a:prstGeom prst="rect">
              <a:avLst/>
            </a:prstGeom>
          </p:spPr>
        </p:pic>
        <p:pic>
          <p:nvPicPr>
            <p:cNvPr id="22" name="object 22"/>
            <p:cNvPicPr/>
            <p:nvPr/>
          </p:nvPicPr>
          <p:blipFill>
            <a:blip r:embed="rId12" cstate="print"/>
            <a:stretch>
              <a:fillRect/>
            </a:stretch>
          </p:blipFill>
          <p:spPr>
            <a:xfrm>
              <a:off x="2146300" y="3149599"/>
              <a:ext cx="355600" cy="368300"/>
            </a:xfrm>
            <a:prstGeom prst="rect">
              <a:avLst/>
            </a:prstGeom>
          </p:spPr>
        </p:pic>
        <p:pic>
          <p:nvPicPr>
            <p:cNvPr id="23" name="object 23"/>
            <p:cNvPicPr/>
            <p:nvPr/>
          </p:nvPicPr>
          <p:blipFill>
            <a:blip r:embed="rId13" cstate="print"/>
            <a:stretch>
              <a:fillRect/>
            </a:stretch>
          </p:blipFill>
          <p:spPr>
            <a:xfrm>
              <a:off x="2203450" y="3194049"/>
              <a:ext cx="241300" cy="241300"/>
            </a:xfrm>
            <a:prstGeom prst="rect">
              <a:avLst/>
            </a:prstGeom>
          </p:spPr>
        </p:pic>
        <p:pic>
          <p:nvPicPr>
            <p:cNvPr id="24" name="object 24"/>
            <p:cNvPicPr/>
            <p:nvPr/>
          </p:nvPicPr>
          <p:blipFill>
            <a:blip r:embed="rId14" cstate="print"/>
            <a:stretch>
              <a:fillRect/>
            </a:stretch>
          </p:blipFill>
          <p:spPr>
            <a:xfrm>
              <a:off x="3848100" y="4521200"/>
              <a:ext cx="368300" cy="368300"/>
            </a:xfrm>
            <a:prstGeom prst="rect">
              <a:avLst/>
            </a:prstGeom>
          </p:spPr>
        </p:pic>
        <p:pic>
          <p:nvPicPr>
            <p:cNvPr id="25" name="object 25"/>
            <p:cNvPicPr/>
            <p:nvPr/>
          </p:nvPicPr>
          <p:blipFill>
            <a:blip r:embed="rId15" cstate="print"/>
            <a:stretch>
              <a:fillRect/>
            </a:stretch>
          </p:blipFill>
          <p:spPr>
            <a:xfrm>
              <a:off x="3909312" y="4564617"/>
              <a:ext cx="241300" cy="241300"/>
            </a:xfrm>
            <a:prstGeom prst="rect">
              <a:avLst/>
            </a:prstGeom>
          </p:spPr>
        </p:pic>
        <p:pic>
          <p:nvPicPr>
            <p:cNvPr id="26" name="object 26"/>
            <p:cNvPicPr/>
            <p:nvPr/>
          </p:nvPicPr>
          <p:blipFill>
            <a:blip r:embed="rId16" cstate="print"/>
            <a:stretch>
              <a:fillRect/>
            </a:stretch>
          </p:blipFill>
          <p:spPr>
            <a:xfrm>
              <a:off x="3619500" y="3517899"/>
              <a:ext cx="368300" cy="368300"/>
            </a:xfrm>
            <a:prstGeom prst="rect">
              <a:avLst/>
            </a:prstGeom>
          </p:spPr>
        </p:pic>
        <p:pic>
          <p:nvPicPr>
            <p:cNvPr id="27" name="object 27"/>
            <p:cNvPicPr/>
            <p:nvPr/>
          </p:nvPicPr>
          <p:blipFill>
            <a:blip r:embed="rId15" cstate="print"/>
            <a:stretch>
              <a:fillRect/>
            </a:stretch>
          </p:blipFill>
          <p:spPr>
            <a:xfrm>
              <a:off x="3680712" y="3559295"/>
              <a:ext cx="241300" cy="241300"/>
            </a:xfrm>
            <a:prstGeom prst="rect">
              <a:avLst/>
            </a:prstGeom>
          </p:spPr>
        </p:pic>
        <p:pic>
          <p:nvPicPr>
            <p:cNvPr id="28" name="object 28"/>
            <p:cNvPicPr/>
            <p:nvPr/>
          </p:nvPicPr>
          <p:blipFill>
            <a:blip r:embed="rId5" cstate="print"/>
            <a:stretch>
              <a:fillRect/>
            </a:stretch>
          </p:blipFill>
          <p:spPr>
            <a:xfrm>
              <a:off x="3543300" y="3086099"/>
              <a:ext cx="368300" cy="368300"/>
            </a:xfrm>
            <a:prstGeom prst="rect">
              <a:avLst/>
            </a:prstGeom>
          </p:spPr>
        </p:pic>
        <p:pic>
          <p:nvPicPr>
            <p:cNvPr id="29" name="object 29"/>
            <p:cNvPicPr/>
            <p:nvPr/>
          </p:nvPicPr>
          <p:blipFill>
            <a:blip r:embed="rId17" cstate="print"/>
            <a:stretch>
              <a:fillRect/>
            </a:stretch>
          </p:blipFill>
          <p:spPr>
            <a:xfrm>
              <a:off x="3608830" y="3129517"/>
              <a:ext cx="241300" cy="241300"/>
            </a:xfrm>
            <a:prstGeom prst="rect">
              <a:avLst/>
            </a:prstGeom>
          </p:spPr>
        </p:pic>
        <p:pic>
          <p:nvPicPr>
            <p:cNvPr id="30" name="object 30"/>
            <p:cNvPicPr/>
            <p:nvPr/>
          </p:nvPicPr>
          <p:blipFill>
            <a:blip r:embed="rId18" cstate="print"/>
            <a:stretch>
              <a:fillRect/>
            </a:stretch>
          </p:blipFill>
          <p:spPr>
            <a:xfrm>
              <a:off x="1536700" y="3086099"/>
              <a:ext cx="2819400" cy="2286000"/>
            </a:xfrm>
            <a:prstGeom prst="rect">
              <a:avLst/>
            </a:prstGeom>
          </p:spPr>
        </p:pic>
        <p:sp>
          <p:nvSpPr>
            <p:cNvPr id="31" name="object 31"/>
            <p:cNvSpPr/>
            <p:nvPr/>
          </p:nvSpPr>
          <p:spPr>
            <a:xfrm>
              <a:off x="1612900" y="3135867"/>
              <a:ext cx="2667000" cy="2144395"/>
            </a:xfrm>
            <a:custGeom>
              <a:avLst/>
              <a:gdLst/>
              <a:ahLst/>
              <a:cxnLst/>
              <a:rect l="l" t="t" r="r" b="b"/>
              <a:pathLst>
                <a:path w="2667000" h="2144395">
                  <a:moveTo>
                    <a:pt x="0" y="0"/>
                  </a:moveTo>
                  <a:lnTo>
                    <a:pt x="2667000" y="2144157"/>
                  </a:lnTo>
                </a:path>
              </a:pathLst>
            </a:custGeom>
            <a:ln w="25400">
              <a:solidFill>
                <a:srgbClr val="4F81BD"/>
              </a:solidFill>
            </a:ln>
          </p:spPr>
          <p:txBody>
            <a:bodyPr wrap="square" lIns="0" tIns="0" rIns="0" bIns="0" rtlCol="0"/>
            <a:lstStyle/>
            <a:p>
              <a:endParaRPr/>
            </a:p>
          </p:txBody>
        </p:sp>
      </p:grpSp>
      <p:sp>
        <p:nvSpPr>
          <p:cNvPr id="32" name="object 32"/>
          <p:cNvSpPr txBox="1"/>
          <p:nvPr/>
        </p:nvSpPr>
        <p:spPr>
          <a:xfrm>
            <a:off x="3704399" y="5672566"/>
            <a:ext cx="1146810" cy="330200"/>
          </a:xfrm>
          <a:prstGeom prst="rect">
            <a:avLst/>
          </a:prstGeom>
        </p:spPr>
        <p:txBody>
          <a:bodyPr vert="horz" wrap="square" lIns="0" tIns="12700" rIns="0" bIns="0" rtlCol="0">
            <a:spAutoFit/>
          </a:bodyPr>
          <a:lstStyle/>
          <a:p>
            <a:pPr marL="12700">
              <a:spcBef>
                <a:spcPts val="100"/>
              </a:spcBef>
            </a:pPr>
            <a:r>
              <a:rPr sz="2000" spc="-30">
                <a:latin typeface="Calibri"/>
                <a:cs typeface="Calibri"/>
              </a:rPr>
              <a:t>Tumor</a:t>
            </a:r>
            <a:r>
              <a:rPr sz="2000" spc="-60">
                <a:latin typeface="Calibri"/>
                <a:cs typeface="Calibri"/>
              </a:rPr>
              <a:t> </a:t>
            </a:r>
            <a:r>
              <a:rPr sz="2000" spc="-15">
                <a:latin typeface="Calibri"/>
                <a:cs typeface="Calibri"/>
              </a:rPr>
              <a:t>Size</a:t>
            </a:r>
            <a:endParaRPr sz="2000">
              <a:latin typeface="Calibri"/>
              <a:cs typeface="Calibri"/>
            </a:endParaRPr>
          </a:p>
        </p:txBody>
      </p:sp>
      <p:sp>
        <p:nvSpPr>
          <p:cNvPr id="33" name="object 33"/>
          <p:cNvSpPr txBox="1"/>
          <p:nvPr/>
        </p:nvSpPr>
        <p:spPr>
          <a:xfrm>
            <a:off x="1983743" y="4044198"/>
            <a:ext cx="416559" cy="330200"/>
          </a:xfrm>
          <a:prstGeom prst="rect">
            <a:avLst/>
          </a:prstGeom>
        </p:spPr>
        <p:txBody>
          <a:bodyPr vert="horz" wrap="square" lIns="0" tIns="12700" rIns="0" bIns="0" rtlCol="0">
            <a:spAutoFit/>
          </a:bodyPr>
          <a:lstStyle/>
          <a:p>
            <a:pPr marL="12700">
              <a:spcBef>
                <a:spcPts val="100"/>
              </a:spcBef>
            </a:pPr>
            <a:r>
              <a:rPr sz="2000" spc="5">
                <a:latin typeface="Calibri"/>
                <a:cs typeface="Calibri"/>
              </a:rPr>
              <a:t>A</a:t>
            </a:r>
            <a:r>
              <a:rPr sz="2000" spc="-25">
                <a:latin typeface="Calibri"/>
                <a:cs typeface="Calibri"/>
              </a:rPr>
              <a:t>g</a:t>
            </a:r>
            <a:r>
              <a:rPr sz="2000">
                <a:latin typeface="Calibri"/>
                <a:cs typeface="Calibri"/>
              </a:rPr>
              <a:t>e</a:t>
            </a:r>
          </a:p>
        </p:txBody>
      </p:sp>
      <p:sp>
        <p:nvSpPr>
          <p:cNvPr id="34" name="object 34"/>
          <p:cNvSpPr txBox="1"/>
          <p:nvPr/>
        </p:nvSpPr>
        <p:spPr>
          <a:xfrm>
            <a:off x="6271512" y="2755265"/>
            <a:ext cx="3873500" cy="2082800"/>
          </a:xfrm>
          <a:prstGeom prst="rect">
            <a:avLst/>
          </a:prstGeom>
        </p:spPr>
        <p:txBody>
          <a:bodyPr vert="horz" wrap="square" lIns="0" tIns="106680" rIns="0" bIns="0" rtlCol="0">
            <a:spAutoFit/>
          </a:bodyPr>
          <a:lstStyle/>
          <a:p>
            <a:pPr marL="355600" indent="-342900">
              <a:spcBef>
                <a:spcPts val="840"/>
              </a:spcBef>
              <a:buChar char="-"/>
              <a:tabLst>
                <a:tab pos="354965" algn="l"/>
                <a:tab pos="355600" algn="l"/>
              </a:tabLst>
            </a:pPr>
            <a:r>
              <a:rPr sz="2800" spc="-5">
                <a:latin typeface="Calibri"/>
                <a:cs typeface="Calibri"/>
              </a:rPr>
              <a:t>Clump</a:t>
            </a:r>
            <a:r>
              <a:rPr sz="2800" spc="-10">
                <a:latin typeface="Calibri"/>
                <a:cs typeface="Calibri"/>
              </a:rPr>
              <a:t> </a:t>
            </a:r>
            <a:r>
              <a:rPr sz="2800" spc="-5">
                <a:latin typeface="Calibri"/>
                <a:cs typeface="Calibri"/>
              </a:rPr>
              <a:t>Thickness</a:t>
            </a:r>
            <a:endParaRPr sz="2800">
              <a:latin typeface="Calibri"/>
              <a:cs typeface="Calibri"/>
            </a:endParaRPr>
          </a:p>
          <a:p>
            <a:pPr marL="355600" indent="-342900">
              <a:spcBef>
                <a:spcPts val="740"/>
              </a:spcBef>
              <a:buChar char="-"/>
              <a:tabLst>
                <a:tab pos="354965" algn="l"/>
                <a:tab pos="355600" algn="l"/>
              </a:tabLst>
            </a:pPr>
            <a:r>
              <a:rPr sz="2800" spc="-10">
                <a:latin typeface="Calibri"/>
                <a:cs typeface="Calibri"/>
              </a:rPr>
              <a:t>Uniformity</a:t>
            </a:r>
            <a:r>
              <a:rPr sz="2800" spc="-20">
                <a:latin typeface="Calibri"/>
                <a:cs typeface="Calibri"/>
              </a:rPr>
              <a:t> </a:t>
            </a:r>
            <a:r>
              <a:rPr sz="2800" spc="-5">
                <a:latin typeface="Calibri"/>
                <a:cs typeface="Calibri"/>
              </a:rPr>
              <a:t>of</a:t>
            </a:r>
            <a:r>
              <a:rPr sz="2800" spc="-15">
                <a:latin typeface="Calibri"/>
                <a:cs typeface="Calibri"/>
              </a:rPr>
              <a:t> </a:t>
            </a:r>
            <a:r>
              <a:rPr sz="2800" spc="-5">
                <a:latin typeface="Calibri"/>
                <a:cs typeface="Calibri"/>
              </a:rPr>
              <a:t>Cell</a:t>
            </a:r>
            <a:r>
              <a:rPr sz="2800" spc="-15">
                <a:latin typeface="Calibri"/>
                <a:cs typeface="Calibri"/>
              </a:rPr>
              <a:t> </a:t>
            </a:r>
            <a:r>
              <a:rPr sz="2800" spc="-20">
                <a:latin typeface="Calibri"/>
                <a:cs typeface="Calibri"/>
              </a:rPr>
              <a:t>Size</a:t>
            </a:r>
            <a:endParaRPr sz="2800">
              <a:latin typeface="Calibri"/>
              <a:cs typeface="Calibri"/>
            </a:endParaRPr>
          </a:p>
          <a:p>
            <a:pPr marL="355600" indent="-342900">
              <a:spcBef>
                <a:spcPts val="640"/>
              </a:spcBef>
              <a:buChar char="-"/>
              <a:tabLst>
                <a:tab pos="354965" algn="l"/>
                <a:tab pos="355600" algn="l"/>
              </a:tabLst>
            </a:pPr>
            <a:r>
              <a:rPr sz="2800" spc="-10">
                <a:latin typeface="Calibri"/>
                <a:cs typeface="Calibri"/>
              </a:rPr>
              <a:t>Uniformity</a:t>
            </a:r>
            <a:r>
              <a:rPr sz="2800" spc="-20">
                <a:latin typeface="Calibri"/>
                <a:cs typeface="Calibri"/>
              </a:rPr>
              <a:t> </a:t>
            </a:r>
            <a:r>
              <a:rPr sz="2800" spc="-5">
                <a:latin typeface="Calibri"/>
                <a:cs typeface="Calibri"/>
              </a:rPr>
              <a:t>of</a:t>
            </a:r>
            <a:r>
              <a:rPr sz="2800" spc="-15">
                <a:latin typeface="Calibri"/>
                <a:cs typeface="Calibri"/>
              </a:rPr>
              <a:t> </a:t>
            </a:r>
            <a:r>
              <a:rPr sz="2800" spc="-5">
                <a:latin typeface="Calibri"/>
                <a:cs typeface="Calibri"/>
              </a:rPr>
              <a:t>Cell</a:t>
            </a:r>
            <a:r>
              <a:rPr sz="2800" spc="-20">
                <a:latin typeface="Calibri"/>
                <a:cs typeface="Calibri"/>
              </a:rPr>
              <a:t> </a:t>
            </a:r>
            <a:r>
              <a:rPr sz="2800" spc="-5">
                <a:latin typeface="Calibri"/>
                <a:cs typeface="Calibri"/>
              </a:rPr>
              <a:t>Shape</a:t>
            </a:r>
            <a:endParaRPr sz="2800">
              <a:latin typeface="Calibri"/>
              <a:cs typeface="Calibri"/>
            </a:endParaRPr>
          </a:p>
          <a:p>
            <a:pPr marL="12700">
              <a:spcBef>
                <a:spcPts val="640"/>
              </a:spcBef>
            </a:pPr>
            <a:r>
              <a:rPr sz="2800">
                <a:latin typeface="Calibri"/>
                <a:cs typeface="Calibri"/>
              </a:rPr>
              <a:t>…</a:t>
            </a:r>
          </a:p>
        </p:txBody>
      </p:sp>
      <p:sp>
        <p:nvSpPr>
          <p:cNvPr id="35" name="object 35"/>
          <p:cNvSpPr txBox="1"/>
          <p:nvPr/>
        </p:nvSpPr>
        <p:spPr>
          <a:xfrm>
            <a:off x="2059943" y="1002211"/>
            <a:ext cx="7073265" cy="1146810"/>
          </a:xfrm>
          <a:prstGeom prst="rect">
            <a:avLst/>
          </a:prstGeom>
        </p:spPr>
        <p:txBody>
          <a:bodyPr vert="horz" wrap="square" lIns="0" tIns="122555" rIns="0" bIns="0" rtlCol="0">
            <a:spAutoFit/>
          </a:bodyPr>
          <a:lstStyle/>
          <a:p>
            <a:pPr marL="355600" indent="-342900">
              <a:spcBef>
                <a:spcPts val="965"/>
              </a:spcBef>
              <a:buFont typeface="Arial MT"/>
              <a:buChar char="•"/>
              <a:tabLst>
                <a:tab pos="354965" algn="l"/>
                <a:tab pos="355600" algn="l"/>
              </a:tabLst>
            </a:pPr>
            <a:r>
              <a:rPr sz="3200" i="1" spc="220">
                <a:latin typeface="Georgia"/>
                <a:cs typeface="Georgia"/>
              </a:rPr>
              <a:t>x</a:t>
            </a:r>
            <a:r>
              <a:rPr sz="3200" i="1" spc="175">
                <a:latin typeface="Georgia"/>
                <a:cs typeface="Georgia"/>
              </a:rPr>
              <a:t> </a:t>
            </a:r>
            <a:r>
              <a:rPr sz="3200" spc="-10">
                <a:latin typeface="Calibri"/>
                <a:cs typeface="Calibri"/>
              </a:rPr>
              <a:t>can</a:t>
            </a:r>
            <a:r>
              <a:rPr sz="3200" spc="-15">
                <a:latin typeface="Calibri"/>
                <a:cs typeface="Calibri"/>
              </a:rPr>
              <a:t> </a:t>
            </a:r>
            <a:r>
              <a:rPr sz="3200">
                <a:latin typeface="Calibri"/>
                <a:cs typeface="Calibri"/>
              </a:rPr>
              <a:t>be</a:t>
            </a:r>
            <a:r>
              <a:rPr sz="3200" spc="-25">
                <a:latin typeface="Calibri"/>
                <a:cs typeface="Calibri"/>
              </a:rPr>
              <a:t> </a:t>
            </a:r>
            <a:r>
              <a:rPr sz="3200">
                <a:latin typeface="Calibri"/>
                <a:cs typeface="Calibri"/>
              </a:rPr>
              <a:t>multi-dimensional</a:t>
            </a:r>
          </a:p>
          <a:p>
            <a:pPr marL="469900">
              <a:spcBef>
                <a:spcPts val="760"/>
              </a:spcBef>
            </a:pPr>
            <a:r>
              <a:rPr sz="2800">
                <a:latin typeface="Arial MT"/>
                <a:cs typeface="Arial MT"/>
              </a:rPr>
              <a:t>–</a:t>
            </a:r>
            <a:r>
              <a:rPr sz="2800" spc="-100">
                <a:latin typeface="Arial MT"/>
                <a:cs typeface="Arial MT"/>
              </a:rPr>
              <a:t> </a:t>
            </a:r>
            <a:r>
              <a:rPr sz="2800" spc="-15">
                <a:latin typeface="Calibri"/>
                <a:cs typeface="Calibri"/>
              </a:rPr>
              <a:t>Each</a:t>
            </a:r>
            <a:r>
              <a:rPr sz="2800">
                <a:latin typeface="Calibri"/>
                <a:cs typeface="Calibri"/>
              </a:rPr>
              <a:t> </a:t>
            </a:r>
            <a:r>
              <a:rPr sz="2800" spc="-5">
                <a:latin typeface="Calibri"/>
                <a:cs typeface="Calibri"/>
              </a:rPr>
              <a:t>dimension </a:t>
            </a:r>
            <a:r>
              <a:rPr sz="2800" spc="-10">
                <a:latin typeface="Calibri"/>
                <a:cs typeface="Calibri"/>
              </a:rPr>
              <a:t>corresponds</a:t>
            </a:r>
            <a:r>
              <a:rPr sz="2800">
                <a:latin typeface="Calibri"/>
                <a:cs typeface="Calibri"/>
              </a:rPr>
              <a:t> </a:t>
            </a:r>
            <a:r>
              <a:rPr sz="2800" spc="-15">
                <a:latin typeface="Calibri"/>
                <a:cs typeface="Calibri"/>
              </a:rPr>
              <a:t>to</a:t>
            </a:r>
            <a:r>
              <a:rPr sz="2800" spc="-10">
                <a:latin typeface="Calibri"/>
                <a:cs typeface="Calibri"/>
              </a:rPr>
              <a:t> </a:t>
            </a:r>
            <a:r>
              <a:rPr sz="2800" spc="-5">
                <a:latin typeface="Calibri"/>
                <a:cs typeface="Calibri"/>
              </a:rPr>
              <a:t>an</a:t>
            </a:r>
            <a:r>
              <a:rPr sz="2800">
                <a:latin typeface="Calibri"/>
                <a:cs typeface="Calibri"/>
              </a:rPr>
              <a:t> </a:t>
            </a:r>
            <a:r>
              <a:rPr sz="2800" spc="-15">
                <a:latin typeface="Calibri"/>
                <a:cs typeface="Calibri"/>
              </a:rPr>
              <a:t>attribute</a:t>
            </a:r>
            <a:endParaRPr sz="2800">
              <a:latin typeface="Calibri"/>
              <a:cs typeface="Calibri"/>
            </a:endParaRPr>
          </a:p>
        </p:txBody>
      </p:sp>
      <p:sp>
        <p:nvSpPr>
          <p:cNvPr id="37" name="object 37"/>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30</a:t>
            </a:r>
            <a:endParaRPr sz="1200">
              <a:latin typeface="Calibri"/>
              <a:cs typeface="Calibri"/>
            </a:endParaRPr>
          </a:p>
        </p:txBody>
      </p:sp>
    </p:spTree>
    <p:extLst>
      <p:ext uri="{BB962C8B-B14F-4D97-AF65-F5344CB8AC3E}">
        <p14:creationId xmlns:p14="http://schemas.microsoft.com/office/powerpoint/2010/main" val="196735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16FD9B2-D14F-948C-E4C6-979D5C333D1F}"/>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pPr algn="l" rtl="0">
              <a:lnSpc>
                <a:spcPct val="90000"/>
              </a:lnSpc>
              <a:spcBef>
                <a:spcPct val="0"/>
              </a:spcBef>
            </a:pPr>
            <a:r>
              <a:rPr lang="en-US" sz="3100" kern="1200">
                <a:solidFill>
                  <a:srgbClr val="FFFFFF"/>
                </a:solidFill>
                <a:latin typeface="+mj-lt"/>
                <a:ea typeface="+mj-ea"/>
                <a:cs typeface="+mj-cs"/>
              </a:rPr>
              <a:t>Predictive Analytics -  Regression</a:t>
            </a:r>
            <a:br>
              <a:rPr lang="en-US" sz="3100" kern="1200">
                <a:solidFill>
                  <a:srgbClr val="FFFFFF"/>
                </a:solidFill>
                <a:latin typeface="+mj-lt"/>
                <a:ea typeface="+mj-ea"/>
                <a:cs typeface="+mj-cs"/>
              </a:rPr>
            </a:br>
            <a:endParaRPr lang="en-US" sz="3100" kern="1200">
              <a:solidFill>
                <a:srgbClr val="FFFFFF"/>
              </a:solidFill>
              <a:latin typeface="+mj-lt"/>
              <a:ea typeface="+mj-ea"/>
              <a:cs typeface="+mj-cs"/>
            </a:endParaRPr>
          </a:p>
        </p:txBody>
      </p:sp>
      <p:graphicFrame>
        <p:nvGraphicFramePr>
          <p:cNvPr id="3" name="Table 2">
            <a:extLst>
              <a:ext uri="{FF2B5EF4-FFF2-40B4-BE49-F238E27FC236}">
                <a16:creationId xmlns:a16="http://schemas.microsoft.com/office/drawing/2014/main" id="{BDE3FD1F-A9AC-C6C8-915A-50D4CD529446}"/>
              </a:ext>
            </a:extLst>
          </p:cNvPr>
          <p:cNvGraphicFramePr>
            <a:graphicFrameLocks noGrp="1"/>
          </p:cNvGraphicFramePr>
          <p:nvPr>
            <p:extLst>
              <p:ext uri="{D42A27DB-BD31-4B8C-83A1-F6EECF244321}">
                <p14:modId xmlns:p14="http://schemas.microsoft.com/office/powerpoint/2010/main" val="4273507782"/>
              </p:ext>
            </p:extLst>
          </p:nvPr>
        </p:nvGraphicFramePr>
        <p:xfrm>
          <a:off x="4502428" y="876712"/>
          <a:ext cx="7225749" cy="5104577"/>
        </p:xfrm>
        <a:graphic>
          <a:graphicData uri="http://schemas.openxmlformats.org/drawingml/2006/table">
            <a:tbl>
              <a:tblPr>
                <a:noFill/>
                <a:tableStyleId>{5C22544A-7EE6-4342-B048-85BDC9FD1C3A}</a:tableStyleId>
              </a:tblPr>
              <a:tblGrid>
                <a:gridCol w="2202070">
                  <a:extLst>
                    <a:ext uri="{9D8B030D-6E8A-4147-A177-3AD203B41FA5}">
                      <a16:colId xmlns:a16="http://schemas.microsoft.com/office/drawing/2014/main" val="2248891549"/>
                    </a:ext>
                  </a:extLst>
                </a:gridCol>
                <a:gridCol w="5023679">
                  <a:extLst>
                    <a:ext uri="{9D8B030D-6E8A-4147-A177-3AD203B41FA5}">
                      <a16:colId xmlns:a16="http://schemas.microsoft.com/office/drawing/2014/main" val="2823583609"/>
                    </a:ext>
                  </a:extLst>
                </a:gridCol>
              </a:tblGrid>
              <a:tr h="2346821">
                <a:tc rowSpan="2">
                  <a:txBody>
                    <a:bodyPr/>
                    <a:lstStyle/>
                    <a:p>
                      <a:pPr algn="ctr" fontAlgn="ctr"/>
                      <a:r>
                        <a:rPr lang="en-IN" sz="2700" u="none" strike="noStrike" cap="none" spc="0">
                          <a:solidFill>
                            <a:schemeClr val="tx1"/>
                          </a:solidFill>
                          <a:effectLst/>
                        </a:rPr>
                        <a:t>Predictive Analytics -  Regression</a:t>
                      </a:r>
                      <a:endParaRPr lang="en-IN" sz="2700" b="0" i="0" u="none" strike="noStrike" cap="none" spc="0">
                        <a:solidFill>
                          <a:schemeClr val="tx1"/>
                        </a:solidFill>
                        <a:effectLst/>
                        <a:latin typeface="Calibri" panose="020F0502020204030204" pitchFamily="34" charset="0"/>
                      </a:endParaRPr>
                    </a:p>
                  </a:txBody>
                  <a:tcPr marL="143827" marR="102734" marT="4492" marB="205467" anchor="ctr">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l" fontAlgn="ctr"/>
                      <a:r>
                        <a:rPr lang="en-US" sz="2700" u="none" strike="noStrike" cap="none" spc="0">
                          <a:solidFill>
                            <a:schemeClr val="tx1"/>
                          </a:solidFill>
                          <a:effectLst/>
                        </a:rPr>
                        <a:t>Types of ML problems</a:t>
                      </a:r>
                      <a:br>
                        <a:rPr lang="en-US" sz="2700" u="none" strike="noStrike" cap="none" spc="0">
                          <a:solidFill>
                            <a:schemeClr val="tx1"/>
                          </a:solidFill>
                          <a:effectLst/>
                        </a:rPr>
                      </a:br>
                      <a:r>
                        <a:rPr lang="en-US" sz="2700" u="none" strike="noStrike" cap="none" spc="0">
                          <a:solidFill>
                            <a:schemeClr val="tx1"/>
                          </a:solidFill>
                          <a:effectLst/>
                        </a:rPr>
                        <a:t>Application of Linear Regression</a:t>
                      </a:r>
                      <a:br>
                        <a:rPr lang="en-US" sz="2700" u="none" strike="noStrike" cap="none" spc="0">
                          <a:solidFill>
                            <a:schemeClr val="tx1"/>
                          </a:solidFill>
                          <a:effectLst/>
                        </a:rPr>
                      </a:br>
                      <a:r>
                        <a:rPr lang="en-US" sz="2700" u="none" strike="noStrike" cap="none" spc="0">
                          <a:solidFill>
                            <a:schemeClr val="tx1"/>
                          </a:solidFill>
                          <a:effectLst/>
                        </a:rPr>
                        <a:t>Introduction to Simple and Multiple Linear Regression</a:t>
                      </a:r>
                      <a:endParaRPr lang="en-US" sz="2700" b="0" i="0" u="none" strike="noStrike" cap="none" spc="0">
                        <a:solidFill>
                          <a:schemeClr val="tx1"/>
                        </a:solidFill>
                        <a:effectLst/>
                        <a:latin typeface="Calibri" panose="020F0502020204030204" pitchFamily="34" charset="0"/>
                      </a:endParaRPr>
                    </a:p>
                  </a:txBody>
                  <a:tcPr marL="143827" marR="102734" marT="4492" marB="205467" anchor="ctr">
                    <a:lnL w="12700" cmpd="sng">
                      <a:noFill/>
                      <a:prstDash val="solid"/>
                    </a:lnL>
                    <a:lnR w="12700" cmpd="sng">
                      <a:noFill/>
                      <a:prstDash val="solid"/>
                    </a:lnR>
                    <a:lnT w="12700" cap="flat" cmpd="sng" algn="ctr">
                      <a:solidFill>
                        <a:schemeClr val="tx1"/>
                      </a:solidFill>
                      <a:prstDash val="solid"/>
                    </a:lnT>
                    <a:lnB w="12700" cmpd="sng">
                      <a:noFill/>
                      <a:prstDash val="solid"/>
                    </a:lnB>
                    <a:noFill/>
                  </a:tcPr>
                </a:tc>
                <a:extLst>
                  <a:ext uri="{0D108BD9-81ED-4DB2-BD59-A6C34878D82A}">
                    <a16:rowId xmlns:a16="http://schemas.microsoft.com/office/drawing/2014/main" val="3976342973"/>
                  </a:ext>
                </a:extLst>
              </a:tr>
              <a:tr h="2757756">
                <a:tc vMerge="1">
                  <a:txBody>
                    <a:bodyPr/>
                    <a:lstStyle/>
                    <a:p>
                      <a:endParaRPr lang="en-IN"/>
                    </a:p>
                  </a:txBody>
                  <a:tcPr/>
                </a:tc>
                <a:tc>
                  <a:txBody>
                    <a:bodyPr/>
                    <a:lstStyle/>
                    <a:p>
                      <a:pPr algn="l" fontAlgn="ctr"/>
                      <a:r>
                        <a:rPr lang="en-US" sz="2700" u="none" strike="noStrike" cap="none" spc="0">
                          <a:solidFill>
                            <a:schemeClr val="tx1"/>
                          </a:solidFill>
                          <a:effectLst/>
                        </a:rPr>
                        <a:t>Interpreting Regression models</a:t>
                      </a:r>
                      <a:br>
                        <a:rPr lang="en-US" sz="2700" u="none" strike="noStrike" cap="none" spc="0">
                          <a:solidFill>
                            <a:schemeClr val="tx1"/>
                          </a:solidFill>
                          <a:effectLst/>
                        </a:rPr>
                      </a:br>
                      <a:r>
                        <a:rPr lang="en-US" sz="2700" u="none" strike="noStrike" cap="none" spc="0">
                          <a:solidFill>
                            <a:schemeClr val="tx1"/>
                          </a:solidFill>
                          <a:effectLst/>
                        </a:rPr>
                        <a:t>R-square and Adjusted R-squared</a:t>
                      </a:r>
                      <a:br>
                        <a:rPr lang="en-US" sz="2700" u="none" strike="noStrike" cap="none" spc="0">
                          <a:solidFill>
                            <a:schemeClr val="tx1"/>
                          </a:solidFill>
                          <a:effectLst/>
                        </a:rPr>
                      </a:br>
                      <a:r>
                        <a:rPr lang="en-US" sz="2700" u="none" strike="noStrike" cap="none" spc="0">
                          <a:solidFill>
                            <a:schemeClr val="tx1"/>
                          </a:solidFill>
                          <a:effectLst/>
                        </a:rPr>
                        <a:t>Performance Metrics - MAPE, RMSE etc.</a:t>
                      </a:r>
                      <a:br>
                        <a:rPr lang="en-US" sz="2700" u="none" strike="noStrike" cap="none" spc="0">
                          <a:solidFill>
                            <a:schemeClr val="tx1"/>
                          </a:solidFill>
                          <a:effectLst/>
                        </a:rPr>
                      </a:br>
                      <a:r>
                        <a:rPr lang="en-US" sz="2700" u="none" strike="noStrike" cap="none" spc="0">
                          <a:solidFill>
                            <a:schemeClr val="tx1"/>
                          </a:solidFill>
                          <a:effectLst/>
                        </a:rPr>
                        <a:t>Case study : Lead Scoring</a:t>
                      </a:r>
                      <a:endParaRPr lang="en-US" sz="2700" b="0" i="0" u="none" strike="noStrike" cap="none" spc="0">
                        <a:solidFill>
                          <a:schemeClr val="tx1"/>
                        </a:solidFill>
                        <a:effectLst/>
                        <a:latin typeface="Calibri" panose="020F0502020204030204" pitchFamily="34" charset="0"/>
                      </a:endParaRPr>
                    </a:p>
                  </a:txBody>
                  <a:tcPr marL="143827" marR="102734" marT="4492" marB="205467"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05578517"/>
                  </a:ext>
                </a:extLst>
              </a:tr>
            </a:tbl>
          </a:graphicData>
        </a:graphic>
      </p:graphicFrame>
    </p:spTree>
    <p:extLst>
      <p:ext uri="{BB962C8B-B14F-4D97-AF65-F5344CB8AC3E}">
        <p14:creationId xmlns:p14="http://schemas.microsoft.com/office/powerpoint/2010/main" val="345145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5320" y="429030"/>
            <a:ext cx="2834640" cy="5457589"/>
          </a:xfrm>
        </p:spPr>
        <p:txBody>
          <a:bodyPr anchor="ctr">
            <a:normAutofit/>
          </a:bodyPr>
          <a:lstStyle/>
          <a:p>
            <a:r>
              <a:rPr lang="en-US" sz="4000"/>
              <a:t>Unsupervised Machine Learning</a:t>
            </a:r>
            <a:br>
              <a:rPr lang="en-US" sz="4000"/>
            </a:br>
            <a:endParaRPr lang="en-US" sz="4000"/>
          </a:p>
        </p:txBody>
      </p:sp>
      <p:sp>
        <p:nvSpPr>
          <p:cNvPr id="16"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41648" y="1013250"/>
            <a:ext cx="7312171" cy="1775871"/>
          </a:xfrm>
        </p:spPr>
        <p:txBody>
          <a:bodyPr wrap="square" lIns="0" tIns="0" rIns="0" bIns="0" anchor="t">
            <a:spAutoFit/>
          </a:bodyPr>
          <a:lstStyle/>
          <a:p>
            <a:pPr algn="just">
              <a:spcAft>
                <a:spcPts val="600"/>
              </a:spcAft>
            </a:pPr>
            <a:r>
              <a:rPr lang="en-US" sz="1840" b="0" i="0">
                <a:solidFill>
                  <a:schemeClr val="tx1"/>
                </a:solidFill>
                <a:latin typeface="Calibri"/>
                <a:ea typeface="+mn-ea"/>
                <a:cs typeface="Calibri"/>
              </a:rPr>
              <a:t>Unsupervised learning is a type of machine learning in which models are trained using unlabeled dataset and are allowed to act on that data without any supervision.</a:t>
            </a:r>
          </a:p>
          <a:p>
            <a:pPr algn="just">
              <a:spcAft>
                <a:spcPts val="600"/>
              </a:spcAft>
            </a:pPr>
            <a:r>
              <a:rPr lang="en-US" sz="1840" b="0" i="0">
                <a:solidFill>
                  <a:schemeClr val="tx1"/>
                </a:solidFill>
                <a:latin typeface="Calibri"/>
                <a:ea typeface="+mn-ea"/>
                <a:cs typeface="Calibri"/>
              </a:rPr>
              <a:t>The goal of unsupervised learning is to </a:t>
            </a:r>
            <a:r>
              <a:rPr lang="en-US" sz="1840" b="1" i="0">
                <a:solidFill>
                  <a:schemeClr val="tx1"/>
                </a:solidFill>
                <a:latin typeface="Calibri"/>
                <a:ea typeface="+mn-ea"/>
                <a:cs typeface="Calibri"/>
              </a:rPr>
              <a:t>find the underlying structure of dataset, group that data according to similarities, and represent that dataset in a compressed format</a:t>
            </a:r>
            <a:r>
              <a:rPr lang="en-US" sz="1840" b="0" i="0">
                <a:solidFill>
                  <a:schemeClr val="tx1"/>
                </a:solidFill>
                <a:latin typeface="Calibri"/>
                <a:ea typeface="+mn-ea"/>
                <a:cs typeface="Calibri"/>
              </a:rPr>
              <a:t>.</a:t>
            </a:r>
            <a:endParaRPr lang="en-US" sz="2000"/>
          </a:p>
        </p:txBody>
      </p:sp>
      <p:sp>
        <p:nvSpPr>
          <p:cNvPr id="4" name="Rectangle 3"/>
          <p:cNvSpPr/>
          <p:nvPr/>
        </p:nvSpPr>
        <p:spPr>
          <a:xfrm>
            <a:off x="4076654" y="3035938"/>
            <a:ext cx="7417354" cy="2643159"/>
          </a:xfrm>
          <a:prstGeom prst="rect">
            <a:avLst/>
          </a:prstGeom>
        </p:spPr>
        <p:txBody>
          <a:bodyPr wrap="square" lIns="91440" tIns="45720" rIns="91440" bIns="45720" anchor="t">
            <a:spAutoFit/>
          </a:bodyPr>
          <a:lstStyle/>
          <a:p>
            <a:pPr algn="ctr" defTabSz="841248">
              <a:spcAft>
                <a:spcPts val="600"/>
              </a:spcAft>
            </a:pPr>
            <a:r>
              <a:rPr lang="en-US" sz="2208" kern="1200">
                <a:solidFill>
                  <a:srgbClr val="610B38"/>
                </a:solidFill>
                <a:latin typeface="Times New Roman"/>
                <a:ea typeface="+mn-ea"/>
                <a:cs typeface="Times New Roman"/>
              </a:rPr>
              <a:t>Why use Unsupervised Learning?</a:t>
            </a:r>
          </a:p>
          <a:p>
            <a:pPr algn="ctr" defTabSz="841248">
              <a:spcAft>
                <a:spcPts val="600"/>
              </a:spcAft>
            </a:pPr>
            <a:endParaRPr lang="en-US" sz="2208" kern="1200">
              <a:solidFill>
                <a:srgbClr val="610B38"/>
              </a:solidFill>
              <a:latin typeface="Times New Roman"/>
              <a:ea typeface="+mn-ea"/>
              <a:cs typeface="Times New Roman"/>
            </a:endParaRP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Unsupervised learning is helpful for finding useful insights from the data.</a:t>
            </a: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Unsupervised learning is much similar as a human learns to think by their own experiences, which makes it closer to the real AI.</a:t>
            </a: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Unsupervised learning works on unlabeled and uncategorized data which make unsupervised learning more important.</a:t>
            </a:r>
          </a:p>
          <a:p>
            <a:pPr marL="315468" indent="-315468" algn="just" defTabSz="841248">
              <a:spcAft>
                <a:spcPts val="600"/>
              </a:spcAft>
              <a:buAutoNum type="arabicPeriod"/>
            </a:pPr>
            <a:r>
              <a:rPr lang="en-US" sz="1380" kern="1200">
                <a:solidFill>
                  <a:srgbClr val="000000"/>
                </a:solidFill>
                <a:latin typeface="Times New Roman"/>
                <a:ea typeface="+mn-ea"/>
                <a:cs typeface="Times New Roman"/>
              </a:rPr>
              <a:t>In real-world, we do not always have input data with the corresponding output so to solve such cases, we need unsupervised learning.</a:t>
            </a:r>
            <a:endParaRPr lang="en-US" sz="1500">
              <a:solidFill>
                <a:srgbClr val="000000"/>
              </a:solidFill>
              <a:latin typeface="Times New Roman"/>
              <a:cs typeface="Times New Roman"/>
            </a:endParaRPr>
          </a:p>
        </p:txBody>
      </p:sp>
    </p:spTree>
    <p:extLst>
      <p:ext uri="{BB962C8B-B14F-4D97-AF65-F5344CB8AC3E}">
        <p14:creationId xmlns:p14="http://schemas.microsoft.com/office/powerpoint/2010/main" val="2423663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52400"/>
            <a:ext cx="7886700" cy="442664"/>
          </a:xfrm>
        </p:spPr>
        <p:txBody>
          <a:bodyPr>
            <a:normAutofit fontScale="90000"/>
          </a:bodyPr>
          <a:lstStyle/>
          <a:p>
            <a:pPr algn="ctr"/>
            <a:br>
              <a:rPr lang="en-US" sz="2700" b="1"/>
            </a:br>
            <a:br>
              <a:rPr lang="en-US" sz="2700" b="1"/>
            </a:br>
            <a:r>
              <a:rPr lang="en-US" sz="4000" b="1"/>
              <a:t>Working of Unsupervised Learning</a:t>
            </a:r>
            <a:br>
              <a:rPr lang="en-US" sz="2700" b="1"/>
            </a:br>
            <a:endParaRPr lang="en-US" sz="2700" b="1"/>
          </a:p>
        </p:txBody>
      </p:sp>
      <p:pic>
        <p:nvPicPr>
          <p:cNvPr id="10242" name="Picture 2" descr="Supervised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3" y="2057400"/>
            <a:ext cx="8587009" cy="403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52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1" name="Rectangle 1127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86930"/>
            <a:ext cx="10066122" cy="1298448"/>
          </a:xfrm>
        </p:spPr>
        <p:txBody>
          <a:bodyPr vert="horz" lIns="91440" tIns="45720" rIns="91440" bIns="45720" rtlCol="0" anchor="b">
            <a:normAutofit/>
          </a:bodyPr>
          <a:lstStyle/>
          <a:p>
            <a:pPr algn="l" rtl="0">
              <a:lnSpc>
                <a:spcPct val="90000"/>
              </a:lnSpc>
              <a:spcBef>
                <a:spcPct val="0"/>
              </a:spcBef>
            </a:pPr>
            <a:r>
              <a:rPr lang="en-US" b="1" kern="1200">
                <a:solidFill>
                  <a:schemeClr val="tx1"/>
                </a:solidFill>
                <a:latin typeface="+mj-lt"/>
                <a:ea typeface="+mj-ea"/>
                <a:cs typeface="+mj-cs"/>
              </a:rPr>
              <a:t>Types of Unsupervised Learning Algorithm</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11282" name="Rectangle 112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3" name="Rectangle 112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1"/>
              <a:t>Clustering</a:t>
            </a:r>
            <a:r>
              <a:rPr lang="en-US" sz="1400"/>
              <a:t>: Clustering is a method of grouping the objects into clusters such that objects with most similarities remains into a group and has less or no similarities with the objects of another group. Cluster analysis finds the commonalities between the data objects and categorizes them as per the presence and absence of those commonalities.</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b="1"/>
              <a:t>Association</a:t>
            </a:r>
            <a:r>
              <a:rPr lang="en-US" sz="1400"/>
              <a:t>: An association rule is an unsupervised learning method which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 typical example of Association rule is Market Basket Analysis.</a:t>
            </a:r>
          </a:p>
        </p:txBody>
      </p:sp>
      <p:pic>
        <p:nvPicPr>
          <p:cNvPr id="11266" name="Picture 2"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10508" y="2484255"/>
            <a:ext cx="4952325" cy="3714244"/>
          </a:xfrm>
          <a:prstGeom prst="rect">
            <a:avLst/>
          </a:prstGeom>
          <a:noFill/>
          <a:extLst>
            <a:ext uri="{909E8E84-426E-40DD-AFC4-6F175D3DCCD1}">
              <a14:hiddenFill xmlns:a14="http://schemas.microsoft.com/office/drawing/2010/main">
                <a:solidFill>
                  <a:srgbClr val="FFFFFF"/>
                </a:solidFill>
              </a14:hiddenFill>
            </a:ext>
          </a:extLst>
        </p:spPr>
      </p:pic>
      <p:sp>
        <p:nvSpPr>
          <p:cNvPr id="11284" name="Rectangle 112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32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297" name="Arc 1229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94962" y="479493"/>
            <a:ext cx="5458838" cy="1325563"/>
          </a:xfrm>
        </p:spPr>
        <p:txBody>
          <a:bodyPr>
            <a:normAutofit/>
          </a:bodyPr>
          <a:lstStyle/>
          <a:p>
            <a:r>
              <a:rPr lang="en-US" sz="4100"/>
              <a:t>Reinforcement Learning</a:t>
            </a:r>
            <a:br>
              <a:rPr lang="en-US" sz="4100"/>
            </a:br>
            <a:endParaRPr lang="en-US" sz="4100"/>
          </a:p>
        </p:txBody>
      </p:sp>
      <p:sp>
        <p:nvSpPr>
          <p:cNvPr id="12299" name="Freeform: Shape 1229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290" name="Picture 2" descr="What is Reinforcement Learni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191019"/>
            <a:ext cx="4777381" cy="430621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894962" y="1984443"/>
            <a:ext cx="5458838" cy="4192520"/>
          </a:xfrm>
        </p:spPr>
        <p:txBody>
          <a:bodyPr lIns="0" tIns="0" rIns="0" bIns="0">
            <a:normAutofit/>
          </a:bodyPr>
          <a:lstStyle/>
          <a:p>
            <a:pPr>
              <a:lnSpc>
                <a:spcPct val="90000"/>
              </a:lnSpc>
              <a:spcAft>
                <a:spcPts val="600"/>
              </a:spcAft>
            </a:pPr>
            <a:r>
              <a:rPr lang="en-US" sz="2200"/>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p>
          <a:p>
            <a:pPr>
              <a:lnSpc>
                <a:spcPct val="90000"/>
              </a:lnSpc>
              <a:spcAft>
                <a:spcPts val="600"/>
              </a:spcAft>
            </a:pPr>
            <a:endParaRPr lang="en-US" sz="2200"/>
          </a:p>
          <a:p>
            <a:pPr>
              <a:lnSpc>
                <a:spcPct val="90000"/>
              </a:lnSpc>
              <a:spcAft>
                <a:spcPts val="600"/>
              </a:spcAft>
            </a:pPr>
            <a:r>
              <a:rPr lang="en-US" sz="2200"/>
              <a:t> </a:t>
            </a:r>
            <a:r>
              <a:rPr lang="en-US" sz="2200" b="1" i="1"/>
              <a:t>"Reinforcement learning is a type of machine learning method where an intelligent agent (computer program) interacts with the environment and learns to act within that.“</a:t>
            </a:r>
          </a:p>
          <a:p>
            <a:pPr>
              <a:lnSpc>
                <a:spcPct val="90000"/>
              </a:lnSpc>
              <a:spcAft>
                <a:spcPts val="600"/>
              </a:spcAft>
            </a:pPr>
            <a:r>
              <a:rPr lang="en-US" sz="2200"/>
              <a:t>such as </a:t>
            </a:r>
            <a:r>
              <a:rPr lang="en-US" sz="2200" b="1"/>
              <a:t>game-playing, robotics</a:t>
            </a:r>
            <a:r>
              <a:rPr lang="en-US" sz="2200"/>
              <a:t>, etc.</a:t>
            </a:r>
          </a:p>
        </p:txBody>
      </p:sp>
    </p:spTree>
    <p:extLst>
      <p:ext uri="{BB962C8B-B14F-4D97-AF65-F5344CB8AC3E}">
        <p14:creationId xmlns:p14="http://schemas.microsoft.com/office/powerpoint/2010/main" val="3651330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32" name="Rectangle 13322">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3" name="Rectangle 1332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4" name="Rectangle 133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6" name="Picture 4" descr="How does Reinforcement Learning Work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5059" y="364143"/>
            <a:ext cx="4283077" cy="3426462"/>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How businesses can leverage reinforcement learni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67138" y="364142"/>
            <a:ext cx="4797046" cy="3426462"/>
          </a:xfrm>
          <a:prstGeom prst="rect">
            <a:avLst/>
          </a:prstGeom>
          <a:noFill/>
          <a:extLst>
            <a:ext uri="{909E8E84-426E-40DD-AFC4-6F175D3DCCD1}">
              <a14:hiddenFill xmlns:a14="http://schemas.microsoft.com/office/drawing/2010/main">
                <a:solidFill>
                  <a:srgbClr val="FFFFFF"/>
                </a:solidFill>
              </a14:hiddenFill>
            </a:ext>
          </a:extLst>
        </p:spPr>
      </p:pic>
      <p:sp>
        <p:nvSpPr>
          <p:cNvPr id="13335" name="Rectangle 1332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6" name="Text Placeholder 13319">
            <a:extLst>
              <a:ext uri="{FF2B5EF4-FFF2-40B4-BE49-F238E27FC236}">
                <a16:creationId xmlns:a16="http://schemas.microsoft.com/office/drawing/2014/main" id="{E8197E38-F52F-C84E-3FAA-0C232A296C48}"/>
              </a:ext>
            </a:extLst>
          </p:cNvPr>
          <p:cNvSpPr>
            <a:spLocks noGrp="1"/>
          </p:cNvSpPr>
          <p:nvPr>
            <p:ph type="body" idx="1"/>
          </p:nvPr>
        </p:nvSpPr>
        <p:spPr>
          <a:xfrm>
            <a:off x="5162719" y="4495568"/>
            <a:ext cx="6586915" cy="1905232"/>
          </a:xfrm>
        </p:spPr>
        <p:txBody>
          <a:bodyPr anchor="ctr">
            <a:normAutofit/>
          </a:bodyPr>
          <a:lstStyle/>
          <a:p>
            <a:r>
              <a:rPr lang="en-US" sz="1800" dirty="0"/>
              <a:t>experiments</a:t>
            </a:r>
          </a:p>
        </p:txBody>
      </p:sp>
    </p:spTree>
    <p:extLst>
      <p:ext uri="{BB962C8B-B14F-4D97-AF65-F5344CB8AC3E}">
        <p14:creationId xmlns:p14="http://schemas.microsoft.com/office/powerpoint/2010/main" val="2916860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spcBef>
                <a:spcPts val="100"/>
              </a:spcBef>
            </a:pPr>
            <a:r>
              <a:t>Unsupervised</a:t>
            </a:r>
            <a:r>
              <a:rPr spc="-30"/>
              <a:t> </a:t>
            </a:r>
            <a:r>
              <a:rPr spc="-5"/>
              <a:t>Learning</a:t>
            </a:r>
          </a:p>
        </p:txBody>
      </p:sp>
      <p:grpSp>
        <p:nvGrpSpPr>
          <p:cNvPr id="3" name="object 3"/>
          <p:cNvGrpSpPr/>
          <p:nvPr/>
        </p:nvGrpSpPr>
        <p:grpSpPr>
          <a:xfrm>
            <a:off x="2125427" y="2370564"/>
            <a:ext cx="6842223" cy="3712210"/>
            <a:chOff x="1642922" y="2370564"/>
            <a:chExt cx="5800725" cy="3712210"/>
          </a:xfrm>
        </p:grpSpPr>
        <p:pic>
          <p:nvPicPr>
            <p:cNvPr id="4" name="object 4"/>
            <p:cNvPicPr/>
            <p:nvPr/>
          </p:nvPicPr>
          <p:blipFill>
            <a:blip r:embed="rId2" cstate="print"/>
            <a:stretch>
              <a:fillRect/>
            </a:stretch>
          </p:blipFill>
          <p:spPr>
            <a:xfrm>
              <a:off x="1642922" y="2370564"/>
              <a:ext cx="5800153" cy="3712098"/>
            </a:xfrm>
            <a:prstGeom prst="rect">
              <a:avLst/>
            </a:prstGeom>
          </p:spPr>
        </p:pic>
        <p:pic>
          <p:nvPicPr>
            <p:cNvPr id="5" name="object 5"/>
            <p:cNvPicPr/>
            <p:nvPr/>
          </p:nvPicPr>
          <p:blipFill>
            <a:blip r:embed="rId3" cstate="print"/>
            <a:stretch>
              <a:fillRect/>
            </a:stretch>
          </p:blipFill>
          <p:spPr>
            <a:xfrm>
              <a:off x="4746163" y="2727571"/>
              <a:ext cx="812800" cy="812800"/>
            </a:xfrm>
            <a:prstGeom prst="rect">
              <a:avLst/>
            </a:prstGeom>
          </p:spPr>
        </p:pic>
      </p:grpSp>
      <p:sp>
        <p:nvSpPr>
          <p:cNvPr id="6" name="object 6"/>
          <p:cNvSpPr txBox="1"/>
          <p:nvPr/>
        </p:nvSpPr>
        <p:spPr>
          <a:xfrm>
            <a:off x="428088" y="1143137"/>
            <a:ext cx="11445044" cy="995680"/>
          </a:xfrm>
          <a:prstGeom prst="rect">
            <a:avLst/>
          </a:prstGeom>
        </p:spPr>
        <p:txBody>
          <a:bodyPr vert="horz" wrap="square" lIns="0" tIns="30480" rIns="0" bIns="0" rtlCol="0">
            <a:spAutoFit/>
          </a:bodyPr>
          <a:lstStyle/>
          <a:p>
            <a:pPr marL="355600" marR="5080" indent="-342900">
              <a:lnSpc>
                <a:spcPts val="3800"/>
              </a:lnSpc>
              <a:spcBef>
                <a:spcPts val="240"/>
              </a:spcBef>
              <a:buFont typeface="Arial MT"/>
              <a:buChar char="•"/>
              <a:tabLst>
                <a:tab pos="354965" algn="l"/>
                <a:tab pos="355600" algn="l"/>
              </a:tabLst>
            </a:pPr>
            <a:r>
              <a:rPr sz="3200" spc="-5" dirty="0">
                <a:latin typeface="Calibri"/>
                <a:cs typeface="Calibri"/>
              </a:rPr>
              <a:t>Independent</a:t>
            </a:r>
            <a:r>
              <a:rPr sz="3200" spc="5" dirty="0">
                <a:latin typeface="Calibri"/>
                <a:cs typeface="Calibri"/>
              </a:rPr>
              <a:t> </a:t>
            </a:r>
            <a:r>
              <a:rPr sz="3200" spc="-10" dirty="0">
                <a:latin typeface="Calibri"/>
                <a:cs typeface="Calibri"/>
              </a:rPr>
              <a:t>component</a:t>
            </a:r>
            <a:r>
              <a:rPr sz="3200" spc="5" dirty="0">
                <a:latin typeface="Calibri"/>
                <a:cs typeface="Calibri"/>
              </a:rPr>
              <a:t> </a:t>
            </a:r>
            <a:r>
              <a:rPr sz="3200" spc="-5" dirty="0">
                <a:latin typeface="Calibri"/>
                <a:cs typeface="Calibri"/>
              </a:rPr>
              <a:t>analysis</a:t>
            </a:r>
            <a:r>
              <a:rPr sz="3200" spc="10" dirty="0">
                <a:latin typeface="Calibri"/>
                <a:cs typeface="Calibri"/>
              </a:rPr>
              <a:t> </a:t>
            </a:r>
            <a:r>
              <a:rPr sz="3200" dirty="0">
                <a:latin typeface="Calibri"/>
                <a:cs typeface="Calibri"/>
              </a:rPr>
              <a:t>–</a:t>
            </a:r>
            <a:r>
              <a:rPr sz="3200" spc="5" dirty="0">
                <a:latin typeface="Calibri"/>
                <a:cs typeface="Calibri"/>
              </a:rPr>
              <a:t> </a:t>
            </a:r>
            <a:r>
              <a:rPr sz="3200" spc="-20" dirty="0">
                <a:latin typeface="Calibri"/>
                <a:cs typeface="Calibri"/>
              </a:rPr>
              <a:t>separate</a:t>
            </a:r>
            <a:r>
              <a:rPr sz="3200" spc="-5" dirty="0">
                <a:latin typeface="Calibri"/>
                <a:cs typeface="Calibri"/>
              </a:rPr>
              <a:t> </a:t>
            </a:r>
            <a:r>
              <a:rPr sz="3200" dirty="0">
                <a:latin typeface="Calibri"/>
                <a:cs typeface="Calibri"/>
              </a:rPr>
              <a:t>a </a:t>
            </a:r>
            <a:r>
              <a:rPr sz="3200" spc="-710" dirty="0">
                <a:latin typeface="Calibri"/>
                <a:cs typeface="Calibri"/>
              </a:rPr>
              <a:t> </a:t>
            </a:r>
            <a:r>
              <a:rPr sz="3200" spc="-5" dirty="0">
                <a:latin typeface="Calibri"/>
                <a:cs typeface="Calibri"/>
              </a:rPr>
              <a:t>combined</a:t>
            </a:r>
            <a:r>
              <a:rPr sz="3200" dirty="0">
                <a:latin typeface="Calibri"/>
                <a:cs typeface="Calibri"/>
              </a:rPr>
              <a:t> signal </a:t>
            </a:r>
            <a:r>
              <a:rPr sz="3200" spc="-15" dirty="0">
                <a:latin typeface="Calibri"/>
                <a:cs typeface="Calibri"/>
              </a:rPr>
              <a:t>into</a:t>
            </a:r>
            <a:r>
              <a:rPr sz="3200" spc="-5" dirty="0">
                <a:latin typeface="Calibri"/>
                <a:cs typeface="Calibri"/>
              </a:rPr>
              <a:t> </a:t>
            </a:r>
            <a:r>
              <a:rPr sz="3200" dirty="0">
                <a:latin typeface="Calibri"/>
                <a:cs typeface="Calibri"/>
              </a:rPr>
              <a:t>its original </a:t>
            </a:r>
            <a:r>
              <a:rPr sz="3200" spc="-15" dirty="0">
                <a:latin typeface="Calibri"/>
                <a:cs typeface="Calibri"/>
              </a:rPr>
              <a:t>sources</a:t>
            </a:r>
            <a:endParaRPr sz="3200" dirty="0">
              <a:latin typeface="Calibri"/>
              <a:cs typeface="Calibri"/>
            </a:endParaRPr>
          </a:p>
        </p:txBody>
      </p:sp>
      <p:pic>
        <p:nvPicPr>
          <p:cNvPr id="7" name="object 7"/>
          <p:cNvPicPr/>
          <p:nvPr/>
        </p:nvPicPr>
        <p:blipFill>
          <a:blip r:embed="rId4" cstate="print"/>
          <a:stretch>
            <a:fillRect/>
          </a:stretch>
        </p:blipFill>
        <p:spPr>
          <a:xfrm>
            <a:off x="9237221" y="2776782"/>
            <a:ext cx="762000" cy="762000"/>
          </a:xfrm>
          <a:prstGeom prst="rect">
            <a:avLst/>
          </a:prstGeom>
        </p:spPr>
      </p:pic>
      <p:pic>
        <p:nvPicPr>
          <p:cNvPr id="8" name="object 8"/>
          <p:cNvPicPr/>
          <p:nvPr/>
        </p:nvPicPr>
        <p:blipFill>
          <a:blip r:embed="rId4" cstate="print"/>
          <a:stretch>
            <a:fillRect/>
          </a:stretch>
        </p:blipFill>
        <p:spPr>
          <a:xfrm>
            <a:off x="9237221" y="4646612"/>
            <a:ext cx="762000" cy="762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08638" y="386930"/>
            <a:ext cx="9236700" cy="1188950"/>
          </a:xfrm>
          <a:prstGeom prst="rect">
            <a:avLst/>
          </a:prstGeom>
        </p:spPr>
        <p:txBody>
          <a:bodyPr vert="horz" lIns="91440" tIns="45720" rIns="91440" bIns="45720" rtlCol="0" anchor="b">
            <a:normAutofit/>
          </a:bodyPr>
          <a:lstStyle/>
          <a:p>
            <a:pPr marL="12700" algn="l" rtl="0">
              <a:lnSpc>
                <a:spcPct val="90000"/>
              </a:lnSpc>
              <a:spcBef>
                <a:spcPct val="0"/>
              </a:spcBef>
            </a:pPr>
            <a:r>
              <a:rPr lang="en-US" sz="5400" kern="1200" spc="-25">
                <a:solidFill>
                  <a:schemeClr val="tx1"/>
                </a:solidFill>
                <a:latin typeface="+mj-lt"/>
                <a:ea typeface="+mj-ea"/>
                <a:cs typeface="+mj-cs"/>
              </a:rPr>
              <a:t>Reinforcement</a:t>
            </a:r>
            <a:r>
              <a:rPr lang="en-US" sz="5400" kern="1200" spc="-65">
                <a:solidFill>
                  <a:schemeClr val="tx1"/>
                </a:solidFill>
                <a:latin typeface="+mj-lt"/>
                <a:ea typeface="+mj-ea"/>
                <a:cs typeface="+mj-cs"/>
              </a:rPr>
              <a:t> </a:t>
            </a:r>
            <a:r>
              <a:rPr lang="en-US" sz="5400" kern="1200">
                <a:solidFill>
                  <a:schemeClr val="tx1"/>
                </a:solidFill>
                <a:latin typeface="+mj-lt"/>
                <a:ea typeface="+mj-ea"/>
                <a:cs typeface="+mj-cs"/>
              </a:rPr>
              <a:t>Learning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793660" y="2599509"/>
            <a:ext cx="10143668" cy="3435531"/>
          </a:xfrm>
          <a:prstGeom prst="rect">
            <a:avLst/>
          </a:prstGeom>
        </p:spPr>
        <p:txBody>
          <a:bodyPr vert="horz" lIns="91440" tIns="45720" rIns="91440" bIns="45720" rtlCol="0" anchor="ctr">
            <a:normAutofit/>
          </a:bodyPr>
          <a:lstStyle/>
          <a:p>
            <a:pPr marL="355600" marR="5080" indent="-228600">
              <a:lnSpc>
                <a:spcPct val="90000"/>
              </a:lnSpc>
              <a:spcBef>
                <a:spcPts val="260"/>
              </a:spcBef>
              <a:buFont typeface="Arial" panose="020B0604020202020204" pitchFamily="34" charset="0"/>
              <a:buChar char="•"/>
              <a:tabLst>
                <a:tab pos="354965" algn="l"/>
                <a:tab pos="355600" algn="l"/>
              </a:tabLst>
            </a:pPr>
            <a:r>
              <a:rPr lang="en-US" sz="2200" spc="-10"/>
              <a:t>Given</a:t>
            </a:r>
            <a:r>
              <a:rPr lang="en-US" sz="2200" spc="-5"/>
              <a:t> </a:t>
            </a:r>
            <a:r>
              <a:rPr lang="en-US" sz="2200"/>
              <a:t>a </a:t>
            </a:r>
            <a:r>
              <a:rPr lang="en-US" sz="2200" spc="-5"/>
              <a:t>sequence of </a:t>
            </a:r>
            <a:r>
              <a:rPr lang="en-US" sz="2200" spc="-25"/>
              <a:t>states</a:t>
            </a:r>
            <a:r>
              <a:rPr lang="en-US" sz="2200" spc="-5"/>
              <a:t> </a:t>
            </a:r>
            <a:r>
              <a:rPr lang="en-US" sz="2200"/>
              <a:t>and actions</a:t>
            </a:r>
            <a:r>
              <a:rPr lang="en-US" sz="2200" spc="-5"/>
              <a:t> </a:t>
            </a:r>
            <a:r>
              <a:rPr lang="en-US" sz="2200"/>
              <a:t>with </a:t>
            </a:r>
            <a:r>
              <a:rPr lang="en-US" sz="2200" spc="-710"/>
              <a:t> </a:t>
            </a:r>
            <a:r>
              <a:rPr lang="en-US" sz="2200" spc="-15"/>
              <a:t>(delayed)</a:t>
            </a:r>
            <a:r>
              <a:rPr lang="en-US" sz="2200"/>
              <a:t> </a:t>
            </a:r>
            <a:r>
              <a:rPr lang="en-US" sz="2200" spc="-20"/>
              <a:t>rewards,</a:t>
            </a:r>
            <a:r>
              <a:rPr lang="en-US" sz="2200"/>
              <a:t> output a</a:t>
            </a:r>
            <a:r>
              <a:rPr lang="en-US" sz="2200" spc="5"/>
              <a:t> </a:t>
            </a:r>
            <a:r>
              <a:rPr lang="en-US" sz="2200" spc="-5"/>
              <a:t>policy</a:t>
            </a:r>
            <a:endParaRPr lang="en-US" sz="2200"/>
          </a:p>
          <a:p>
            <a:pPr marL="755650" marR="160020" lvl="1" indent="-228600">
              <a:lnSpc>
                <a:spcPct val="90000"/>
              </a:lnSpc>
              <a:spcBef>
                <a:spcPts val="800"/>
              </a:spcBef>
              <a:buFont typeface="Arial" panose="020B0604020202020204" pitchFamily="34" charset="0"/>
              <a:buChar char="•"/>
              <a:tabLst>
                <a:tab pos="755650" algn="l"/>
              </a:tabLst>
            </a:pPr>
            <a:r>
              <a:rPr lang="en-US" sz="2200" spc="-15"/>
              <a:t>Policy</a:t>
            </a:r>
            <a:r>
              <a:rPr lang="en-US" sz="2200" spc="-5"/>
              <a:t> is</a:t>
            </a:r>
            <a:r>
              <a:rPr lang="en-US" sz="2200" spc="5"/>
              <a:t> </a:t>
            </a:r>
            <a:r>
              <a:rPr lang="en-US" sz="2200"/>
              <a:t>a </a:t>
            </a:r>
            <a:r>
              <a:rPr lang="en-US" sz="2200" spc="-5"/>
              <a:t>mapping</a:t>
            </a:r>
            <a:r>
              <a:rPr lang="en-US" sz="2200" spc="-10"/>
              <a:t> </a:t>
            </a:r>
            <a:r>
              <a:rPr lang="en-US" sz="2200" spc="-15"/>
              <a:t>from</a:t>
            </a:r>
            <a:r>
              <a:rPr lang="en-US" sz="2200" spc="5"/>
              <a:t> </a:t>
            </a:r>
            <a:r>
              <a:rPr lang="en-US" sz="2200" spc="-25"/>
              <a:t>states</a:t>
            </a:r>
            <a:r>
              <a:rPr lang="en-US" sz="2200" spc="5"/>
              <a:t> </a:t>
            </a:r>
            <a:r>
              <a:rPr lang="en-US" sz="2200"/>
              <a:t></a:t>
            </a:r>
            <a:r>
              <a:rPr lang="en-US" sz="2200" spc="-70"/>
              <a:t> </a:t>
            </a:r>
            <a:r>
              <a:rPr lang="en-US" sz="2200" spc="-5"/>
              <a:t>actions</a:t>
            </a:r>
            <a:r>
              <a:rPr lang="en-US" sz="2200" spc="10"/>
              <a:t> </a:t>
            </a:r>
            <a:r>
              <a:rPr lang="en-US" sz="2200" spc="-10"/>
              <a:t>that </a:t>
            </a:r>
            <a:r>
              <a:rPr lang="en-US" sz="2200" spc="-620"/>
              <a:t> </a:t>
            </a:r>
            <a:r>
              <a:rPr lang="en-US" sz="2200" spc="-10"/>
              <a:t>tells</a:t>
            </a:r>
            <a:r>
              <a:rPr lang="en-US" sz="2200"/>
              <a:t> </a:t>
            </a:r>
            <a:r>
              <a:rPr lang="en-US" sz="2200" spc="-15"/>
              <a:t>you</a:t>
            </a:r>
            <a:r>
              <a:rPr lang="en-US" sz="2200" spc="5"/>
              <a:t> </a:t>
            </a:r>
            <a:r>
              <a:rPr lang="en-US" sz="2200" spc="-10"/>
              <a:t>what</a:t>
            </a:r>
            <a:r>
              <a:rPr lang="en-US" sz="2200" spc="-5"/>
              <a:t> </a:t>
            </a:r>
            <a:r>
              <a:rPr lang="en-US" sz="2200" spc="-15"/>
              <a:t>to</a:t>
            </a:r>
            <a:r>
              <a:rPr lang="en-US" sz="2200"/>
              <a:t> do</a:t>
            </a:r>
            <a:r>
              <a:rPr lang="en-US" sz="2200" spc="-5"/>
              <a:t> in</a:t>
            </a:r>
            <a:r>
              <a:rPr lang="en-US" sz="2200" spc="5"/>
              <a:t> </a:t>
            </a:r>
            <a:r>
              <a:rPr lang="en-US" sz="2200"/>
              <a:t>a</a:t>
            </a:r>
            <a:r>
              <a:rPr lang="en-US" sz="2200" spc="-5"/>
              <a:t> </a:t>
            </a:r>
            <a:r>
              <a:rPr lang="en-US" sz="2200" spc="-15"/>
              <a:t>given</a:t>
            </a:r>
            <a:r>
              <a:rPr lang="en-US" sz="2200" spc="5"/>
              <a:t> </a:t>
            </a:r>
            <a:r>
              <a:rPr lang="en-US" sz="2200" spc="-25"/>
              <a:t>state</a:t>
            </a:r>
            <a:endParaRPr lang="en-US" sz="2200"/>
          </a:p>
          <a:p>
            <a:pPr marL="355600" indent="-228600">
              <a:lnSpc>
                <a:spcPct val="90000"/>
              </a:lnSpc>
              <a:spcBef>
                <a:spcPts val="640"/>
              </a:spcBef>
              <a:buFont typeface="Arial" panose="020B0604020202020204" pitchFamily="34" charset="0"/>
              <a:buChar char="•"/>
              <a:tabLst>
                <a:tab pos="354965" algn="l"/>
                <a:tab pos="355600" algn="l"/>
              </a:tabLst>
            </a:pPr>
            <a:r>
              <a:rPr lang="en-US" sz="2200" spc="-10"/>
              <a:t>Examples:</a:t>
            </a:r>
            <a:endParaRPr lang="en-US" sz="2200"/>
          </a:p>
          <a:p>
            <a:pPr marL="755650" lvl="1" indent="-228600">
              <a:lnSpc>
                <a:spcPct val="90000"/>
              </a:lnSpc>
              <a:spcBef>
                <a:spcPts val="760"/>
              </a:spcBef>
              <a:buFont typeface="Arial" panose="020B0604020202020204" pitchFamily="34" charset="0"/>
              <a:buChar char="•"/>
              <a:tabLst>
                <a:tab pos="755650" algn="l"/>
              </a:tabLst>
            </a:pPr>
            <a:r>
              <a:rPr lang="en-US" sz="2200" spc="-10"/>
              <a:t>Credit</a:t>
            </a:r>
            <a:r>
              <a:rPr lang="en-US" sz="2200" spc="-20"/>
              <a:t> </a:t>
            </a:r>
            <a:r>
              <a:rPr lang="en-US" sz="2200" spc="-10"/>
              <a:t>assignment problem</a:t>
            </a:r>
            <a:endParaRPr lang="en-US" sz="2200"/>
          </a:p>
          <a:p>
            <a:pPr marL="755650" lvl="1" indent="-228600">
              <a:lnSpc>
                <a:spcPct val="90000"/>
              </a:lnSpc>
              <a:spcBef>
                <a:spcPts val="640"/>
              </a:spcBef>
              <a:buFont typeface="Arial" panose="020B0604020202020204" pitchFamily="34" charset="0"/>
              <a:buChar char="•"/>
              <a:tabLst>
                <a:tab pos="755650" algn="l"/>
              </a:tabLst>
            </a:pPr>
            <a:r>
              <a:rPr lang="en-US" sz="2200" spc="-5"/>
              <a:t>Game</a:t>
            </a:r>
            <a:r>
              <a:rPr lang="en-US" sz="2200" spc="-30"/>
              <a:t> </a:t>
            </a:r>
            <a:r>
              <a:rPr lang="en-US" sz="2200" spc="-15"/>
              <a:t>playing</a:t>
            </a:r>
            <a:endParaRPr lang="en-US" sz="2200"/>
          </a:p>
          <a:p>
            <a:pPr marL="755650" lvl="1" indent="-228600">
              <a:lnSpc>
                <a:spcPct val="90000"/>
              </a:lnSpc>
              <a:spcBef>
                <a:spcPts val="640"/>
              </a:spcBef>
              <a:buFont typeface="Arial" panose="020B0604020202020204" pitchFamily="34" charset="0"/>
              <a:buChar char="•"/>
              <a:tabLst>
                <a:tab pos="755650" algn="l"/>
              </a:tabLst>
            </a:pPr>
            <a:r>
              <a:rPr lang="en-US" sz="2200" spc="-15"/>
              <a:t>Robot</a:t>
            </a:r>
            <a:r>
              <a:rPr lang="en-US" sz="2200" spc="-20"/>
              <a:t> </a:t>
            </a:r>
            <a:r>
              <a:rPr lang="en-US" sz="2200" spc="-5"/>
              <a:t>in</a:t>
            </a:r>
            <a:r>
              <a:rPr lang="en-US" sz="2200" spc="-15"/>
              <a:t> </a:t>
            </a:r>
            <a:r>
              <a:rPr lang="en-US" sz="2200"/>
              <a:t>a</a:t>
            </a:r>
            <a:r>
              <a:rPr lang="en-US" sz="2200" spc="-20"/>
              <a:t> maze</a:t>
            </a:r>
            <a:endParaRPr lang="en-US" sz="2200"/>
          </a:p>
          <a:p>
            <a:pPr marL="755650" lvl="1" indent="-228600">
              <a:lnSpc>
                <a:spcPct val="90000"/>
              </a:lnSpc>
              <a:spcBef>
                <a:spcPts val="740"/>
              </a:spcBef>
              <a:buFont typeface="Arial" panose="020B0604020202020204" pitchFamily="34" charset="0"/>
              <a:buChar char="•"/>
              <a:tabLst>
                <a:tab pos="755650" algn="l"/>
              </a:tabLst>
            </a:pPr>
            <a:r>
              <a:rPr lang="en-US" sz="2200" spc="-5"/>
              <a:t>Balance</a:t>
            </a:r>
            <a:r>
              <a:rPr lang="en-US" sz="2200" spc="-15"/>
              <a:t> </a:t>
            </a:r>
            <a:r>
              <a:rPr lang="en-US" sz="2200"/>
              <a:t>a</a:t>
            </a:r>
            <a:r>
              <a:rPr lang="en-US" sz="2200" spc="-5"/>
              <a:t> pole</a:t>
            </a:r>
            <a:r>
              <a:rPr lang="en-US" sz="2200" spc="-15"/>
              <a:t> </a:t>
            </a:r>
            <a:r>
              <a:rPr lang="en-US" sz="2200" spc="-5"/>
              <a:t>on</a:t>
            </a:r>
            <a:r>
              <a:rPr lang="en-US" sz="2200"/>
              <a:t> </a:t>
            </a:r>
            <a:r>
              <a:rPr lang="en-US" sz="2200" spc="-15"/>
              <a:t>your</a:t>
            </a:r>
            <a:r>
              <a:rPr lang="en-US" sz="2200" spc="-5"/>
              <a:t> hand</a:t>
            </a:r>
            <a:endParaRPr lang="en-US"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US" sz="5400"/>
              <a:t>Regression Analysis in Machine learning</a:t>
            </a:r>
            <a:br>
              <a:rPr lang="en-US" sz="5400"/>
            </a:b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31DE6B4-D5AA-74DF-2D11-FD6FBD06AA75}"/>
              </a:ext>
            </a:extLst>
          </p:cNvPr>
          <p:cNvGraphicFramePr>
            <a:graphicFrameLocks noGrp="1"/>
          </p:cNvGraphicFramePr>
          <p:nvPr>
            <p:ph idx="1"/>
            <p:extLst>
              <p:ext uri="{D42A27DB-BD31-4B8C-83A1-F6EECF244321}">
                <p14:modId xmlns:p14="http://schemas.microsoft.com/office/powerpoint/2010/main" val="222485229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8459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6769570" y="1825625"/>
            <a:ext cx="4771178" cy="4388908"/>
          </a:xfrm>
        </p:spPr>
        <p:txBody>
          <a:bodyPr>
            <a:normAutofit/>
          </a:bodyPr>
          <a:lstStyle/>
          <a:p>
            <a:r>
              <a:rPr lang="en-US" b="1" dirty="0"/>
              <a:t>Example:</a:t>
            </a:r>
            <a:r>
              <a:rPr lang="en-US" dirty="0"/>
              <a:t> </a:t>
            </a:r>
          </a:p>
          <a:p>
            <a:pPr marL="0" indent="0">
              <a:buNone/>
            </a:pPr>
            <a:r>
              <a:rPr lang="en-US" dirty="0"/>
              <a:t>Suppose there is a marketing company A, who does various advertisement every year and get sales on that. The below list shows the advertisement made by the company in the last 5 years and the corresponding sales:</a:t>
            </a:r>
          </a:p>
        </p:txBody>
      </p:sp>
      <p:pic>
        <p:nvPicPr>
          <p:cNvPr id="1026" name="Picture 2" descr="Regression Analysi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816910"/>
            <a:ext cx="5040871" cy="31588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199" y="4042391"/>
            <a:ext cx="5440195" cy="1169551"/>
          </a:xfrm>
          <a:prstGeom prst="rect">
            <a:avLst/>
          </a:prstGeom>
        </p:spPr>
        <p:txBody>
          <a:bodyPr wrap="square">
            <a:spAutoFit/>
          </a:bodyPr>
          <a:lstStyle/>
          <a:p>
            <a:pPr defTabSz="512064">
              <a:spcAft>
                <a:spcPts val="600"/>
              </a:spcAft>
            </a:pPr>
            <a:r>
              <a:rPr lang="en-US" sz="1400" kern="1200" dirty="0">
                <a:solidFill>
                  <a:srgbClr val="000000"/>
                </a:solidFill>
                <a:latin typeface="verdana" panose="020B0604030504040204" pitchFamily="34" charset="0"/>
                <a:ea typeface="+mn-ea"/>
                <a:cs typeface="+mn-cs"/>
              </a:rPr>
              <a:t>Now, the company wants to do the advertisement of $200 in the year 2019 </a:t>
            </a:r>
            <a:r>
              <a:rPr lang="en-US" sz="1400" b="1" kern="1200" dirty="0">
                <a:solidFill>
                  <a:srgbClr val="000000"/>
                </a:solidFill>
                <a:latin typeface="verdana" panose="020B0604030504040204" pitchFamily="34" charset="0"/>
                <a:ea typeface="+mn-ea"/>
                <a:cs typeface="+mn-cs"/>
              </a:rPr>
              <a:t>and wants to know the prediction about the sales for this year</a:t>
            </a:r>
            <a:r>
              <a:rPr lang="en-US" sz="1400" kern="1200" dirty="0">
                <a:solidFill>
                  <a:srgbClr val="000000"/>
                </a:solidFill>
                <a:latin typeface="verdana" panose="020B0604030504040204" pitchFamily="34" charset="0"/>
                <a:ea typeface="+mn-ea"/>
                <a:cs typeface="+mn-cs"/>
              </a:rPr>
              <a:t>. So to solve such type of prediction problems in machine learning, we need regression analysis.</a:t>
            </a:r>
            <a:endParaRPr lang="en-US" sz="3200" dirty="0"/>
          </a:p>
        </p:txBody>
      </p:sp>
    </p:spTree>
    <p:extLst>
      <p:ext uri="{BB962C8B-B14F-4D97-AF65-F5344CB8AC3E}">
        <p14:creationId xmlns:p14="http://schemas.microsoft.com/office/powerpoint/2010/main" val="1549350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591344"/>
            <a:ext cx="3200400" cy="5585619"/>
          </a:xfrm>
        </p:spPr>
        <p:txBody>
          <a:bodyPr>
            <a:normAutofit/>
          </a:bodyPr>
          <a:lstStyle/>
          <a:p>
            <a:r>
              <a:rPr lang="en-US">
                <a:solidFill>
                  <a:srgbClr val="FFFFFF"/>
                </a:solidFill>
              </a:rPr>
              <a:t>Regression Use Cases</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Content Placeholder 2"/>
          <p:cNvSpPr>
            <a:spLocks noGrp="1"/>
          </p:cNvSpPr>
          <p:nvPr>
            <p:ph idx="1"/>
          </p:nvPr>
        </p:nvSpPr>
        <p:spPr>
          <a:xfrm>
            <a:off x="4447308" y="591344"/>
            <a:ext cx="6906491" cy="5585619"/>
          </a:xfrm>
        </p:spPr>
        <p:txBody>
          <a:bodyPr anchor="ctr">
            <a:normAutofit/>
          </a:bodyPr>
          <a:lstStyle/>
          <a:p>
            <a:r>
              <a:rPr lang="en-US" b="1"/>
              <a:t>Determining the strength of Predictors-</a:t>
            </a:r>
            <a:r>
              <a:rPr lang="en-US"/>
              <a:t>Prediction of rain using temperature and other factors, Relation between age &amp; income, Sales &amp; marketing.</a:t>
            </a:r>
          </a:p>
          <a:p>
            <a:r>
              <a:rPr lang="en-US" b="1"/>
              <a:t>Forecasting an Effect- </a:t>
            </a:r>
            <a:r>
              <a:rPr lang="en-US"/>
              <a:t>Effect of change how much dependent variable changes with the effect of independent variable. Example How much additional sale income will I get each 1000Rs spend on marketing?</a:t>
            </a:r>
          </a:p>
          <a:p>
            <a:r>
              <a:rPr lang="en-US" b="1"/>
              <a:t>Determining Market trends/trend forecasting</a:t>
            </a:r>
            <a:r>
              <a:rPr lang="en-US"/>
              <a:t>- How many corona  cases will be in India in next 6 months, Prediction of road accidents due to rash driving.</a:t>
            </a:r>
          </a:p>
          <a:p>
            <a:endParaRPr lang="en-US"/>
          </a:p>
        </p:txBody>
      </p:sp>
    </p:spTree>
    <p:extLst>
      <p:ext uri="{BB962C8B-B14F-4D97-AF65-F5344CB8AC3E}">
        <p14:creationId xmlns:p14="http://schemas.microsoft.com/office/powerpoint/2010/main" val="213509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8">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006900" y="1188637"/>
            <a:ext cx="3141430" cy="4480726"/>
          </a:xfrm>
          <a:prstGeom prst="rect">
            <a:avLst/>
          </a:prstGeom>
        </p:spPr>
        <p:txBody>
          <a:bodyPr vert="horz" lIns="91440" tIns="45720" rIns="91440" bIns="45720" rtlCol="0" anchor="ctr">
            <a:normAutofit/>
          </a:bodyPr>
          <a:lstStyle/>
          <a:p>
            <a:pPr marL="12700" algn="r" rtl="0">
              <a:lnSpc>
                <a:spcPct val="90000"/>
              </a:lnSpc>
              <a:spcBef>
                <a:spcPct val="0"/>
              </a:spcBef>
            </a:pPr>
            <a:r>
              <a:rPr lang="en-US" sz="5600" kern="1200" spc="-10">
                <a:solidFill>
                  <a:schemeClr val="tx1"/>
                </a:solidFill>
                <a:latin typeface="+mj-lt"/>
                <a:ea typeface="+mj-ea"/>
                <a:cs typeface="+mj-cs"/>
              </a:rPr>
              <a:t>What </a:t>
            </a:r>
            <a:r>
              <a:rPr lang="en-US" sz="5600" kern="1200">
                <a:solidFill>
                  <a:schemeClr val="tx1"/>
                </a:solidFill>
                <a:latin typeface="+mj-lt"/>
                <a:ea typeface="+mj-ea"/>
                <a:cs typeface="+mj-cs"/>
              </a:rPr>
              <a:t>is</a:t>
            </a:r>
            <a:r>
              <a:rPr lang="en-US" sz="5600" kern="1200" spc="-10">
                <a:solidFill>
                  <a:schemeClr val="tx1"/>
                </a:solidFill>
                <a:latin typeface="+mj-lt"/>
                <a:ea typeface="+mj-ea"/>
                <a:cs typeface="+mj-cs"/>
              </a:rPr>
              <a:t> </a:t>
            </a:r>
            <a:r>
              <a:rPr lang="en-US" sz="5600" kern="1200" spc="-5">
                <a:solidFill>
                  <a:schemeClr val="tx1"/>
                </a:solidFill>
                <a:latin typeface="+mj-lt"/>
                <a:ea typeface="+mj-ea"/>
                <a:cs typeface="+mj-cs"/>
              </a:rPr>
              <a:t>Machine Learning?</a:t>
            </a:r>
          </a:p>
        </p:txBody>
      </p:sp>
      <p:cxnSp>
        <p:nvCxnSpPr>
          <p:cNvPr id="34"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object 3"/>
          <p:cNvSpPr txBox="1"/>
          <p:nvPr/>
        </p:nvSpPr>
        <p:spPr>
          <a:xfrm>
            <a:off x="5138928" y="1338729"/>
            <a:ext cx="4795584" cy="4180542"/>
          </a:xfrm>
          <a:prstGeom prst="rect">
            <a:avLst/>
          </a:prstGeom>
        </p:spPr>
        <p:txBody>
          <a:bodyPr vert="horz" lIns="91440" tIns="45720" rIns="91440" bIns="45720" rtlCol="0" anchor="ctr">
            <a:normAutofit/>
          </a:bodyPr>
          <a:lstStyle/>
          <a:p>
            <a:pPr marL="180975" marR="5080" indent="-228600">
              <a:lnSpc>
                <a:spcPct val="90000"/>
              </a:lnSpc>
              <a:spcBef>
                <a:spcPts val="459"/>
              </a:spcBef>
              <a:buFont typeface="Arial" panose="020B0604020202020204" pitchFamily="34" charset="0"/>
              <a:buChar char="•"/>
            </a:pPr>
            <a:r>
              <a:rPr lang="en-US" sz="2000" spc="-5"/>
              <a:t>“Learning</a:t>
            </a:r>
            <a:r>
              <a:rPr lang="en-US" sz="2000" spc="-15"/>
              <a:t> </a:t>
            </a:r>
            <a:r>
              <a:rPr lang="en-US" sz="2000" spc="-5"/>
              <a:t>is</a:t>
            </a:r>
            <a:r>
              <a:rPr lang="en-US" sz="2000" spc="-10"/>
              <a:t> </a:t>
            </a:r>
            <a:r>
              <a:rPr lang="en-US" sz="2000" spc="-20"/>
              <a:t>any</a:t>
            </a:r>
            <a:r>
              <a:rPr lang="en-US" sz="2000" spc="-5"/>
              <a:t> </a:t>
            </a:r>
            <a:r>
              <a:rPr lang="en-US" sz="2000" spc="-10"/>
              <a:t>process by</a:t>
            </a:r>
            <a:r>
              <a:rPr lang="en-US" sz="2000" spc="-5"/>
              <a:t> which</a:t>
            </a:r>
            <a:r>
              <a:rPr lang="en-US" sz="2000" spc="-15"/>
              <a:t> </a:t>
            </a:r>
            <a:r>
              <a:rPr lang="en-US" sz="2000"/>
              <a:t>a</a:t>
            </a:r>
            <a:r>
              <a:rPr lang="en-US" sz="2000" spc="-10"/>
              <a:t> </a:t>
            </a:r>
            <a:r>
              <a:rPr lang="en-US" sz="2000" spc="-30"/>
              <a:t>system</a:t>
            </a:r>
            <a:r>
              <a:rPr lang="en-US" sz="2000" spc="-5"/>
              <a:t> </a:t>
            </a:r>
            <a:r>
              <a:rPr lang="en-US" sz="2000" spc="-15"/>
              <a:t>improves </a:t>
            </a:r>
            <a:r>
              <a:rPr lang="en-US" sz="2000" spc="-665"/>
              <a:t> </a:t>
            </a:r>
            <a:r>
              <a:rPr lang="en-US" sz="2000" spc="-10"/>
              <a:t>performance</a:t>
            </a:r>
            <a:r>
              <a:rPr lang="en-US" sz="2000" spc="-15"/>
              <a:t> from</a:t>
            </a:r>
            <a:r>
              <a:rPr lang="en-US" sz="2000"/>
              <a:t> </a:t>
            </a:r>
            <a:r>
              <a:rPr lang="en-US" sz="2000" spc="-30"/>
              <a:t>experience.”</a:t>
            </a:r>
            <a:endParaRPr lang="en-US" sz="2000"/>
          </a:p>
          <a:p>
            <a:pPr marL="2755265" indent="-228600">
              <a:lnSpc>
                <a:spcPct val="90000"/>
              </a:lnSpc>
              <a:spcBef>
                <a:spcPts val="240"/>
              </a:spcBef>
              <a:buFont typeface="Arial" panose="020B0604020202020204" pitchFamily="34" charset="0"/>
              <a:buChar char="•"/>
            </a:pPr>
            <a:r>
              <a:rPr lang="en-US" sz="2000"/>
              <a:t>-</a:t>
            </a:r>
            <a:r>
              <a:rPr lang="en-US" sz="2000" spc="-30"/>
              <a:t> </a:t>
            </a:r>
            <a:r>
              <a:rPr lang="en-US" sz="2000" spc="-5"/>
              <a:t>Herbert</a:t>
            </a:r>
            <a:r>
              <a:rPr lang="en-US" sz="2000" spc="-30"/>
              <a:t> </a:t>
            </a:r>
            <a:r>
              <a:rPr lang="en-US" sz="2000" spc="-5"/>
              <a:t>Simon</a:t>
            </a:r>
            <a:endParaRPr lang="en-US" sz="2000"/>
          </a:p>
          <a:p>
            <a:pPr indent="-228600">
              <a:lnSpc>
                <a:spcPct val="90000"/>
              </a:lnSpc>
              <a:spcBef>
                <a:spcPts val="5"/>
              </a:spcBef>
              <a:buFont typeface="Arial" panose="020B0604020202020204" pitchFamily="34" charset="0"/>
              <a:buChar char="•"/>
            </a:pPr>
            <a:endParaRPr lang="en-US" sz="2000"/>
          </a:p>
          <a:p>
            <a:pPr marL="12700" indent="-228600">
              <a:lnSpc>
                <a:spcPct val="90000"/>
              </a:lnSpc>
              <a:buFont typeface="Arial" panose="020B0604020202020204" pitchFamily="34" charset="0"/>
              <a:buChar char="•"/>
            </a:pPr>
            <a:r>
              <a:rPr lang="en-US" sz="2000" spc="-10"/>
              <a:t>Definition</a:t>
            </a:r>
            <a:r>
              <a:rPr lang="en-US" sz="2000" spc="-15"/>
              <a:t> </a:t>
            </a:r>
            <a:r>
              <a:rPr lang="en-US" sz="2000" spc="-10"/>
              <a:t>by</a:t>
            </a:r>
            <a:r>
              <a:rPr lang="en-US" sz="2000"/>
              <a:t> </a:t>
            </a:r>
            <a:r>
              <a:rPr lang="en-US" sz="2000" spc="-90"/>
              <a:t>Tom</a:t>
            </a:r>
            <a:r>
              <a:rPr lang="en-US" sz="2000"/>
              <a:t> </a:t>
            </a:r>
            <a:r>
              <a:rPr lang="en-US" sz="2000" spc="-15"/>
              <a:t>Mitchell</a:t>
            </a:r>
            <a:r>
              <a:rPr lang="en-US" sz="2000" spc="-5"/>
              <a:t> </a:t>
            </a:r>
            <a:r>
              <a:rPr lang="en-US" sz="2000"/>
              <a:t>(1998):</a:t>
            </a:r>
          </a:p>
          <a:p>
            <a:pPr marL="469900" indent="-228600">
              <a:lnSpc>
                <a:spcPct val="90000"/>
              </a:lnSpc>
              <a:spcBef>
                <a:spcPts val="300"/>
              </a:spcBef>
              <a:buFont typeface="Arial" panose="020B0604020202020204" pitchFamily="34" charset="0"/>
              <a:buChar char="•"/>
            </a:pPr>
            <a:r>
              <a:rPr lang="en-US" sz="2000" spc="-5"/>
              <a:t>Machine</a:t>
            </a:r>
            <a:r>
              <a:rPr lang="en-US" sz="2000" spc="-25"/>
              <a:t> </a:t>
            </a:r>
            <a:r>
              <a:rPr lang="en-US" sz="2000" spc="-5"/>
              <a:t>Learning</a:t>
            </a:r>
            <a:r>
              <a:rPr lang="en-US" sz="2000" spc="-10"/>
              <a:t> </a:t>
            </a:r>
            <a:r>
              <a:rPr lang="en-US" sz="2000" spc="-5"/>
              <a:t>is</a:t>
            </a:r>
            <a:r>
              <a:rPr lang="en-US" sz="2000" spc="-10"/>
              <a:t> </a:t>
            </a:r>
            <a:r>
              <a:rPr lang="en-US" sz="2000" spc="-5"/>
              <a:t>the</a:t>
            </a:r>
            <a:r>
              <a:rPr lang="en-US" sz="2000" spc="-20"/>
              <a:t> </a:t>
            </a:r>
            <a:r>
              <a:rPr lang="en-US" sz="2000" spc="-10"/>
              <a:t>study </a:t>
            </a:r>
            <a:r>
              <a:rPr lang="en-US" sz="2000"/>
              <a:t>of</a:t>
            </a:r>
            <a:r>
              <a:rPr lang="en-US" sz="2000" spc="-20"/>
              <a:t> </a:t>
            </a:r>
            <a:r>
              <a:rPr lang="en-US" sz="2000" spc="-5"/>
              <a:t>algorithms</a:t>
            </a:r>
            <a:r>
              <a:rPr lang="en-US" sz="2000" spc="-10"/>
              <a:t> that</a:t>
            </a:r>
            <a:endParaRPr lang="en-US" sz="2000"/>
          </a:p>
          <a:p>
            <a:pPr marL="841375" indent="-228600">
              <a:lnSpc>
                <a:spcPct val="90000"/>
              </a:lnSpc>
              <a:spcBef>
                <a:spcPts val="400"/>
              </a:spcBef>
              <a:buFont typeface="Arial" panose="020B0604020202020204" pitchFamily="34" charset="0"/>
              <a:buChar char="•"/>
              <a:tabLst>
                <a:tab pos="840740" algn="l"/>
                <a:tab pos="841375" algn="l"/>
              </a:tabLst>
            </a:pPr>
            <a:r>
              <a:rPr lang="en-US" sz="2000" spc="-15"/>
              <a:t>improve</a:t>
            </a:r>
            <a:r>
              <a:rPr lang="en-US" sz="2000" spc="-30"/>
              <a:t> </a:t>
            </a:r>
            <a:r>
              <a:rPr lang="en-US" sz="2000" spc="-5"/>
              <a:t>their</a:t>
            </a:r>
            <a:r>
              <a:rPr lang="en-US" sz="2000" spc="-15"/>
              <a:t> </a:t>
            </a:r>
            <a:r>
              <a:rPr lang="en-US" sz="2000" spc="-10"/>
              <a:t>performance</a:t>
            </a:r>
            <a:r>
              <a:rPr lang="en-US" sz="2000" spc="-20"/>
              <a:t> </a:t>
            </a:r>
            <a:r>
              <a:rPr lang="en-US" sz="2000" i="1" spc="95"/>
              <a:t>P</a:t>
            </a:r>
            <a:endParaRPr lang="en-US" sz="2000"/>
          </a:p>
          <a:p>
            <a:pPr marL="841375" indent="-228600">
              <a:lnSpc>
                <a:spcPct val="90000"/>
              </a:lnSpc>
              <a:spcBef>
                <a:spcPts val="300"/>
              </a:spcBef>
              <a:buFont typeface="Arial" panose="020B0604020202020204" pitchFamily="34" charset="0"/>
              <a:buChar char="•"/>
              <a:tabLst>
                <a:tab pos="840740" algn="l"/>
                <a:tab pos="841375" algn="l"/>
              </a:tabLst>
            </a:pPr>
            <a:r>
              <a:rPr lang="en-US" sz="2000" spc="-15"/>
              <a:t>at</a:t>
            </a:r>
            <a:r>
              <a:rPr lang="en-US" sz="2000" spc="-30"/>
              <a:t> </a:t>
            </a:r>
            <a:r>
              <a:rPr lang="en-US" sz="2000"/>
              <a:t>some</a:t>
            </a:r>
            <a:r>
              <a:rPr lang="en-US" sz="2000" spc="-30"/>
              <a:t> </a:t>
            </a:r>
            <a:r>
              <a:rPr lang="en-US" sz="2000" spc="-15"/>
              <a:t>task</a:t>
            </a:r>
            <a:r>
              <a:rPr lang="en-US" sz="2000" spc="-25"/>
              <a:t> </a:t>
            </a:r>
            <a:r>
              <a:rPr lang="en-US" sz="2000" i="1" spc="-105"/>
              <a:t>T</a:t>
            </a:r>
            <a:endParaRPr lang="en-US" sz="2000"/>
          </a:p>
          <a:p>
            <a:pPr marL="841375" indent="-228600">
              <a:lnSpc>
                <a:spcPct val="90000"/>
              </a:lnSpc>
              <a:spcBef>
                <a:spcPts val="400"/>
              </a:spcBef>
              <a:buFont typeface="Arial" panose="020B0604020202020204" pitchFamily="34" charset="0"/>
              <a:buChar char="•"/>
              <a:tabLst>
                <a:tab pos="840740" algn="l"/>
                <a:tab pos="841375" algn="l"/>
              </a:tabLst>
            </a:pPr>
            <a:r>
              <a:rPr lang="en-US" sz="2000" spc="-5"/>
              <a:t>with</a:t>
            </a:r>
            <a:r>
              <a:rPr lang="en-US" sz="2000" spc="-35"/>
              <a:t> </a:t>
            </a:r>
            <a:r>
              <a:rPr lang="en-US" sz="2000" spc="-10"/>
              <a:t>experience</a:t>
            </a:r>
            <a:r>
              <a:rPr lang="en-US" sz="2000" spc="-25"/>
              <a:t> </a:t>
            </a:r>
            <a:r>
              <a:rPr lang="en-US" sz="2000" i="1" spc="120"/>
              <a:t>E</a:t>
            </a:r>
            <a:r>
              <a:rPr lang="en-US" sz="2000" spc="120"/>
              <a:t>.</a:t>
            </a:r>
            <a:endParaRPr lang="en-US" sz="2000"/>
          </a:p>
          <a:p>
            <a:pPr marL="467995" indent="-228600">
              <a:lnSpc>
                <a:spcPct val="90000"/>
              </a:lnSpc>
              <a:spcBef>
                <a:spcPts val="400"/>
              </a:spcBef>
              <a:buFont typeface="Arial" panose="020B0604020202020204" pitchFamily="34" charset="0"/>
              <a:buChar char="•"/>
            </a:pPr>
            <a:r>
              <a:rPr lang="en-US" sz="2000"/>
              <a:t>A</a:t>
            </a:r>
            <a:r>
              <a:rPr lang="en-US" sz="2000" spc="-5"/>
              <a:t> </a:t>
            </a:r>
            <a:r>
              <a:rPr lang="en-US" sz="2000" spc="-10"/>
              <a:t>well-defined</a:t>
            </a:r>
            <a:r>
              <a:rPr lang="en-US" sz="2000" spc="-15"/>
              <a:t> </a:t>
            </a:r>
            <a:r>
              <a:rPr lang="en-US" sz="2000" spc="-5"/>
              <a:t>learning</a:t>
            </a:r>
            <a:r>
              <a:rPr lang="en-US" sz="2000" spc="-10"/>
              <a:t> </a:t>
            </a:r>
            <a:r>
              <a:rPr lang="en-US" sz="2000" spc="-15"/>
              <a:t>task</a:t>
            </a:r>
            <a:r>
              <a:rPr lang="en-US" sz="2000" spc="-10"/>
              <a:t> </a:t>
            </a:r>
            <a:r>
              <a:rPr lang="en-US" sz="2000" spc="-5"/>
              <a:t>is</a:t>
            </a:r>
            <a:r>
              <a:rPr lang="en-US" sz="2000" spc="-10"/>
              <a:t> given by</a:t>
            </a:r>
            <a:r>
              <a:rPr lang="en-US" sz="2000" spc="-5"/>
              <a:t> </a:t>
            </a:r>
            <a:r>
              <a:rPr lang="en-US" sz="2000" spc="30"/>
              <a:t>&lt;</a:t>
            </a:r>
            <a:r>
              <a:rPr lang="en-US" sz="2000" i="1" spc="30"/>
              <a:t>P</a:t>
            </a:r>
            <a:r>
              <a:rPr lang="en-US" sz="2000" spc="30"/>
              <a:t>,</a:t>
            </a:r>
            <a:r>
              <a:rPr lang="en-US" sz="2000" spc="-10"/>
              <a:t> </a:t>
            </a:r>
            <a:r>
              <a:rPr lang="en-US" sz="2000" i="1" spc="-55"/>
              <a:t>T</a:t>
            </a:r>
            <a:r>
              <a:rPr lang="en-US" sz="2000" spc="-55"/>
              <a:t>,</a:t>
            </a:r>
            <a:r>
              <a:rPr lang="en-US" sz="2000" spc="-10"/>
              <a:t> </a:t>
            </a:r>
            <a:r>
              <a:rPr lang="en-US" sz="2000" i="1" spc="85"/>
              <a:t>E</a:t>
            </a:r>
            <a:r>
              <a:rPr lang="en-US" sz="2000" spc="85"/>
              <a:t>&gt;.</a:t>
            </a:r>
            <a:endParaRPr 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1"/>
          <p:cNvSpPr>
            <a:spLocks noGrp="1"/>
          </p:cNvSpPr>
          <p:nvPr>
            <p:ph type="title"/>
          </p:nvPr>
        </p:nvSpPr>
        <p:spPr>
          <a:xfrm>
            <a:off x="6769570" y="530578"/>
            <a:ext cx="4771178" cy="1160110"/>
          </a:xfrm>
        </p:spPr>
        <p:txBody>
          <a:bodyPr>
            <a:normAutofit/>
          </a:bodyPr>
          <a:lstStyle/>
          <a:p>
            <a:r>
              <a:rPr lang="en-US" b="1"/>
              <a:t>Regression Line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562454"/>
            <a:ext cx="5440195" cy="3620202"/>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23" name="Arc 1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6769570" y="1825625"/>
            <a:ext cx="4771178" cy="4388908"/>
          </a:xfrm>
        </p:spPr>
        <p:txBody>
          <a:bodyPr>
            <a:normAutofit/>
          </a:bodyPr>
          <a:lstStyle/>
          <a:p>
            <a:pPr marL="0" indent="0">
              <a:buNone/>
            </a:pPr>
            <a:endParaRPr lang="en-US" sz="2400"/>
          </a:p>
          <a:p>
            <a:r>
              <a:rPr lang="en-US" sz="2400" b="1"/>
              <a:t>Regression shows a line or curve that passes through all the data points on target-predictor graph in such a way that the vertical distance between the data points and the regression line is minimum."</a:t>
            </a:r>
            <a:r>
              <a:rPr lang="en-US" sz="2400"/>
              <a:t> </a:t>
            </a:r>
          </a:p>
          <a:p>
            <a:r>
              <a:rPr lang="en-US" sz="2400"/>
              <a:t>The distance between data points and line tells whether a model has captured a strong relationship or not.</a:t>
            </a:r>
          </a:p>
          <a:p>
            <a:endParaRPr lang="en-US" sz="2400"/>
          </a:p>
        </p:txBody>
      </p:sp>
    </p:spTree>
    <p:extLst>
      <p:ext uri="{BB962C8B-B14F-4D97-AF65-F5344CB8AC3E}">
        <p14:creationId xmlns:p14="http://schemas.microsoft.com/office/powerpoint/2010/main" val="1780547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591344"/>
            <a:ext cx="3200400" cy="5585619"/>
          </a:xfrm>
        </p:spPr>
        <p:txBody>
          <a:bodyPr>
            <a:normAutofit/>
          </a:bodyPr>
          <a:lstStyle/>
          <a:p>
            <a:r>
              <a:rPr lang="en-US" sz="4100">
                <a:solidFill>
                  <a:srgbClr val="FFFFFF"/>
                </a:solidFill>
              </a:rPr>
              <a:t>Terminologies Related to the Regression Analysis</a:t>
            </a:r>
            <a:br>
              <a:rPr lang="en-US" sz="4100">
                <a:solidFill>
                  <a:srgbClr val="FFFFFF"/>
                </a:solidFill>
              </a:rPr>
            </a:br>
            <a:endParaRPr lang="en-US" sz="4100">
              <a:solidFill>
                <a:srgbClr val="FFFFFF"/>
              </a:solidFill>
            </a:endParaRP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Content Placeholder 2"/>
          <p:cNvSpPr>
            <a:spLocks noGrp="1"/>
          </p:cNvSpPr>
          <p:nvPr>
            <p:ph idx="1"/>
          </p:nvPr>
        </p:nvSpPr>
        <p:spPr>
          <a:xfrm>
            <a:off x="4447308" y="591344"/>
            <a:ext cx="6906491" cy="5585619"/>
          </a:xfrm>
        </p:spPr>
        <p:txBody>
          <a:bodyPr anchor="ctr">
            <a:normAutofit/>
          </a:bodyPr>
          <a:lstStyle/>
          <a:p>
            <a:r>
              <a:rPr lang="en-US" sz="1800" b="1"/>
              <a:t>Dependent Variable:</a:t>
            </a:r>
            <a:r>
              <a:rPr lang="en-US" sz="1800"/>
              <a:t> The main factor in Regression analysis which we want to predict or understand is called the dependent variable. It is also called </a:t>
            </a:r>
            <a:r>
              <a:rPr lang="en-US" sz="1800" b="1"/>
              <a:t>target variable</a:t>
            </a:r>
            <a:r>
              <a:rPr lang="en-US" sz="1800"/>
              <a:t>.</a:t>
            </a:r>
          </a:p>
          <a:p>
            <a:r>
              <a:rPr lang="en-US" sz="1800" b="1"/>
              <a:t>Independent Variable:</a:t>
            </a:r>
            <a:r>
              <a:rPr lang="en-US" sz="1800"/>
              <a:t> The factors which affect the dependent variables or which are used to predict the values of the dependent variables are called independent variable, also called as a </a:t>
            </a:r>
            <a:r>
              <a:rPr lang="en-US" sz="1800" b="1"/>
              <a:t>predictor</a:t>
            </a:r>
            <a:r>
              <a:rPr lang="en-US" sz="1800"/>
              <a:t>.</a:t>
            </a:r>
          </a:p>
          <a:p>
            <a:r>
              <a:rPr lang="en-US" sz="1800" b="1"/>
              <a:t>Outliers:</a:t>
            </a:r>
            <a:r>
              <a:rPr lang="en-US" sz="1800"/>
              <a:t> Outlier is an observation which contains either very low value or very high value in comparison to other observed values. </a:t>
            </a:r>
          </a:p>
          <a:p>
            <a:r>
              <a:rPr lang="en-US" sz="1800" b="1" err="1"/>
              <a:t>Multicollinearity</a:t>
            </a:r>
            <a:r>
              <a:rPr lang="en-US" sz="1800" b="1"/>
              <a:t>:</a:t>
            </a:r>
            <a:r>
              <a:rPr lang="en-US" sz="1800"/>
              <a:t> If the independent variables are highly correlated with each other than other variables, then such condition is called </a:t>
            </a:r>
            <a:r>
              <a:rPr lang="en-US" sz="1800" err="1"/>
              <a:t>Multicollinearity</a:t>
            </a:r>
            <a:r>
              <a:rPr lang="en-US" sz="1800"/>
              <a:t>. It should not be present in the dataset, because it creates problem while ranking the most affecting variable.</a:t>
            </a:r>
          </a:p>
          <a:p>
            <a:r>
              <a:rPr lang="en-US" sz="1800" b="1" err="1"/>
              <a:t>Underfitting</a:t>
            </a:r>
            <a:r>
              <a:rPr lang="en-US" sz="1800" b="1"/>
              <a:t> and </a:t>
            </a:r>
            <a:r>
              <a:rPr lang="en-US" sz="1800" b="1" err="1"/>
              <a:t>Overfitting</a:t>
            </a:r>
            <a:r>
              <a:rPr lang="en-US" sz="1800" b="1"/>
              <a:t>:</a:t>
            </a:r>
            <a:r>
              <a:rPr lang="en-US" sz="1800"/>
              <a:t> If our algorithm works well with the training dataset but not well with test dataset, then such problem is called </a:t>
            </a:r>
            <a:r>
              <a:rPr lang="en-US" sz="1800" b="1" err="1"/>
              <a:t>Overfitting</a:t>
            </a:r>
            <a:r>
              <a:rPr lang="en-US" sz="1800"/>
              <a:t>. And if our algorithm does not perform well even with training dataset, then such problem is called </a:t>
            </a:r>
            <a:r>
              <a:rPr lang="en-US" sz="1800" b="1" err="1"/>
              <a:t>underfitting</a:t>
            </a:r>
            <a:r>
              <a:rPr lang="en-US" sz="1800"/>
              <a:t>.</a:t>
            </a:r>
          </a:p>
        </p:txBody>
      </p:sp>
    </p:spTree>
    <p:extLst>
      <p:ext uri="{BB962C8B-B14F-4D97-AF65-F5344CB8AC3E}">
        <p14:creationId xmlns:p14="http://schemas.microsoft.com/office/powerpoint/2010/main" val="1854591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876" y="228600"/>
            <a:ext cx="5964048" cy="4953000"/>
          </a:xfrm>
          <a:prstGeom prst="rect">
            <a:avLst/>
          </a:prstGeom>
        </p:spPr>
      </p:pic>
    </p:spTree>
    <p:extLst>
      <p:ext uri="{BB962C8B-B14F-4D97-AF65-F5344CB8AC3E}">
        <p14:creationId xmlns:p14="http://schemas.microsoft.com/office/powerpoint/2010/main" val="2075999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457200"/>
            <a:ext cx="4343400" cy="1929384"/>
          </a:xfrm>
        </p:spPr>
        <p:txBody>
          <a:bodyPr anchor="ctr">
            <a:normAutofit/>
          </a:bodyPr>
          <a:lstStyle/>
          <a:p>
            <a:r>
              <a:rPr lang="en-US" sz="4100" b="1"/>
              <a:t>Linear Regression in Machine Learning</a:t>
            </a:r>
            <a:br>
              <a:rPr lang="en-US" sz="4100"/>
            </a:br>
            <a:endParaRPr lang="en-US" sz="4100"/>
          </a:p>
        </p:txBody>
      </p:sp>
      <p:sp>
        <p:nvSpPr>
          <p:cNvPr id="308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541263" y="457200"/>
            <a:ext cx="6007608" cy="1929384"/>
          </a:xfrm>
        </p:spPr>
        <p:txBody>
          <a:bodyPr anchor="ctr">
            <a:normAutofit/>
          </a:bodyPr>
          <a:lstStyle/>
          <a:p>
            <a:r>
              <a:rPr lang="en-US" sz="1900"/>
              <a:t>It is a statistical method that is used for predictive analysis. Linear regression makes predictions for continuous/real or numeric variables such as </a:t>
            </a:r>
            <a:r>
              <a:rPr lang="en-US" sz="1900" b="1"/>
              <a:t>sales, salary, age, product price,</a:t>
            </a:r>
            <a:r>
              <a:rPr lang="en-US" sz="1900"/>
              <a:t> etc.</a:t>
            </a:r>
          </a:p>
          <a:p>
            <a:r>
              <a:rPr lang="en-US" sz="1900"/>
              <a:t>The linear regression model provides a sloped straight line representing the relationship between the variables. </a:t>
            </a:r>
          </a:p>
        </p:txBody>
      </p:sp>
      <p:pic>
        <p:nvPicPr>
          <p:cNvPr id="3074"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60932" y="2569464"/>
            <a:ext cx="3678936" cy="36789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9217" y="2569464"/>
            <a:ext cx="4598670" cy="3678936"/>
          </a:xfrm>
          <a:prstGeom prst="rect">
            <a:avLst/>
          </a:prstGeom>
        </p:spPr>
      </p:pic>
    </p:spTree>
    <p:extLst>
      <p:ext uri="{BB962C8B-B14F-4D97-AF65-F5344CB8AC3E}">
        <p14:creationId xmlns:p14="http://schemas.microsoft.com/office/powerpoint/2010/main" val="1898853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a:solidFill>
                  <a:srgbClr val="FFFFFF"/>
                </a:solidFill>
              </a:rPr>
              <a:t>Applications of Linear Regression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b="1" dirty="0">
                <a:latin typeface="Times New Roman" panose="02020603050405020304" pitchFamily="18" charset="0"/>
                <a:cs typeface="Times New Roman" panose="02020603050405020304" pitchFamily="18" charset="0"/>
              </a:rPr>
              <a:t>Analyzing trends and sales estimates </a:t>
            </a:r>
            <a:r>
              <a:rPr lang="en-US" dirty="0">
                <a:latin typeface="Times New Roman" panose="02020603050405020304" pitchFamily="18" charset="0"/>
                <a:cs typeface="Times New Roman" panose="02020603050405020304" pitchFamily="18" charset="0"/>
              </a:rPr>
              <a:t>(Time on X-axis &amp; Sale on Y axis, forecast sale in future months)</a:t>
            </a:r>
          </a:p>
          <a:p>
            <a:r>
              <a:rPr lang="en-US" b="1" dirty="0">
                <a:latin typeface="Times New Roman" panose="02020603050405020304" pitchFamily="18" charset="0"/>
                <a:cs typeface="Times New Roman" panose="02020603050405020304" pitchFamily="18" charset="0"/>
              </a:rPr>
              <a:t>Sales forecasting </a:t>
            </a:r>
            <a:r>
              <a:rPr lang="en-US" dirty="0">
                <a:latin typeface="Times New Roman" panose="02020603050405020304" pitchFamily="18" charset="0"/>
                <a:cs typeface="Times New Roman" panose="02020603050405020304" pitchFamily="18" charset="0"/>
              </a:rPr>
              <a:t>(Company increases the price of product &amp; analyze Customer consumption-Future pricing decisions)</a:t>
            </a:r>
          </a:p>
          <a:p>
            <a:r>
              <a:rPr lang="en-US" b="1" dirty="0">
                <a:latin typeface="Times New Roman" panose="02020603050405020304" pitchFamily="18" charset="0"/>
                <a:cs typeface="Times New Roman" panose="02020603050405020304" pitchFamily="18" charset="0"/>
              </a:rPr>
              <a:t>Real estate prediction</a:t>
            </a:r>
          </a:p>
          <a:p>
            <a:r>
              <a:rPr lang="en-US" b="1" dirty="0">
                <a:latin typeface="Times New Roman" panose="02020603050405020304" pitchFamily="18" charset="0"/>
                <a:cs typeface="Times New Roman" panose="02020603050405020304" pitchFamily="18" charset="0"/>
              </a:rPr>
              <a:t>Arriving at ETAs in traffic</a:t>
            </a:r>
          </a:p>
          <a:p>
            <a:r>
              <a:rPr lang="en-US" b="1" dirty="0">
                <a:latin typeface="Times New Roman" panose="02020603050405020304" pitchFamily="18" charset="0"/>
                <a:cs typeface="Times New Roman" panose="02020603050405020304" pitchFamily="18" charset="0"/>
              </a:rPr>
              <a:t>Assessment of risk in financial &amp; insurance domain</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6833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p:cNvSpPr>
            <a:spLocks noGrp="1"/>
          </p:cNvSpPr>
          <p:nvPr>
            <p:ph type="title"/>
          </p:nvPr>
        </p:nvSpPr>
        <p:spPr>
          <a:xfrm>
            <a:off x="4572001" y="601744"/>
            <a:ext cx="6781800" cy="1338696"/>
          </a:xfrm>
        </p:spPr>
        <p:txBody>
          <a:bodyPr>
            <a:normAutofit/>
          </a:bodyPr>
          <a:lstStyle/>
          <a:p>
            <a:r>
              <a:rPr lang="en-US" b="1"/>
              <a:t>Representation of Linear Regression</a:t>
            </a:r>
            <a:endParaRPr lang="en-US"/>
          </a:p>
        </p:txBody>
      </p:sp>
      <p:pic>
        <p:nvPicPr>
          <p:cNvPr id="21" name="Picture 5" descr="Formulae written on a blackboard">
            <a:extLst>
              <a:ext uri="{FF2B5EF4-FFF2-40B4-BE49-F238E27FC236}">
                <a16:creationId xmlns:a16="http://schemas.microsoft.com/office/drawing/2014/main" id="{1B9C213E-0C5E-5465-CA87-4E06C63BD834}"/>
              </a:ext>
            </a:extLst>
          </p:cNvPr>
          <p:cNvPicPr>
            <a:picLocks noChangeAspect="1"/>
          </p:cNvPicPr>
          <p:nvPr/>
        </p:nvPicPr>
        <p:blipFill rotWithShape="1">
          <a:blip r:embed="rId2"/>
          <a:srcRect l="29828" r="33626"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22" name="Rectangle 1"/>
          <p:cNvSpPr>
            <a:spLocks noGrp="1" noChangeArrowheads="1"/>
          </p:cNvSpPr>
          <p:nvPr>
            <p:ph idx="1"/>
          </p:nvPr>
        </p:nvSpPr>
        <p:spPr bwMode="auto">
          <a:xfrm>
            <a:off x="4572001" y="2201958"/>
            <a:ext cx="6781800" cy="390073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66654" tIns="33327" rIns="68580" bIns="33327"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spcAft>
                <a:spcPts val="600"/>
              </a:spcAft>
              <a:buNone/>
            </a:pPr>
            <a:r>
              <a:rPr lang="en-US" sz="1900">
                <a:latin typeface="Verdana" panose="020B0604030504040204" pitchFamily="34" charset="0"/>
              </a:rPr>
              <a:t>Mathematically, we can represent a linear regression as:</a:t>
            </a:r>
            <a:endParaRPr lang="en-US" sz="1900"/>
          </a:p>
          <a:p>
            <a:pPr marL="0" indent="0">
              <a:spcAft>
                <a:spcPts val="600"/>
              </a:spcAft>
              <a:buNone/>
            </a:pPr>
            <a:r>
              <a:rPr kumimoji="0" lang="en-US" sz="1900" b="0" i="0" u="none" strike="noStrike" cap="none" normalizeH="0" baseline="0">
                <a:ln>
                  <a:noFill/>
                </a:ln>
                <a:effectLst/>
                <a:latin typeface="Arial Unicode MS" panose="020B0604020202020204" pitchFamily="34" charset="-128"/>
              </a:rPr>
              <a:t>y= a</a:t>
            </a:r>
            <a:r>
              <a:rPr kumimoji="0" lang="en-US" sz="1900" b="0" i="0" u="none" strike="noStrike" cap="none" normalizeH="0" baseline="-30000">
                <a:ln>
                  <a:noFill/>
                </a:ln>
                <a:effectLst/>
                <a:latin typeface="Arial Unicode MS" panose="020B0604020202020204" pitchFamily="34" charset="-128"/>
              </a:rPr>
              <a:t>0</a:t>
            </a:r>
            <a:r>
              <a:rPr kumimoji="0" lang="en-US" sz="1900" b="0" i="0" u="none" strike="noStrike" cap="none" normalizeH="0" baseline="0">
                <a:ln>
                  <a:noFill/>
                </a:ln>
                <a:effectLst/>
                <a:latin typeface="Arial Unicode MS" panose="020B0604020202020204" pitchFamily="34" charset="-128"/>
              </a:rPr>
              <a:t>+a</a:t>
            </a:r>
            <a:r>
              <a:rPr kumimoji="0" lang="en-US" sz="1900" b="0" i="0" u="none" strike="noStrike" cap="none" normalizeH="0" baseline="-30000">
                <a:ln>
                  <a:noFill/>
                </a:ln>
                <a:effectLst/>
                <a:latin typeface="Arial Unicode MS" panose="020B0604020202020204" pitchFamily="34" charset="-128"/>
              </a:rPr>
              <a:t>1</a:t>
            </a:r>
            <a:r>
              <a:rPr kumimoji="0" lang="en-US" sz="1900" b="0" i="0" u="none" strike="noStrike" cap="none" normalizeH="0" baseline="0">
                <a:ln>
                  <a:noFill/>
                </a:ln>
                <a:effectLst/>
                <a:latin typeface="Arial Unicode MS" panose="020B0604020202020204" pitchFamily="34" charset="-128"/>
              </a:rPr>
              <a:t>x</a:t>
            </a:r>
            <a:endParaRPr lang="en-US" sz="1900"/>
          </a:p>
          <a:p>
            <a:pPr marL="0" indent="0">
              <a:spcAft>
                <a:spcPts val="600"/>
              </a:spcAft>
              <a:buNone/>
            </a:pPr>
            <a:r>
              <a:rPr lang="en-US" sz="1900" b="1">
                <a:latin typeface="Verdana" panose="020B0604030504040204" pitchFamily="34" charset="0"/>
              </a:rPr>
              <a:t>Here,</a:t>
            </a:r>
            <a:endParaRPr lang="en-US" sz="1900"/>
          </a:p>
          <a:p>
            <a:pPr marL="0" indent="0">
              <a:spcAft>
                <a:spcPts val="600"/>
              </a:spcAft>
              <a:buNone/>
            </a:pPr>
            <a:r>
              <a:rPr lang="en-US" sz="1900">
                <a:latin typeface="Verdana" panose="020B0604030504040204" pitchFamily="34" charset="0"/>
              </a:rPr>
              <a:t>Y= Dependent Variable (Target Variable)</a:t>
            </a:r>
            <a:br>
              <a:rPr lang="en-US" sz="1900">
                <a:latin typeface="Verdana" panose="020B0604030504040204" pitchFamily="34" charset="0"/>
              </a:rPr>
            </a:br>
            <a:r>
              <a:rPr lang="en-US" sz="1900">
                <a:latin typeface="Verdana" panose="020B0604030504040204" pitchFamily="34" charset="0"/>
              </a:rPr>
              <a:t>X= Independent Variable (predictor Variable)</a:t>
            </a:r>
            <a:br>
              <a:rPr lang="en-US" sz="1900">
                <a:latin typeface="Verdana" panose="020B0604030504040204" pitchFamily="34" charset="0"/>
              </a:rPr>
            </a:br>
            <a:r>
              <a:rPr lang="en-US" sz="1900">
                <a:latin typeface="Verdana" panose="020B0604030504040204" pitchFamily="34" charset="0"/>
              </a:rPr>
              <a:t>a0= intercept of the line (Gives an additional degree of freedom)</a:t>
            </a:r>
            <a:br>
              <a:rPr lang="en-US" sz="1900">
                <a:latin typeface="Verdana" panose="020B0604030504040204" pitchFamily="34" charset="0"/>
              </a:rPr>
            </a:br>
            <a:r>
              <a:rPr lang="en-US" sz="1900">
                <a:latin typeface="Verdana" panose="020B0604030504040204" pitchFamily="34" charset="0"/>
              </a:rPr>
              <a:t>a1 = Linear regression coefficient (scale factor to each input value).</a:t>
            </a:r>
            <a:br>
              <a:rPr lang="en-US" sz="1900">
                <a:latin typeface="Verdana" panose="020B0604030504040204" pitchFamily="34" charset="0"/>
              </a:rPr>
            </a:br>
            <a:r>
              <a:rPr lang="en-US" sz="1900">
                <a:latin typeface="Verdana" panose="020B0604030504040204" pitchFamily="34" charset="0"/>
              </a:rPr>
              <a:t>The values for x and y variables are training datasets for Linear Regression model representation.</a:t>
            </a:r>
          </a:p>
          <a:p>
            <a:pPr marL="0" indent="0">
              <a:spcAft>
                <a:spcPts val="600"/>
              </a:spcAft>
              <a:buNone/>
            </a:pPr>
            <a:r>
              <a:rPr lang="en-US" sz="1900">
                <a:latin typeface="Verdana" panose="020B0604030504040204" pitchFamily="34" charset="0"/>
              </a:rPr>
              <a:t>Ex- Salary=f(Age)</a:t>
            </a:r>
            <a:endParaRPr lang="en-US" sz="1900"/>
          </a:p>
        </p:txBody>
      </p:sp>
    </p:spTree>
    <p:extLst>
      <p:ext uri="{BB962C8B-B14F-4D97-AF65-F5344CB8AC3E}">
        <p14:creationId xmlns:p14="http://schemas.microsoft.com/office/powerpoint/2010/main" val="3092141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AA132A6-F937-43A1-34C6-EA980C015253}"/>
              </a:ext>
            </a:extLst>
          </p:cNvPr>
          <p:cNvSpPr txBox="1"/>
          <p:nvPr/>
        </p:nvSpPr>
        <p:spPr>
          <a:xfrm>
            <a:off x="4572001" y="601744"/>
            <a:ext cx="6781800" cy="13386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Types of Linear Regression</a:t>
            </a:r>
          </a:p>
        </p:txBody>
      </p:sp>
      <p:pic>
        <p:nvPicPr>
          <p:cNvPr id="6" name="Picture 5" descr="Zigzag indicator line">
            <a:extLst>
              <a:ext uri="{FF2B5EF4-FFF2-40B4-BE49-F238E27FC236}">
                <a16:creationId xmlns:a16="http://schemas.microsoft.com/office/drawing/2014/main" id="{E9E18DEE-D991-A965-0F3D-89644CAA9EF8}"/>
              </a:ext>
            </a:extLst>
          </p:cNvPr>
          <p:cNvPicPr>
            <a:picLocks noChangeAspect="1"/>
          </p:cNvPicPr>
          <p:nvPr/>
        </p:nvPicPr>
        <p:blipFill rotWithShape="1">
          <a:blip r:embed="rId2"/>
          <a:srcRect l="29304" r="3415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4" name="Rectangle 3"/>
          <p:cNvSpPr/>
          <p:nvPr/>
        </p:nvSpPr>
        <p:spPr>
          <a:xfrm>
            <a:off x="4572001" y="2201958"/>
            <a:ext cx="6781800" cy="390073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b="1"/>
              <a:t>Simple Linear Regression:</a:t>
            </a:r>
          </a:p>
          <a:p>
            <a:pPr>
              <a:lnSpc>
                <a:spcPct val="90000"/>
              </a:lnSpc>
              <a:spcAft>
                <a:spcPts val="600"/>
              </a:spcAft>
            </a:pPr>
            <a:br>
              <a:rPr lang="en-US" sz="1700"/>
            </a:br>
            <a:r>
              <a:rPr lang="en-US" sz="1700"/>
              <a:t>If a single independent variable is used to predict the value of a numerical dependent variable, then such a Linear Regression algorithm is called Simple Linear Regression.</a:t>
            </a:r>
            <a:br>
              <a:rPr lang="en-US" sz="1700"/>
            </a:br>
            <a:r>
              <a:rPr lang="en-US" sz="1700"/>
              <a:t>Salary=f(Age)</a:t>
            </a:r>
          </a:p>
          <a:p>
            <a:pPr indent="-228600">
              <a:lnSpc>
                <a:spcPct val="90000"/>
              </a:lnSpc>
              <a:spcAft>
                <a:spcPts val="600"/>
              </a:spcAft>
              <a:buFont typeface="Arial" panose="020B0604020202020204" pitchFamily="34" charset="0"/>
              <a:buChar char="•"/>
            </a:pPr>
            <a:r>
              <a:rPr lang="en-US" sz="1700" b="1"/>
              <a:t>Multiple Linear regression:</a:t>
            </a:r>
          </a:p>
          <a:p>
            <a:pPr>
              <a:lnSpc>
                <a:spcPct val="90000"/>
              </a:lnSpc>
              <a:spcAft>
                <a:spcPts val="600"/>
              </a:spcAft>
            </a:pPr>
            <a:br>
              <a:rPr lang="en-US" sz="1700"/>
            </a:br>
            <a:r>
              <a:rPr lang="en-US" sz="1700"/>
              <a:t>If more than one independent variable is used to predict the value of a numerical dependent variable, then such a Linear Regression algorithm is called Multiple Linear Regression.</a:t>
            </a:r>
          </a:p>
          <a:p>
            <a:pPr>
              <a:lnSpc>
                <a:spcPct val="90000"/>
              </a:lnSpc>
              <a:spcAft>
                <a:spcPts val="600"/>
              </a:spcAft>
            </a:pPr>
            <a:r>
              <a:rPr lang="en-US" sz="1700"/>
              <a:t>Salary=f(Age, Experience..)</a:t>
            </a:r>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2383605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3" name="Rectangle 308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09521"/>
            <a:ext cx="10232136" cy="1014984"/>
          </a:xfrm>
        </p:spPr>
        <p:txBody>
          <a:bodyPr>
            <a:normAutofit/>
          </a:bodyPr>
          <a:lstStyle/>
          <a:p>
            <a:r>
              <a:rPr lang="en-US" sz="2200" b="1"/>
              <a:t>A linear line showing the relationship between the dependent and independent variables is called a regression line.</a:t>
            </a:r>
            <a:br>
              <a:rPr lang="en-US" sz="2200" b="1"/>
            </a:br>
            <a:endParaRPr lang="en-US" sz="2200" b="1"/>
          </a:p>
        </p:txBody>
      </p:sp>
      <p:sp>
        <p:nvSpPr>
          <p:cNvPr id="3085" name="Rectangle 308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1586724" y="1673352"/>
            <a:ext cx="4643989" cy="4334256"/>
          </a:xfrm>
          <a:ln>
            <a:solidFill>
              <a:schemeClr val="accent5"/>
            </a:solidFill>
          </a:ln>
        </p:spPr>
        <p:txBody>
          <a:bodyPr/>
          <a:lstStyle/>
          <a:p>
            <a:pPr marL="246888" indent="-246888" algn="just" defTabSz="987552">
              <a:spcBef>
                <a:spcPts val="1080"/>
              </a:spcBef>
            </a:pPr>
            <a:r>
              <a:rPr lang="en-US" sz="1944" b="1" kern="1200">
                <a:solidFill>
                  <a:schemeClr val="tx1"/>
                </a:solidFill>
                <a:latin typeface="+mn-lt"/>
                <a:ea typeface="+mn-ea"/>
                <a:cs typeface="+mn-cs"/>
              </a:rPr>
              <a:t>Positive Linear Relationship:</a:t>
            </a:r>
            <a:br>
              <a:rPr lang="en-US" sz="1944" kern="1200">
                <a:solidFill>
                  <a:schemeClr val="tx1"/>
                </a:solidFill>
                <a:latin typeface="+mn-lt"/>
                <a:ea typeface="+mn-ea"/>
                <a:cs typeface="+mn-cs"/>
              </a:rPr>
            </a:br>
            <a:r>
              <a:rPr lang="en-US" sz="1944" kern="1200">
                <a:solidFill>
                  <a:schemeClr val="tx1"/>
                </a:solidFill>
                <a:latin typeface="+mn-lt"/>
                <a:ea typeface="+mn-ea"/>
                <a:cs typeface="+mn-cs"/>
              </a:rPr>
              <a:t>If the dependent variable increases on the Y-axis and independent variable increases on X-axis, then such a relationship is termed as a Positive linear relationship. </a:t>
            </a:r>
            <a:r>
              <a:rPr lang="en-US" sz="1944" b="1" kern="1200">
                <a:solidFill>
                  <a:schemeClr val="tx1"/>
                </a:solidFill>
                <a:latin typeface="+mn-lt"/>
                <a:ea typeface="+mn-ea"/>
                <a:cs typeface="+mn-cs"/>
              </a:rPr>
              <a:t>Speed </a:t>
            </a:r>
            <a:r>
              <a:rPr lang="en-US" sz="1944" b="1" kern="1200" err="1">
                <a:solidFill>
                  <a:schemeClr val="tx1"/>
                </a:solidFill>
                <a:latin typeface="+mn-lt"/>
                <a:ea typeface="+mn-ea"/>
                <a:cs typeface="+mn-cs"/>
              </a:rPr>
              <a:t>Vs</a:t>
            </a:r>
            <a:r>
              <a:rPr lang="en-US" sz="1944" b="1" kern="1200">
                <a:solidFill>
                  <a:schemeClr val="tx1"/>
                </a:solidFill>
                <a:latin typeface="+mn-lt"/>
                <a:ea typeface="+mn-ea"/>
                <a:cs typeface="+mn-cs"/>
              </a:rPr>
              <a:t> Distance</a:t>
            </a:r>
          </a:p>
          <a:p>
            <a:endParaRPr lang="en-US"/>
          </a:p>
        </p:txBody>
      </p:sp>
      <p:pic>
        <p:nvPicPr>
          <p:cNvPr id="3074"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731" y="3727580"/>
            <a:ext cx="3943009" cy="22287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71298" y="1673353"/>
            <a:ext cx="4605249" cy="1597450"/>
          </a:xfrm>
          <a:prstGeom prst="rect">
            <a:avLst/>
          </a:prstGeom>
          <a:ln>
            <a:solidFill>
              <a:schemeClr val="bg1"/>
            </a:solidFill>
          </a:ln>
        </p:spPr>
        <p:txBody>
          <a:bodyPr wrap="square">
            <a:spAutoFit/>
          </a:bodyPr>
          <a:lstStyle/>
          <a:p>
            <a:pPr algn="just" defTabSz="987552">
              <a:spcAft>
                <a:spcPts val="600"/>
              </a:spcAft>
            </a:pPr>
            <a:r>
              <a:rPr lang="en-US" sz="1620" b="1" kern="1200">
                <a:solidFill>
                  <a:srgbClr val="000000"/>
                </a:solidFill>
                <a:latin typeface="verdana" panose="020B0604030504040204" pitchFamily="34" charset="0"/>
                <a:ea typeface="+mn-ea"/>
                <a:cs typeface="+mn-cs"/>
              </a:rPr>
              <a:t>Negative Linear Relationship:</a:t>
            </a:r>
            <a:br>
              <a:rPr lang="en-US" sz="1620" kern="1200">
                <a:solidFill>
                  <a:schemeClr val="tx1"/>
                </a:solidFill>
                <a:latin typeface="+mn-lt"/>
                <a:ea typeface="+mn-ea"/>
                <a:cs typeface="+mn-cs"/>
              </a:rPr>
            </a:br>
            <a:r>
              <a:rPr lang="en-US" sz="1620" kern="1200">
                <a:solidFill>
                  <a:srgbClr val="000000"/>
                </a:solidFill>
                <a:latin typeface="verdana" panose="020B0604030504040204" pitchFamily="34" charset="0"/>
                <a:ea typeface="+mn-ea"/>
                <a:cs typeface="+mn-cs"/>
              </a:rPr>
              <a:t>If the dependent variable decreases on the Y-axis and independent variable increases on the X-axis, then such a relationship is called a negative linear relationship. </a:t>
            </a:r>
            <a:r>
              <a:rPr lang="en-US" sz="1620" b="1" kern="1200">
                <a:solidFill>
                  <a:srgbClr val="000000"/>
                </a:solidFill>
                <a:latin typeface="verdana" panose="020B0604030504040204" pitchFamily="34" charset="0"/>
                <a:ea typeface="+mn-ea"/>
                <a:cs typeface="+mn-cs"/>
              </a:rPr>
              <a:t>Speed </a:t>
            </a:r>
            <a:r>
              <a:rPr lang="en-US" sz="1620" b="1" kern="1200" err="1">
                <a:solidFill>
                  <a:srgbClr val="000000"/>
                </a:solidFill>
                <a:latin typeface="verdana" panose="020B0604030504040204" pitchFamily="34" charset="0"/>
                <a:ea typeface="+mn-ea"/>
                <a:cs typeface="+mn-cs"/>
              </a:rPr>
              <a:t>Vs</a:t>
            </a:r>
            <a:r>
              <a:rPr lang="en-US" sz="1620" b="1" kern="1200">
                <a:solidFill>
                  <a:srgbClr val="000000"/>
                </a:solidFill>
                <a:latin typeface="verdana" panose="020B0604030504040204" pitchFamily="34" charset="0"/>
                <a:ea typeface="+mn-ea"/>
                <a:cs typeface="+mn-cs"/>
              </a:rPr>
              <a:t> Time</a:t>
            </a:r>
            <a:endParaRPr lang="en-US" sz="1500" b="1"/>
          </a:p>
        </p:txBody>
      </p:sp>
      <p:pic>
        <p:nvPicPr>
          <p:cNvPr id="3076" name="Picture 4" descr="Linear Regression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743" y="3727580"/>
            <a:ext cx="4586804" cy="2228723"/>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021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4003296" y="424277"/>
            <a:ext cx="3882788" cy="461665"/>
          </a:xfrm>
          <a:prstGeom prst="rect">
            <a:avLst/>
          </a:prstGeom>
        </p:spPr>
        <p:txBody>
          <a:bodyPr wrap="square">
            <a:spAutoFit/>
          </a:bodyPr>
          <a:lstStyle/>
          <a:p>
            <a:pPr algn="ctr">
              <a:spcAft>
                <a:spcPts val="600"/>
              </a:spcAft>
            </a:pPr>
            <a:r>
              <a:rPr lang="en-US" sz="2400" b="1">
                <a:latin typeface="Times New Roman" panose="02020603050405020304" pitchFamily="18" charset="0"/>
                <a:cs typeface="Times New Roman" panose="02020603050405020304" pitchFamily="18" charset="0"/>
              </a:rPr>
              <a:t>Finding the best fit line:</a:t>
            </a:r>
          </a:p>
        </p:txBody>
      </p:sp>
      <p:sp>
        <p:nvSpPr>
          <p:cNvPr id="3" name="Content Placeholder 2"/>
          <p:cNvSpPr>
            <a:spLocks noGrp="1"/>
          </p:cNvSpPr>
          <p:nvPr>
            <p:ph idx="1"/>
          </p:nvPr>
        </p:nvSpPr>
        <p:spPr>
          <a:xfrm>
            <a:off x="604911" y="1181686"/>
            <a:ext cx="11408898" cy="2470864"/>
          </a:xfrm>
        </p:spPr>
        <p:txBody>
          <a:bodyPr>
            <a:normAutofit lnSpcReduction="10000"/>
          </a:bodyPr>
          <a:lstStyle/>
          <a:p>
            <a:pPr marL="0" indent="0" defTabSz="987552">
              <a:spcBef>
                <a:spcPts val="1080"/>
              </a:spcBef>
              <a:buNone/>
            </a:pPr>
            <a:endParaRPr lang="en-US" sz="1200" kern="1200" dirty="0">
              <a:solidFill>
                <a:schemeClr val="tx1"/>
              </a:solidFill>
              <a:latin typeface="+mn-lt"/>
              <a:ea typeface="+mn-ea"/>
              <a:cs typeface="+mn-cs"/>
            </a:endParaRPr>
          </a:p>
          <a:p>
            <a:pPr marL="246888" indent="-246888" algn="just" defTabSz="987552">
              <a:spcBef>
                <a:spcPts val="1080"/>
              </a:spcBef>
            </a:pPr>
            <a:r>
              <a:rPr lang="en-US" sz="2400" kern="1200" dirty="0">
                <a:solidFill>
                  <a:schemeClr val="tx1"/>
                </a:solidFill>
                <a:latin typeface="+mn-lt"/>
                <a:ea typeface="+mn-ea"/>
                <a:cs typeface="+mn-cs"/>
              </a:rPr>
              <a:t>When working with linear regression, our main goal is to find the best fit line that means the </a:t>
            </a:r>
            <a:r>
              <a:rPr lang="en-US" sz="2400" kern="1200" dirty="0">
                <a:solidFill>
                  <a:srgbClr val="FF0000"/>
                </a:solidFill>
                <a:latin typeface="+mn-lt"/>
                <a:ea typeface="+mn-ea"/>
                <a:cs typeface="+mn-cs"/>
              </a:rPr>
              <a:t>error between predicted values and actual values should be minimized</a:t>
            </a:r>
            <a:r>
              <a:rPr lang="en-US" sz="2400" kern="1200" dirty="0">
                <a:solidFill>
                  <a:schemeClr val="tx1"/>
                </a:solidFill>
                <a:latin typeface="+mn-lt"/>
                <a:ea typeface="+mn-ea"/>
                <a:cs typeface="+mn-cs"/>
              </a:rPr>
              <a:t>. The best fit line will have the least error.</a:t>
            </a:r>
          </a:p>
          <a:p>
            <a:pPr marL="246888" indent="-246888" algn="just" defTabSz="987552">
              <a:spcBef>
                <a:spcPts val="1080"/>
              </a:spcBef>
            </a:pPr>
            <a:r>
              <a:rPr lang="en-US" sz="2400" kern="1200" dirty="0">
                <a:solidFill>
                  <a:schemeClr val="tx1"/>
                </a:solidFill>
                <a:latin typeface="+mn-lt"/>
                <a:ea typeface="+mn-ea"/>
                <a:cs typeface="+mn-cs"/>
              </a:rPr>
              <a:t>The different values for weights or the coefficient of lines (a</a:t>
            </a:r>
            <a:r>
              <a:rPr lang="en-US" sz="2400" kern="1200" baseline="-25000" dirty="0">
                <a:solidFill>
                  <a:schemeClr val="tx1"/>
                </a:solidFill>
                <a:latin typeface="+mn-lt"/>
                <a:ea typeface="+mn-ea"/>
                <a:cs typeface="+mn-cs"/>
              </a:rPr>
              <a:t>0</a:t>
            </a:r>
            <a:r>
              <a:rPr lang="en-US" sz="2400" kern="1200" dirty="0">
                <a:solidFill>
                  <a:schemeClr val="tx1"/>
                </a:solidFill>
                <a:latin typeface="+mn-lt"/>
                <a:ea typeface="+mn-ea"/>
                <a:cs typeface="+mn-cs"/>
              </a:rPr>
              <a:t>, a</a:t>
            </a:r>
            <a:r>
              <a:rPr lang="en-US" sz="2400" kern="1200" baseline="-25000" dirty="0">
                <a:solidFill>
                  <a:schemeClr val="tx1"/>
                </a:solidFill>
                <a:latin typeface="+mn-lt"/>
                <a:ea typeface="+mn-ea"/>
                <a:cs typeface="+mn-cs"/>
              </a:rPr>
              <a:t>1</a:t>
            </a:r>
            <a:r>
              <a:rPr lang="en-US" sz="2400" kern="1200" dirty="0">
                <a:solidFill>
                  <a:schemeClr val="tx1"/>
                </a:solidFill>
                <a:latin typeface="+mn-lt"/>
                <a:ea typeface="+mn-ea"/>
                <a:cs typeface="+mn-cs"/>
              </a:rPr>
              <a:t>) gives a different line of regression, so we need to calculate the best values for a</a:t>
            </a:r>
            <a:r>
              <a:rPr lang="en-US" sz="2400" kern="1200" baseline="-25000" dirty="0">
                <a:solidFill>
                  <a:schemeClr val="tx1"/>
                </a:solidFill>
                <a:latin typeface="+mn-lt"/>
                <a:ea typeface="+mn-ea"/>
                <a:cs typeface="+mn-cs"/>
              </a:rPr>
              <a:t>0</a:t>
            </a:r>
            <a:r>
              <a:rPr lang="en-US" sz="2400" kern="1200" dirty="0">
                <a:solidFill>
                  <a:schemeClr val="tx1"/>
                </a:solidFill>
                <a:latin typeface="+mn-lt"/>
                <a:ea typeface="+mn-ea"/>
                <a:cs typeface="+mn-cs"/>
              </a:rPr>
              <a:t> and a</a:t>
            </a:r>
            <a:r>
              <a:rPr lang="en-US" sz="2400" kern="1200" baseline="-25000" dirty="0">
                <a:solidFill>
                  <a:schemeClr val="tx1"/>
                </a:solidFill>
                <a:latin typeface="+mn-lt"/>
                <a:ea typeface="+mn-ea"/>
                <a:cs typeface="+mn-cs"/>
              </a:rPr>
              <a:t>1</a:t>
            </a:r>
            <a:r>
              <a:rPr lang="en-US" sz="2400" kern="1200" dirty="0">
                <a:solidFill>
                  <a:schemeClr val="tx1"/>
                </a:solidFill>
                <a:latin typeface="+mn-lt"/>
                <a:ea typeface="+mn-ea"/>
                <a:cs typeface="+mn-cs"/>
              </a:rPr>
              <a:t> to find the best fit line, so to calculate this we use cost function.</a:t>
            </a:r>
          </a:p>
          <a:p>
            <a:endParaRPr lang="en-US" sz="1200" dirty="0"/>
          </a:p>
        </p:txBody>
      </p:sp>
      <p:pic>
        <p:nvPicPr>
          <p:cNvPr id="4097" name="Picture 1"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873" y="3743668"/>
            <a:ext cx="4613757" cy="247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899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094"/>
            <a:ext cx="7886700" cy="780446"/>
          </a:xfrm>
        </p:spPr>
        <p:txBody>
          <a:bodyPr>
            <a:normAutofit fontScale="90000"/>
          </a:bodyPr>
          <a:lstStyle/>
          <a:p>
            <a:pPr algn="ctr"/>
            <a:r>
              <a:rPr lang="en-US"/>
              <a:t>Cost function</a:t>
            </a:r>
            <a:br>
              <a:rPr lang="en-US"/>
            </a:br>
            <a:endParaRPr lang="en-US"/>
          </a:p>
        </p:txBody>
      </p:sp>
      <p:graphicFrame>
        <p:nvGraphicFramePr>
          <p:cNvPr id="25" name="Content Placeholder 2">
            <a:extLst>
              <a:ext uri="{FF2B5EF4-FFF2-40B4-BE49-F238E27FC236}">
                <a16:creationId xmlns:a16="http://schemas.microsoft.com/office/drawing/2014/main" id="{E52DFE0E-E9E8-35A3-C7E2-8E598AEF882D}"/>
              </a:ext>
            </a:extLst>
          </p:cNvPr>
          <p:cNvGraphicFramePr>
            <a:graphicFrameLocks noGrp="1"/>
          </p:cNvGraphicFramePr>
          <p:nvPr>
            <p:ph idx="1"/>
          </p:nvPr>
        </p:nvGraphicFramePr>
        <p:xfrm>
          <a:off x="2152650" y="1645409"/>
          <a:ext cx="7886700" cy="3844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755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bject 2"/>
          <p:cNvSpPr txBox="1">
            <a:spLocks noGrp="1"/>
          </p:cNvSpPr>
          <p:nvPr>
            <p:ph type="title"/>
          </p:nvPr>
        </p:nvSpPr>
        <p:spPr>
          <a:xfrm>
            <a:off x="838200" y="609600"/>
            <a:ext cx="3739341" cy="1330839"/>
          </a:xfrm>
          <a:prstGeom prst="rect">
            <a:avLst/>
          </a:prstGeom>
        </p:spPr>
        <p:txBody>
          <a:bodyPr vert="horz" lIns="0" tIns="12700" rIns="0" bIns="0" rtlCol="0">
            <a:normAutofit/>
          </a:bodyPr>
          <a:lstStyle/>
          <a:p>
            <a:pPr marL="12700">
              <a:lnSpc>
                <a:spcPct val="90000"/>
              </a:lnSpc>
              <a:spcBef>
                <a:spcPts val="100"/>
              </a:spcBef>
            </a:pPr>
            <a:r>
              <a:rPr lang="en-IN" b="1" spc="-25"/>
              <a:t>Traditional</a:t>
            </a:r>
            <a:r>
              <a:rPr lang="en-IN" b="1" spc="-35"/>
              <a:t> </a:t>
            </a:r>
            <a:r>
              <a:rPr lang="en-IN" b="1" spc="-15"/>
              <a:t>Programming</a:t>
            </a:r>
            <a:endParaRPr lang="en-IN"/>
          </a:p>
        </p:txBody>
      </p:sp>
      <p:sp>
        <p:nvSpPr>
          <p:cNvPr id="3" name="object 3"/>
          <p:cNvSpPr txBox="1"/>
          <p:nvPr/>
        </p:nvSpPr>
        <p:spPr>
          <a:xfrm>
            <a:off x="5445457" y="3026916"/>
            <a:ext cx="2366009" cy="400447"/>
          </a:xfrm>
          <a:prstGeom prst="rect">
            <a:avLst/>
          </a:prstGeom>
        </p:spPr>
        <p:txBody>
          <a:bodyPr vert="horz" wrap="square" lIns="0" tIns="12700" rIns="0" bIns="0" rtlCol="0">
            <a:spAutoFit/>
          </a:bodyPr>
          <a:lstStyle/>
          <a:p>
            <a:pPr marL="9906" defTabSz="713232">
              <a:spcBef>
                <a:spcPts val="78"/>
              </a:spcBef>
            </a:pPr>
            <a:r>
              <a:rPr lang="en-IN" sz="2496" b="1" kern="1200" spc="-4">
                <a:solidFill>
                  <a:srgbClr val="C0504D"/>
                </a:solidFill>
                <a:latin typeface="Calibri"/>
                <a:ea typeface="+mn-ea"/>
                <a:cs typeface="Calibri"/>
              </a:rPr>
              <a:t>Machine</a:t>
            </a:r>
            <a:r>
              <a:rPr lang="en-IN" sz="2496" b="1" kern="1200" spc="-47">
                <a:solidFill>
                  <a:srgbClr val="C0504D"/>
                </a:solidFill>
                <a:latin typeface="Calibri"/>
                <a:ea typeface="+mn-ea"/>
                <a:cs typeface="Calibri"/>
              </a:rPr>
              <a:t> </a:t>
            </a:r>
            <a:r>
              <a:rPr lang="en-IN" sz="2496" b="1" kern="1200" spc="-4">
                <a:solidFill>
                  <a:srgbClr val="C0504D"/>
                </a:solidFill>
                <a:latin typeface="Calibri"/>
                <a:ea typeface="+mn-ea"/>
                <a:cs typeface="Calibri"/>
              </a:rPr>
              <a:t>Learning</a:t>
            </a:r>
            <a:endParaRPr lang="en-IN" sz="3200">
              <a:latin typeface="Calibri"/>
              <a:cs typeface="Calibri"/>
            </a:endParaRPr>
          </a:p>
        </p:txBody>
      </p:sp>
      <p:sp>
        <p:nvSpPr>
          <p:cNvPr id="4" name="object 4"/>
          <p:cNvSpPr txBox="1"/>
          <p:nvPr/>
        </p:nvSpPr>
        <p:spPr>
          <a:xfrm>
            <a:off x="7500227" y="1514335"/>
            <a:ext cx="2081533" cy="789198"/>
          </a:xfrm>
          <a:prstGeom prst="rect">
            <a:avLst/>
          </a:prstGeom>
          <a:solidFill>
            <a:srgbClr val="4F81BD"/>
          </a:solidFill>
          <a:ln w="25400">
            <a:solidFill>
              <a:srgbClr val="000000"/>
            </a:solidFill>
          </a:ln>
        </p:spPr>
        <p:txBody>
          <a:bodyPr vert="horz" wrap="square" lIns="0" tIns="3175" rIns="0" bIns="0" rtlCol="0">
            <a:spAutoFit/>
          </a:bodyPr>
          <a:lstStyle/>
          <a:p>
            <a:pPr defTabSz="713232">
              <a:spcBef>
                <a:spcPts val="20"/>
              </a:spcBef>
            </a:pPr>
            <a:endParaRPr lang="en-IN" sz="2613" kern="1200">
              <a:solidFill>
                <a:schemeClr val="tx1"/>
              </a:solidFill>
              <a:latin typeface="Times New Roman"/>
              <a:ea typeface="+mn-ea"/>
              <a:cs typeface="Times New Roman"/>
            </a:endParaRPr>
          </a:p>
          <a:p>
            <a:pPr marL="391782" defTabSz="713232"/>
            <a:r>
              <a:rPr lang="en-IN" sz="2496" kern="1200" spc="-4">
                <a:solidFill>
                  <a:schemeClr val="tx1"/>
                </a:solidFill>
                <a:latin typeface="Calibri"/>
                <a:ea typeface="+mn-ea"/>
                <a:cs typeface="Calibri"/>
              </a:rPr>
              <a:t>Computer</a:t>
            </a:r>
            <a:endParaRPr lang="en-IN" sz="3200">
              <a:latin typeface="Calibri"/>
              <a:cs typeface="Calibri"/>
            </a:endParaRPr>
          </a:p>
        </p:txBody>
      </p:sp>
      <p:sp>
        <p:nvSpPr>
          <p:cNvPr id="5" name="object 5"/>
          <p:cNvSpPr/>
          <p:nvPr/>
        </p:nvSpPr>
        <p:spPr>
          <a:xfrm>
            <a:off x="6786559" y="1638335"/>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6" name="object 6"/>
          <p:cNvSpPr/>
          <p:nvPr/>
        </p:nvSpPr>
        <p:spPr>
          <a:xfrm>
            <a:off x="6815304" y="2099148"/>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7" name="object 7"/>
          <p:cNvSpPr/>
          <p:nvPr/>
        </p:nvSpPr>
        <p:spPr>
          <a:xfrm>
            <a:off x="9581760" y="1817644"/>
            <a:ext cx="594724" cy="108893"/>
          </a:xfrm>
          <a:custGeom>
            <a:avLst/>
            <a:gdLst/>
            <a:ahLst/>
            <a:cxnLst/>
            <a:rect l="l" t="t" r="r" b="b"/>
            <a:pathLst>
              <a:path w="762000" h="127000">
                <a:moveTo>
                  <a:pt x="635000" y="0"/>
                </a:moveTo>
                <a:lnTo>
                  <a:pt x="635000" y="50800"/>
                </a:lnTo>
                <a:lnTo>
                  <a:pt x="0" y="50798"/>
                </a:lnTo>
                <a:lnTo>
                  <a:pt x="0" y="76198"/>
                </a:lnTo>
                <a:lnTo>
                  <a:pt x="635000" y="76200"/>
                </a:lnTo>
                <a:lnTo>
                  <a:pt x="635000" y="127000"/>
                </a:lnTo>
                <a:lnTo>
                  <a:pt x="762000" y="63500"/>
                </a:lnTo>
                <a:lnTo>
                  <a:pt x="635000" y="0"/>
                </a:lnTo>
                <a:close/>
              </a:path>
            </a:pathLst>
          </a:custGeom>
          <a:solidFill>
            <a:srgbClr val="000000"/>
          </a:solidFill>
        </p:spPr>
        <p:txBody>
          <a:bodyPr wrap="square" lIns="0" tIns="0" rIns="0" bIns="0" rtlCol="0"/>
          <a:lstStyle/>
          <a:p>
            <a:endParaRPr/>
          </a:p>
        </p:txBody>
      </p:sp>
      <p:sp>
        <p:nvSpPr>
          <p:cNvPr id="8" name="object 8"/>
          <p:cNvSpPr txBox="1"/>
          <p:nvPr/>
        </p:nvSpPr>
        <p:spPr>
          <a:xfrm>
            <a:off x="5536970" y="1314569"/>
            <a:ext cx="1142861" cy="1015599"/>
          </a:xfrm>
          <a:prstGeom prst="rect">
            <a:avLst/>
          </a:prstGeom>
        </p:spPr>
        <p:txBody>
          <a:bodyPr vert="horz" wrap="square" lIns="0" tIns="12065" rIns="0" bIns="0" rtlCol="0">
            <a:spAutoFit/>
          </a:bodyPr>
          <a:lstStyle/>
          <a:p>
            <a:pPr marL="9906" marR="3962" indent="522542" defTabSz="713232">
              <a:lnSpc>
                <a:spcPct val="137400"/>
              </a:lnSpc>
              <a:spcBef>
                <a:spcPts val="74"/>
              </a:spcBef>
            </a:pPr>
            <a:r>
              <a:rPr lang="en-IN" sz="2496" kern="1200" spc="4" dirty="0">
                <a:solidFill>
                  <a:schemeClr val="tx1"/>
                </a:solidFill>
                <a:latin typeface="Calibri"/>
                <a:ea typeface="+mn-ea"/>
                <a:cs typeface="Calibri"/>
              </a:rPr>
              <a:t>D</a:t>
            </a:r>
            <a:r>
              <a:rPr lang="en-IN" sz="2496" kern="1200" spc="-23" dirty="0">
                <a:solidFill>
                  <a:schemeClr val="tx1"/>
                </a:solidFill>
                <a:latin typeface="Calibri"/>
                <a:ea typeface="+mn-ea"/>
                <a:cs typeface="Calibri"/>
              </a:rPr>
              <a:t>a</a:t>
            </a:r>
            <a:r>
              <a:rPr lang="en-IN" sz="2496" kern="1200" spc="-27" dirty="0">
                <a:solidFill>
                  <a:schemeClr val="tx1"/>
                </a:solidFill>
                <a:latin typeface="Calibri"/>
                <a:ea typeface="+mn-ea"/>
                <a:cs typeface="Calibri"/>
              </a:rPr>
              <a:t>t</a:t>
            </a:r>
            <a:r>
              <a:rPr lang="en-IN" sz="2496" kern="1200" dirty="0">
                <a:solidFill>
                  <a:schemeClr val="tx1"/>
                </a:solidFill>
                <a:latin typeface="Calibri"/>
                <a:ea typeface="+mn-ea"/>
                <a:cs typeface="Calibri"/>
              </a:rPr>
              <a:t>a  </a:t>
            </a:r>
            <a:r>
              <a:rPr lang="en-IN" sz="2496" kern="1200" spc="-16" dirty="0">
                <a:solidFill>
                  <a:schemeClr val="tx1"/>
                </a:solidFill>
                <a:latin typeface="Calibri"/>
                <a:ea typeface="+mn-ea"/>
                <a:cs typeface="Calibri"/>
              </a:rPr>
              <a:t>Program</a:t>
            </a:r>
            <a:endParaRPr lang="en-IN" sz="3200" dirty="0">
              <a:latin typeface="Calibri"/>
              <a:cs typeface="Calibri"/>
            </a:endParaRPr>
          </a:p>
        </p:txBody>
      </p:sp>
      <p:sp>
        <p:nvSpPr>
          <p:cNvPr id="9" name="object 9"/>
          <p:cNvSpPr txBox="1"/>
          <p:nvPr/>
        </p:nvSpPr>
        <p:spPr>
          <a:xfrm>
            <a:off x="10266683" y="1671866"/>
            <a:ext cx="945611" cy="400447"/>
          </a:xfrm>
          <a:prstGeom prst="rect">
            <a:avLst/>
          </a:prstGeom>
        </p:spPr>
        <p:txBody>
          <a:bodyPr vert="horz" wrap="square" lIns="0" tIns="12700" rIns="0" bIns="0" rtlCol="0">
            <a:spAutoFit/>
          </a:bodyPr>
          <a:lstStyle/>
          <a:p>
            <a:pPr marL="9906" defTabSz="713232">
              <a:spcBef>
                <a:spcPts val="78"/>
              </a:spcBef>
            </a:pPr>
            <a:r>
              <a:rPr lang="en-IN" sz="2496" kern="1200" spc="4" dirty="0">
                <a:solidFill>
                  <a:schemeClr val="tx1"/>
                </a:solidFill>
                <a:latin typeface="Calibri"/>
                <a:ea typeface="+mn-ea"/>
                <a:cs typeface="Calibri"/>
              </a:rPr>
              <a:t>Ou</a:t>
            </a:r>
            <a:r>
              <a:rPr lang="en-IN" sz="2496" kern="1200" dirty="0">
                <a:solidFill>
                  <a:schemeClr val="tx1"/>
                </a:solidFill>
                <a:latin typeface="Calibri"/>
                <a:ea typeface="+mn-ea"/>
                <a:cs typeface="Calibri"/>
              </a:rPr>
              <a:t>t</a:t>
            </a:r>
            <a:r>
              <a:rPr lang="en-IN" sz="2496" kern="1200" spc="4" dirty="0">
                <a:solidFill>
                  <a:schemeClr val="tx1"/>
                </a:solidFill>
                <a:latin typeface="Calibri"/>
                <a:ea typeface="+mn-ea"/>
                <a:cs typeface="Calibri"/>
              </a:rPr>
              <a:t>put</a:t>
            </a:r>
            <a:endParaRPr lang="en-IN" sz="3200" dirty="0">
              <a:latin typeface="Calibri"/>
              <a:cs typeface="Calibri"/>
            </a:endParaRPr>
          </a:p>
        </p:txBody>
      </p:sp>
      <p:sp>
        <p:nvSpPr>
          <p:cNvPr id="10" name="object 10"/>
          <p:cNvSpPr txBox="1"/>
          <p:nvPr/>
        </p:nvSpPr>
        <p:spPr>
          <a:xfrm>
            <a:off x="7559699" y="3714813"/>
            <a:ext cx="2081533" cy="789198"/>
          </a:xfrm>
          <a:prstGeom prst="rect">
            <a:avLst/>
          </a:prstGeom>
          <a:solidFill>
            <a:srgbClr val="4F81BD"/>
          </a:solidFill>
          <a:ln w="25400">
            <a:solidFill>
              <a:srgbClr val="000000"/>
            </a:solidFill>
          </a:ln>
        </p:spPr>
        <p:txBody>
          <a:bodyPr vert="horz" wrap="square" lIns="0" tIns="3175" rIns="0" bIns="0" rtlCol="0">
            <a:spAutoFit/>
          </a:bodyPr>
          <a:lstStyle/>
          <a:p>
            <a:pPr defTabSz="713232">
              <a:spcBef>
                <a:spcPts val="20"/>
              </a:spcBef>
            </a:pPr>
            <a:endParaRPr lang="en-IN" sz="2613" kern="1200">
              <a:solidFill>
                <a:schemeClr val="tx1"/>
              </a:solidFill>
              <a:latin typeface="Times New Roman"/>
              <a:ea typeface="+mn-ea"/>
              <a:cs typeface="Times New Roman"/>
            </a:endParaRPr>
          </a:p>
          <a:p>
            <a:pPr marL="391782" defTabSz="713232"/>
            <a:r>
              <a:rPr lang="en-IN" sz="2496" kern="1200" spc="-4">
                <a:solidFill>
                  <a:schemeClr val="tx1"/>
                </a:solidFill>
                <a:latin typeface="Calibri"/>
                <a:ea typeface="+mn-ea"/>
                <a:cs typeface="Calibri"/>
              </a:rPr>
              <a:t>Computer</a:t>
            </a:r>
            <a:endParaRPr lang="en-IN" sz="3200">
              <a:latin typeface="Calibri"/>
              <a:cs typeface="Calibri"/>
            </a:endParaRPr>
          </a:p>
        </p:txBody>
      </p:sp>
      <p:sp>
        <p:nvSpPr>
          <p:cNvPr id="11" name="object 11"/>
          <p:cNvSpPr/>
          <p:nvPr/>
        </p:nvSpPr>
        <p:spPr>
          <a:xfrm>
            <a:off x="6854512" y="3848831"/>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7000"/>
                </a:lnTo>
                <a:lnTo>
                  <a:pt x="914400" y="63500"/>
                </a:lnTo>
                <a:lnTo>
                  <a:pt x="787400" y="0"/>
                </a:lnTo>
                <a:close/>
              </a:path>
            </a:pathLst>
          </a:custGeom>
          <a:solidFill>
            <a:srgbClr val="000000"/>
          </a:solidFill>
        </p:spPr>
        <p:txBody>
          <a:bodyPr wrap="square" lIns="0" tIns="0" rIns="0" bIns="0" rtlCol="0"/>
          <a:lstStyle/>
          <a:p>
            <a:endParaRPr/>
          </a:p>
        </p:txBody>
      </p:sp>
      <p:sp>
        <p:nvSpPr>
          <p:cNvPr id="12" name="object 12"/>
          <p:cNvSpPr/>
          <p:nvPr/>
        </p:nvSpPr>
        <p:spPr>
          <a:xfrm>
            <a:off x="6832170" y="4270299"/>
            <a:ext cx="713668" cy="99121"/>
          </a:xfrm>
          <a:custGeom>
            <a:avLst/>
            <a:gdLst/>
            <a:ahLst/>
            <a:cxnLst/>
            <a:rect l="l" t="t" r="r" b="b"/>
            <a:pathLst>
              <a:path w="914400" h="127000">
                <a:moveTo>
                  <a:pt x="787400" y="0"/>
                </a:moveTo>
                <a:lnTo>
                  <a:pt x="787400" y="50800"/>
                </a:lnTo>
                <a:lnTo>
                  <a:pt x="0" y="50798"/>
                </a:lnTo>
                <a:lnTo>
                  <a:pt x="0" y="76198"/>
                </a:lnTo>
                <a:lnTo>
                  <a:pt x="787400" y="76200"/>
                </a:lnTo>
                <a:lnTo>
                  <a:pt x="787400" y="126999"/>
                </a:lnTo>
                <a:lnTo>
                  <a:pt x="914400" y="63500"/>
                </a:lnTo>
                <a:lnTo>
                  <a:pt x="787400" y="0"/>
                </a:lnTo>
                <a:close/>
              </a:path>
            </a:pathLst>
          </a:custGeom>
          <a:solidFill>
            <a:srgbClr val="000000"/>
          </a:solidFill>
        </p:spPr>
        <p:txBody>
          <a:bodyPr wrap="square" lIns="0" tIns="0" rIns="0" bIns="0" rtlCol="0"/>
          <a:lstStyle/>
          <a:p>
            <a:endParaRPr/>
          </a:p>
        </p:txBody>
      </p:sp>
      <p:sp>
        <p:nvSpPr>
          <p:cNvPr id="13" name="object 13"/>
          <p:cNvSpPr/>
          <p:nvPr/>
        </p:nvSpPr>
        <p:spPr>
          <a:xfrm>
            <a:off x="9641232" y="4165443"/>
            <a:ext cx="594724" cy="99121"/>
          </a:xfrm>
          <a:custGeom>
            <a:avLst/>
            <a:gdLst/>
            <a:ahLst/>
            <a:cxnLst/>
            <a:rect l="l" t="t" r="r" b="b"/>
            <a:pathLst>
              <a:path w="762000" h="127000">
                <a:moveTo>
                  <a:pt x="635000" y="0"/>
                </a:moveTo>
                <a:lnTo>
                  <a:pt x="635000" y="50800"/>
                </a:lnTo>
                <a:lnTo>
                  <a:pt x="0" y="50798"/>
                </a:lnTo>
                <a:lnTo>
                  <a:pt x="0" y="76198"/>
                </a:lnTo>
                <a:lnTo>
                  <a:pt x="635000" y="76200"/>
                </a:lnTo>
                <a:lnTo>
                  <a:pt x="635000" y="127000"/>
                </a:lnTo>
                <a:lnTo>
                  <a:pt x="762000" y="63500"/>
                </a:lnTo>
                <a:lnTo>
                  <a:pt x="635000" y="0"/>
                </a:lnTo>
                <a:close/>
              </a:path>
            </a:pathLst>
          </a:custGeom>
          <a:solidFill>
            <a:srgbClr val="000000"/>
          </a:solidFill>
        </p:spPr>
        <p:txBody>
          <a:bodyPr wrap="square" lIns="0" tIns="0" rIns="0" bIns="0" rtlCol="0"/>
          <a:lstStyle/>
          <a:p>
            <a:endParaRPr/>
          </a:p>
        </p:txBody>
      </p:sp>
      <p:sp>
        <p:nvSpPr>
          <p:cNvPr id="14" name="object 14"/>
          <p:cNvSpPr txBox="1"/>
          <p:nvPr/>
        </p:nvSpPr>
        <p:spPr>
          <a:xfrm>
            <a:off x="5801236" y="3431594"/>
            <a:ext cx="945611" cy="1123644"/>
          </a:xfrm>
          <a:prstGeom prst="rect">
            <a:avLst/>
          </a:prstGeom>
        </p:spPr>
        <p:txBody>
          <a:bodyPr vert="horz" wrap="square" lIns="0" tIns="12700" rIns="0" bIns="0" rtlCol="0">
            <a:spAutoFit/>
          </a:bodyPr>
          <a:lstStyle/>
          <a:p>
            <a:pPr marL="9906" marR="3962" indent="284798" defTabSz="713232">
              <a:lnSpc>
                <a:spcPct val="153000"/>
              </a:lnSpc>
              <a:spcBef>
                <a:spcPts val="78"/>
              </a:spcBef>
            </a:pPr>
            <a:r>
              <a:rPr lang="en-IN" sz="2496" kern="1200" spc="-12" dirty="0">
                <a:solidFill>
                  <a:schemeClr val="tx1"/>
                </a:solidFill>
                <a:latin typeface="Calibri"/>
                <a:ea typeface="+mn-ea"/>
                <a:cs typeface="Calibri"/>
              </a:rPr>
              <a:t>Data </a:t>
            </a:r>
            <a:r>
              <a:rPr lang="en-IN" sz="2496" kern="1200" spc="-554" dirty="0">
                <a:solidFill>
                  <a:schemeClr val="tx1"/>
                </a:solidFill>
                <a:latin typeface="Calibri"/>
                <a:ea typeface="+mn-ea"/>
                <a:cs typeface="Calibri"/>
              </a:rPr>
              <a:t> </a:t>
            </a:r>
            <a:r>
              <a:rPr lang="en-IN" sz="2496" kern="1200" spc="4" dirty="0">
                <a:solidFill>
                  <a:schemeClr val="tx1"/>
                </a:solidFill>
                <a:latin typeface="Calibri"/>
                <a:ea typeface="+mn-ea"/>
                <a:cs typeface="Calibri"/>
              </a:rPr>
              <a:t>Ou</a:t>
            </a:r>
            <a:r>
              <a:rPr lang="en-IN" sz="2496" kern="1200" dirty="0">
                <a:solidFill>
                  <a:schemeClr val="tx1"/>
                </a:solidFill>
                <a:latin typeface="Calibri"/>
                <a:ea typeface="+mn-ea"/>
                <a:cs typeface="Calibri"/>
              </a:rPr>
              <a:t>t</a:t>
            </a:r>
            <a:r>
              <a:rPr lang="en-IN" sz="2496" kern="1200" spc="4" dirty="0">
                <a:solidFill>
                  <a:schemeClr val="tx1"/>
                </a:solidFill>
                <a:latin typeface="Calibri"/>
                <a:ea typeface="+mn-ea"/>
                <a:cs typeface="Calibri"/>
              </a:rPr>
              <a:t>put</a:t>
            </a:r>
            <a:endParaRPr lang="en-IN" sz="3200" dirty="0">
              <a:latin typeface="Calibri"/>
              <a:cs typeface="Calibri"/>
            </a:endParaRPr>
          </a:p>
        </p:txBody>
      </p:sp>
      <p:sp>
        <p:nvSpPr>
          <p:cNvPr id="15" name="object 15"/>
          <p:cNvSpPr txBox="1"/>
          <p:nvPr/>
        </p:nvSpPr>
        <p:spPr>
          <a:xfrm>
            <a:off x="10297413" y="4018122"/>
            <a:ext cx="1115602" cy="400447"/>
          </a:xfrm>
          <a:prstGeom prst="rect">
            <a:avLst/>
          </a:prstGeom>
        </p:spPr>
        <p:txBody>
          <a:bodyPr vert="horz" wrap="square" lIns="0" tIns="12700" rIns="0" bIns="0" rtlCol="0">
            <a:spAutoFit/>
          </a:bodyPr>
          <a:lstStyle/>
          <a:p>
            <a:pPr marL="9906" defTabSz="713232">
              <a:spcBef>
                <a:spcPts val="78"/>
              </a:spcBef>
            </a:pPr>
            <a:r>
              <a:rPr lang="en-IN" sz="2496" kern="1200" spc="-4">
                <a:solidFill>
                  <a:schemeClr val="tx1"/>
                </a:solidFill>
                <a:latin typeface="Calibri"/>
                <a:ea typeface="+mn-ea"/>
                <a:cs typeface="Calibri"/>
              </a:rPr>
              <a:t>P</a:t>
            </a:r>
            <a:r>
              <a:rPr lang="en-IN" sz="2496" kern="1200" spc="-43">
                <a:solidFill>
                  <a:schemeClr val="tx1"/>
                </a:solidFill>
                <a:latin typeface="Calibri"/>
                <a:ea typeface="+mn-ea"/>
                <a:cs typeface="Calibri"/>
              </a:rPr>
              <a:t>r</a:t>
            </a:r>
            <a:r>
              <a:rPr lang="en-IN" sz="2496" kern="1200">
                <a:solidFill>
                  <a:schemeClr val="tx1"/>
                </a:solidFill>
                <a:latin typeface="Calibri"/>
                <a:ea typeface="+mn-ea"/>
                <a:cs typeface="Calibri"/>
              </a:rPr>
              <a:t>o</a:t>
            </a:r>
            <a:r>
              <a:rPr lang="en-IN" sz="2496" kern="1200" spc="4">
                <a:solidFill>
                  <a:schemeClr val="tx1"/>
                </a:solidFill>
                <a:latin typeface="Calibri"/>
                <a:ea typeface="+mn-ea"/>
                <a:cs typeface="Calibri"/>
              </a:rPr>
              <a:t>g</a:t>
            </a:r>
            <a:r>
              <a:rPr lang="en-IN" sz="2496" kern="1200" spc="-55">
                <a:solidFill>
                  <a:schemeClr val="tx1"/>
                </a:solidFill>
                <a:latin typeface="Calibri"/>
                <a:ea typeface="+mn-ea"/>
                <a:cs typeface="Calibri"/>
              </a:rPr>
              <a:t>r</a:t>
            </a:r>
            <a:r>
              <a:rPr lang="en-IN" sz="2496" kern="1200" spc="4">
                <a:solidFill>
                  <a:schemeClr val="tx1"/>
                </a:solidFill>
                <a:latin typeface="Calibri"/>
                <a:ea typeface="+mn-ea"/>
                <a:cs typeface="Calibri"/>
              </a:rPr>
              <a:t>a</a:t>
            </a:r>
            <a:r>
              <a:rPr lang="en-IN" sz="2496" kern="1200">
                <a:solidFill>
                  <a:schemeClr val="tx1"/>
                </a:solidFill>
                <a:latin typeface="Calibri"/>
                <a:ea typeface="+mn-ea"/>
                <a:cs typeface="Calibri"/>
              </a:rPr>
              <a:t>m</a:t>
            </a:r>
            <a:endParaRPr lang="en-IN" sz="3200">
              <a:latin typeface="Calibri"/>
              <a:cs typeface="Calibri"/>
            </a:endParaRPr>
          </a:p>
        </p:txBody>
      </p:sp>
      <p:sp>
        <p:nvSpPr>
          <p:cNvPr id="17" name="object 17"/>
          <p:cNvSpPr txBox="1"/>
          <p:nvPr/>
        </p:nvSpPr>
        <p:spPr>
          <a:xfrm>
            <a:off x="11520310" y="5277697"/>
            <a:ext cx="80288" cy="156838"/>
          </a:xfrm>
          <a:prstGeom prst="rect">
            <a:avLst/>
          </a:prstGeom>
        </p:spPr>
        <p:txBody>
          <a:bodyPr vert="horz" wrap="square" lIns="0" tIns="12700" rIns="0" bIns="0" rtlCol="0">
            <a:spAutoFit/>
          </a:bodyPr>
          <a:lstStyle/>
          <a:p>
            <a:pPr marL="9906" defTabSz="713232">
              <a:spcBef>
                <a:spcPts val="78"/>
              </a:spcBef>
            </a:pPr>
            <a:r>
              <a:rPr lang="en-IN" sz="936" kern="1200">
                <a:solidFill>
                  <a:srgbClr val="898989"/>
                </a:solidFill>
                <a:latin typeface="Calibri"/>
                <a:ea typeface="+mn-ea"/>
                <a:cs typeface="Calibri"/>
              </a:rPr>
              <a:t>4</a:t>
            </a:r>
            <a:endParaRPr lang="en-IN" sz="12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4" y="609597"/>
            <a:ext cx="9392421" cy="1330841"/>
          </a:xfrm>
        </p:spPr>
        <p:txBody>
          <a:bodyPr>
            <a:normAutofit/>
          </a:bodyPr>
          <a:lstStyle/>
          <a:p>
            <a:r>
              <a:rPr lang="en-US" b="1"/>
              <a:t>Problem Statement example for Simple Linear Regression</a:t>
            </a:r>
            <a:endParaRPr lang="en-US"/>
          </a:p>
        </p:txBody>
      </p:sp>
      <p:sp>
        <p:nvSpPr>
          <p:cNvPr id="3" name="Content Placeholder 2"/>
          <p:cNvSpPr>
            <a:spLocks noGrp="1"/>
          </p:cNvSpPr>
          <p:nvPr>
            <p:ph idx="1"/>
          </p:nvPr>
        </p:nvSpPr>
        <p:spPr>
          <a:xfrm>
            <a:off x="1137034" y="2198362"/>
            <a:ext cx="4958966" cy="3917773"/>
          </a:xfrm>
        </p:spPr>
        <p:txBody>
          <a:bodyPr>
            <a:normAutofit/>
          </a:bodyPr>
          <a:lstStyle/>
          <a:p>
            <a:r>
              <a:rPr lang="en-US" sz="1700"/>
              <a:t>Here we are taking a dataset that has two variables: salary (dependent variable) and experience (Independent variable). The goals of this problem is:</a:t>
            </a:r>
          </a:p>
          <a:p>
            <a:r>
              <a:rPr lang="en-US" sz="1700" b="1"/>
              <a:t>We want to find out if there is any correlation between these two variables</a:t>
            </a:r>
            <a:endParaRPr lang="en-US" sz="1700"/>
          </a:p>
          <a:p>
            <a:r>
              <a:rPr lang="en-US" sz="1700" b="1"/>
              <a:t>We will find the best fit line for the dataset.</a:t>
            </a:r>
            <a:endParaRPr lang="en-US" sz="1700"/>
          </a:p>
          <a:p>
            <a:r>
              <a:rPr lang="en-US" sz="1700" b="1"/>
              <a:t>How the dependent variable is changing by changing the dependent variable.</a:t>
            </a:r>
            <a:endParaRPr lang="en-US" sz="1700"/>
          </a:p>
          <a:p>
            <a:r>
              <a:rPr lang="en-US" sz="1700"/>
              <a:t>In this section, we will create a Simple Linear Regression model to find out the best fitting line for representing the relationship between these two variables.</a:t>
            </a:r>
          </a:p>
          <a:p>
            <a:endParaRPr lang="en-US" sz="1700"/>
          </a:p>
        </p:txBody>
      </p:sp>
      <p:sp>
        <p:nvSpPr>
          <p:cNvPr id="27"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15414609"/>
              </p:ext>
            </p:extLst>
          </p:nvPr>
        </p:nvGraphicFramePr>
        <p:xfrm>
          <a:off x="7873243" y="2184914"/>
          <a:ext cx="2480754" cy="3755916"/>
        </p:xfrm>
        <a:graphic>
          <a:graphicData uri="http://schemas.openxmlformats.org/drawingml/2006/table">
            <a:tbl>
              <a:tblPr firstRow="1" bandRow="1"/>
              <a:tblGrid>
                <a:gridCol w="1293816">
                  <a:extLst>
                    <a:ext uri="{9D8B030D-6E8A-4147-A177-3AD203B41FA5}">
                      <a16:colId xmlns:a16="http://schemas.microsoft.com/office/drawing/2014/main" val="20000"/>
                    </a:ext>
                  </a:extLst>
                </a:gridCol>
                <a:gridCol w="1186938">
                  <a:extLst>
                    <a:ext uri="{9D8B030D-6E8A-4147-A177-3AD203B41FA5}">
                      <a16:colId xmlns:a16="http://schemas.microsoft.com/office/drawing/2014/main" val="20001"/>
                    </a:ext>
                  </a:extLst>
                </a:gridCol>
              </a:tblGrid>
              <a:tr h="208662">
                <a:tc>
                  <a:txBody>
                    <a:bodyPr/>
                    <a:lstStyle/>
                    <a:p>
                      <a:pPr algn="ctr" fontAlgn="b"/>
                      <a:r>
                        <a:rPr lang="en-US" sz="1100" b="1" i="0" u="none" strike="noStrike">
                          <a:solidFill>
                            <a:srgbClr val="000000"/>
                          </a:solidFill>
                          <a:effectLst/>
                          <a:latin typeface="Calibri" panose="020F0502020204030204" pitchFamily="34" charset="0"/>
                        </a:rPr>
                        <a:t>Years Experience</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a:rPr>
                        <a:t>Salary</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0"/>
                  </a:ext>
                </a:extLst>
              </a:tr>
              <a:tr h="208662">
                <a:tc>
                  <a:txBody>
                    <a:bodyPr/>
                    <a:lstStyle/>
                    <a:p>
                      <a:pPr algn="ctr" fontAlgn="b"/>
                      <a:r>
                        <a:rPr lang="en-US" sz="1100" b="1" i="0" u="none" strike="noStrike">
                          <a:solidFill>
                            <a:srgbClr val="000000"/>
                          </a:solidFill>
                          <a:effectLst/>
                          <a:latin typeface="Calibri" panose="020F0502020204030204" pitchFamily="34" charset="0"/>
                        </a:rPr>
                        <a:t>1.1</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39343</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1"/>
                  </a:ext>
                </a:extLst>
              </a:tr>
              <a:tr h="208662">
                <a:tc>
                  <a:txBody>
                    <a:bodyPr/>
                    <a:lstStyle/>
                    <a:p>
                      <a:pPr algn="ctr" fontAlgn="b"/>
                      <a:r>
                        <a:rPr lang="en-US" sz="1100" b="1" i="0" u="none" strike="noStrike">
                          <a:solidFill>
                            <a:srgbClr val="000000"/>
                          </a:solidFill>
                          <a:effectLst/>
                          <a:latin typeface="Calibri" panose="020F0502020204030204" pitchFamily="34" charset="0"/>
                        </a:rPr>
                        <a:t>1.3</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46205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2"/>
                  </a:ext>
                </a:extLst>
              </a:tr>
              <a:tr h="208662">
                <a:tc>
                  <a:txBody>
                    <a:bodyPr/>
                    <a:lstStyle/>
                    <a:p>
                      <a:pPr algn="ctr" fontAlgn="b"/>
                      <a:r>
                        <a:rPr lang="en-US" sz="1100" b="1" i="0" u="none" strike="noStrike">
                          <a:solidFill>
                            <a:srgbClr val="000000"/>
                          </a:solidFill>
                          <a:effectLst/>
                          <a:latin typeface="Calibri"/>
                        </a:rPr>
                        <a:t>1.5</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37731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3"/>
                  </a:ext>
                </a:extLst>
              </a:tr>
              <a:tr h="208662">
                <a:tc>
                  <a:txBody>
                    <a:bodyPr/>
                    <a:lstStyle/>
                    <a:p>
                      <a:pPr algn="ctr" fontAlgn="b"/>
                      <a:r>
                        <a:rPr lang="en-US" sz="1100" b="1" i="0" u="none" strike="noStrike">
                          <a:solidFill>
                            <a:srgbClr val="000000"/>
                          </a:solidFill>
                          <a:effectLst/>
                          <a:latin typeface="Calibri"/>
                        </a:rPr>
                        <a:t>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43525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4"/>
                  </a:ext>
                </a:extLst>
              </a:tr>
              <a:tr h="208662">
                <a:tc>
                  <a:txBody>
                    <a:bodyPr/>
                    <a:lstStyle/>
                    <a:p>
                      <a:pPr algn="ctr" fontAlgn="b"/>
                      <a:r>
                        <a:rPr lang="en-US" sz="1100" b="1" i="0" u="none" strike="noStrike">
                          <a:solidFill>
                            <a:srgbClr val="000000"/>
                          </a:solidFill>
                          <a:effectLst/>
                          <a:latin typeface="Calibri"/>
                        </a:rPr>
                        <a:t>2.2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39891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5"/>
                  </a:ext>
                </a:extLst>
              </a:tr>
              <a:tr h="208662">
                <a:tc>
                  <a:txBody>
                    <a:bodyPr/>
                    <a:lstStyle/>
                    <a:p>
                      <a:pPr algn="ctr" fontAlgn="b"/>
                      <a:r>
                        <a:rPr lang="en-US" sz="1100" b="1" i="0" u="none" strike="noStrike">
                          <a:solidFill>
                            <a:srgbClr val="000000"/>
                          </a:solidFill>
                          <a:effectLst/>
                          <a:latin typeface="Calibri"/>
                        </a:rPr>
                        <a:t>2.9</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56642</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6"/>
                  </a:ext>
                </a:extLst>
              </a:tr>
              <a:tr h="208662">
                <a:tc>
                  <a:txBody>
                    <a:bodyPr/>
                    <a:lstStyle/>
                    <a:p>
                      <a:pPr algn="ctr" fontAlgn="b"/>
                      <a:r>
                        <a:rPr lang="en-US" sz="1100" b="1" i="0" u="none" strike="noStrike">
                          <a:solidFill>
                            <a:srgbClr val="000000"/>
                          </a:solidFill>
                          <a:effectLst/>
                          <a:latin typeface="Calibri"/>
                        </a:rPr>
                        <a:t>3</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60150</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7"/>
                  </a:ext>
                </a:extLst>
              </a:tr>
              <a:tr h="208662">
                <a:tc>
                  <a:txBody>
                    <a:bodyPr/>
                    <a:lstStyle/>
                    <a:p>
                      <a:pPr algn="ctr" fontAlgn="b"/>
                      <a:r>
                        <a:rPr lang="en-US" sz="1100" b="1" i="0" u="none" strike="noStrike">
                          <a:solidFill>
                            <a:srgbClr val="000000"/>
                          </a:solidFill>
                          <a:effectLst/>
                          <a:latin typeface="Calibri"/>
                        </a:rPr>
                        <a:t>3.2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54445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8"/>
                  </a:ext>
                </a:extLst>
              </a:tr>
              <a:tr h="208662">
                <a:tc>
                  <a:txBody>
                    <a:bodyPr/>
                    <a:lstStyle/>
                    <a:p>
                      <a:pPr algn="ctr" fontAlgn="b"/>
                      <a:r>
                        <a:rPr lang="en-US" sz="1100" b="1" i="0" u="none" strike="noStrike">
                          <a:solidFill>
                            <a:srgbClr val="000000"/>
                          </a:solidFill>
                          <a:effectLst/>
                          <a:latin typeface="Calibri"/>
                        </a:rPr>
                        <a:t>3.2</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64445</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09"/>
                  </a:ext>
                </a:extLst>
              </a:tr>
              <a:tr h="208662">
                <a:tc>
                  <a:txBody>
                    <a:bodyPr/>
                    <a:lstStyle/>
                    <a:p>
                      <a:pPr algn="ctr" fontAlgn="b"/>
                      <a:r>
                        <a:rPr lang="en-US" sz="1100" b="1" i="0" u="none" strike="noStrike">
                          <a:solidFill>
                            <a:srgbClr val="000000"/>
                          </a:solidFill>
                          <a:effectLst/>
                          <a:latin typeface="Calibri"/>
                        </a:rPr>
                        <a:t>3.7</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57189</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0"/>
                  </a:ext>
                </a:extLst>
              </a:tr>
              <a:tr h="208662">
                <a:tc>
                  <a:txBody>
                    <a:bodyPr/>
                    <a:lstStyle/>
                    <a:p>
                      <a:pPr algn="ctr" fontAlgn="b"/>
                      <a:r>
                        <a:rPr lang="en-US" sz="1100" b="1" i="0" u="none" strike="noStrike">
                          <a:solidFill>
                            <a:srgbClr val="000000"/>
                          </a:solidFill>
                          <a:effectLst/>
                          <a:latin typeface="Calibri"/>
                        </a:rPr>
                        <a:t>3.9</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63218</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1"/>
                  </a:ext>
                </a:extLst>
              </a:tr>
              <a:tr h="208662">
                <a:tc>
                  <a:txBody>
                    <a:bodyPr/>
                    <a:lstStyle/>
                    <a:p>
                      <a:pPr algn="ctr" fontAlgn="b"/>
                      <a:r>
                        <a:rPr lang="en-US" sz="1100" b="1" i="0" u="none" strike="noStrike">
                          <a:solidFill>
                            <a:srgbClr val="000000"/>
                          </a:solidFill>
                          <a:effectLst/>
                          <a:latin typeface="Calibri"/>
                        </a:rPr>
                        <a:t>4</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55794</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2"/>
                  </a:ext>
                </a:extLst>
              </a:tr>
              <a:tr h="208662">
                <a:tc>
                  <a:txBody>
                    <a:bodyPr/>
                    <a:lstStyle/>
                    <a:p>
                      <a:pPr algn="ctr" fontAlgn="b"/>
                      <a:r>
                        <a:rPr lang="en-US" sz="1100" b="1" i="0" u="none" strike="noStrike">
                          <a:solidFill>
                            <a:srgbClr val="000000"/>
                          </a:solidFill>
                          <a:effectLst/>
                          <a:latin typeface="Calibri"/>
                        </a:rPr>
                        <a:t>4</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56957</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3"/>
                  </a:ext>
                </a:extLst>
              </a:tr>
              <a:tr h="208662">
                <a:tc>
                  <a:txBody>
                    <a:bodyPr/>
                    <a:lstStyle/>
                    <a:p>
                      <a:pPr algn="ctr" fontAlgn="b"/>
                      <a:r>
                        <a:rPr lang="en-US" sz="1100" b="1" i="0" u="none" strike="noStrike">
                          <a:solidFill>
                            <a:srgbClr val="000000"/>
                          </a:solidFill>
                          <a:effectLst/>
                          <a:latin typeface="Calibri"/>
                        </a:rPr>
                        <a:t>4.1</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57081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4"/>
                  </a:ext>
                </a:extLst>
              </a:tr>
              <a:tr h="208662">
                <a:tc>
                  <a:txBody>
                    <a:bodyPr/>
                    <a:lstStyle/>
                    <a:p>
                      <a:pPr algn="ctr" fontAlgn="b"/>
                      <a:r>
                        <a:rPr lang="en-US" sz="1100" b="1" i="0" u="none" strike="noStrike">
                          <a:solidFill>
                            <a:srgbClr val="000000"/>
                          </a:solidFill>
                          <a:effectLst/>
                          <a:latin typeface="Calibri"/>
                        </a:rPr>
                        <a:t>4.5</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61111</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5"/>
                  </a:ext>
                </a:extLst>
              </a:tr>
              <a:tr h="208662">
                <a:tc>
                  <a:txBody>
                    <a:bodyPr/>
                    <a:lstStyle/>
                    <a:p>
                      <a:pPr algn="ctr" fontAlgn="b"/>
                      <a:r>
                        <a:rPr lang="en-US" sz="1100" b="1" i="0" u="none" strike="noStrike">
                          <a:solidFill>
                            <a:srgbClr val="000000"/>
                          </a:solidFill>
                          <a:effectLst/>
                          <a:latin typeface="Calibri"/>
                        </a:rPr>
                        <a:t>4.9</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67938</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6"/>
                  </a:ext>
                </a:extLst>
              </a:tr>
              <a:tr h="208662">
                <a:tc>
                  <a:txBody>
                    <a:bodyPr/>
                    <a:lstStyle/>
                    <a:p>
                      <a:pPr algn="ctr" fontAlgn="b"/>
                      <a:r>
                        <a:rPr lang="en-US" sz="1100" b="1" i="0" u="none" strike="noStrike">
                          <a:solidFill>
                            <a:srgbClr val="000000"/>
                          </a:solidFill>
                          <a:effectLst/>
                          <a:latin typeface="Calibri"/>
                        </a:rPr>
                        <a:t>5.1</a:t>
                      </a:r>
                    </a:p>
                  </a:txBody>
                  <a:tcPr marL="6578" marR="6578" marT="6578" marB="0" anchor="b">
                    <a:lnL>
                      <a:noFill/>
                    </a:lnL>
                    <a:lnR>
                      <a:noFill/>
                    </a:lnR>
                    <a:lnT>
                      <a:noFill/>
                    </a:lnT>
                    <a:lnB>
                      <a:noFill/>
                    </a:lnB>
                    <a:solidFill>
                      <a:schemeClr val="accent2">
                        <a:lumMod val="40000"/>
                        <a:lumOff val="60000"/>
                      </a:schemeClr>
                    </a:solidFill>
                  </a:tcPr>
                </a:tc>
                <a:tc>
                  <a:txBody>
                    <a:bodyPr/>
                    <a:lstStyle/>
                    <a:p>
                      <a:pPr algn="ctr" fontAlgn="b"/>
                      <a:r>
                        <a:rPr lang="en-US" sz="1100" b="1" i="0" u="none" strike="noStrike">
                          <a:solidFill>
                            <a:srgbClr val="000000"/>
                          </a:solidFill>
                          <a:effectLst/>
                          <a:latin typeface="Calibri" panose="020F0502020204030204" pitchFamily="34" charset="0"/>
                        </a:rPr>
                        <a:t>66029</a:t>
                      </a:r>
                    </a:p>
                  </a:txBody>
                  <a:tcPr marL="6578" marR="6578" marT="6578" marB="0" anchor="b">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51870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1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1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371094" y="1161288"/>
            <a:ext cx="3438144" cy="1124712"/>
          </a:xfrm>
          <a:prstGeom prst="rect">
            <a:avLst/>
          </a:prstGeom>
        </p:spPr>
        <p:txBody>
          <a:bodyPr vert="horz" lIns="0" tIns="12700" rIns="0" bIns="0" rtlCol="0" anchor="b">
            <a:normAutofit/>
          </a:bodyPr>
          <a:lstStyle/>
          <a:p>
            <a:pPr marL="12700">
              <a:spcBef>
                <a:spcPts val="100"/>
              </a:spcBef>
            </a:pPr>
            <a:r>
              <a:rPr lang="en-US" sz="2800" spc="-5"/>
              <a:t>When</a:t>
            </a:r>
            <a:r>
              <a:rPr lang="en-US" sz="2800" spc="-20"/>
              <a:t> </a:t>
            </a:r>
            <a:r>
              <a:rPr lang="en-US" sz="2800"/>
              <a:t>Do</a:t>
            </a:r>
            <a:r>
              <a:rPr lang="en-US" sz="2800" spc="-15"/>
              <a:t> </a:t>
            </a:r>
            <a:r>
              <a:rPr lang="en-US" sz="2800" spc="-75"/>
              <a:t>We</a:t>
            </a:r>
            <a:r>
              <a:rPr lang="en-US" sz="2800" spc="-20"/>
              <a:t> </a:t>
            </a:r>
            <a:r>
              <a:rPr lang="en-US" sz="2800" spc="-5"/>
              <a:t>Use</a:t>
            </a:r>
            <a:r>
              <a:rPr lang="en-US" sz="2800" spc="-20"/>
              <a:t> </a:t>
            </a:r>
            <a:r>
              <a:rPr lang="en-US" sz="2800" spc="-5"/>
              <a:t>Machine</a:t>
            </a:r>
            <a:r>
              <a:rPr lang="en-US" sz="2800" spc="-25"/>
              <a:t> </a:t>
            </a:r>
            <a:r>
              <a:rPr lang="en-US" sz="2800" spc="-5"/>
              <a:t>Learning?</a:t>
            </a:r>
            <a:endParaRPr lang="en-US" sz="2800"/>
          </a:p>
        </p:txBody>
      </p:sp>
      <p:sp>
        <p:nvSpPr>
          <p:cNvPr id="36"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object 3"/>
          <p:cNvSpPr txBox="1"/>
          <p:nvPr/>
        </p:nvSpPr>
        <p:spPr>
          <a:xfrm>
            <a:off x="5260520" y="1276196"/>
            <a:ext cx="5922892" cy="1711944"/>
          </a:xfrm>
          <a:prstGeom prst="rect">
            <a:avLst/>
          </a:prstGeom>
        </p:spPr>
        <p:txBody>
          <a:bodyPr vert="horz" wrap="square" lIns="0" tIns="62865" rIns="0" bIns="0" rtlCol="0">
            <a:spAutoFit/>
          </a:bodyPr>
          <a:lstStyle/>
          <a:p>
            <a:pPr marL="10033" defTabSz="722376">
              <a:spcBef>
                <a:spcPts val="391"/>
              </a:spcBef>
            </a:pPr>
            <a:r>
              <a:rPr lang="en-US" sz="2212" kern="1200">
                <a:solidFill>
                  <a:schemeClr val="tx1"/>
                </a:solidFill>
                <a:latin typeface="Calibri"/>
                <a:ea typeface="+mn-ea"/>
                <a:cs typeface="Calibri"/>
              </a:rPr>
              <a:t>ML</a:t>
            </a:r>
            <a:r>
              <a:rPr lang="en-US" sz="2212" kern="1200" spc="-12">
                <a:solidFill>
                  <a:schemeClr val="tx1"/>
                </a:solidFill>
                <a:latin typeface="Calibri"/>
                <a:ea typeface="+mn-ea"/>
                <a:cs typeface="Calibri"/>
              </a:rPr>
              <a:t> </a:t>
            </a:r>
            <a:r>
              <a:rPr lang="en-US" sz="2212" kern="1200" spc="-4">
                <a:solidFill>
                  <a:schemeClr val="tx1"/>
                </a:solidFill>
                <a:latin typeface="Calibri"/>
                <a:ea typeface="+mn-ea"/>
                <a:cs typeface="Calibri"/>
              </a:rPr>
              <a:t>is</a:t>
            </a:r>
            <a:r>
              <a:rPr lang="en-US" sz="2212" kern="1200" spc="-8">
                <a:solidFill>
                  <a:schemeClr val="tx1"/>
                </a:solidFill>
                <a:latin typeface="Calibri"/>
                <a:ea typeface="+mn-ea"/>
                <a:cs typeface="Calibri"/>
              </a:rPr>
              <a:t> </a:t>
            </a:r>
            <a:r>
              <a:rPr lang="en-US" sz="2212" kern="1200" spc="-4">
                <a:solidFill>
                  <a:schemeClr val="tx1"/>
                </a:solidFill>
                <a:latin typeface="Calibri"/>
                <a:ea typeface="+mn-ea"/>
                <a:cs typeface="Calibri"/>
              </a:rPr>
              <a:t>used when:</a:t>
            </a:r>
            <a:endParaRPr lang="en-US" sz="2212" kern="1200">
              <a:solidFill>
                <a:schemeClr val="tx1"/>
              </a:solidFill>
              <a:latin typeface="Calibri"/>
              <a:ea typeface="+mn-ea"/>
              <a:cs typeface="Calibri"/>
            </a:endParaRPr>
          </a:p>
          <a:p>
            <a:pPr marL="280924" indent="-270891" defTabSz="722376">
              <a:spcBef>
                <a:spcPts val="269"/>
              </a:spcBef>
              <a:buFont typeface="Arial MT"/>
              <a:buChar char="•"/>
              <a:tabLst>
                <a:tab pos="280422" algn="l"/>
                <a:tab pos="280924" algn="l"/>
              </a:tabLst>
            </a:pPr>
            <a:r>
              <a:rPr lang="en-US" sz="1896" kern="1200" spc="-4">
                <a:solidFill>
                  <a:schemeClr val="tx1"/>
                </a:solidFill>
                <a:latin typeface="Calibri"/>
                <a:ea typeface="+mn-ea"/>
                <a:cs typeface="Calibri"/>
              </a:rPr>
              <a:t>Human </a:t>
            </a:r>
            <a:r>
              <a:rPr lang="en-US" sz="1896" kern="1200" spc="-8">
                <a:solidFill>
                  <a:schemeClr val="tx1"/>
                </a:solidFill>
                <a:latin typeface="Calibri"/>
                <a:ea typeface="+mn-ea"/>
                <a:cs typeface="Calibri"/>
              </a:rPr>
              <a:t>expertise</a:t>
            </a:r>
            <a:r>
              <a:rPr lang="en-US" sz="1896" kern="1200">
                <a:solidFill>
                  <a:schemeClr val="tx1"/>
                </a:solidFill>
                <a:latin typeface="Calibri"/>
                <a:ea typeface="+mn-ea"/>
                <a:cs typeface="Calibri"/>
              </a:rPr>
              <a:t> does</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not</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exist</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(navigating</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on </a:t>
            </a:r>
            <a:r>
              <a:rPr lang="en-US" sz="1896" kern="1200" spc="-8">
                <a:solidFill>
                  <a:schemeClr val="tx1"/>
                </a:solidFill>
                <a:latin typeface="Calibri"/>
                <a:ea typeface="+mn-ea"/>
                <a:cs typeface="Calibri"/>
              </a:rPr>
              <a:t>Mars)</a:t>
            </a:r>
            <a:endParaRPr lang="en-US" sz="1896" kern="1200">
              <a:solidFill>
                <a:schemeClr val="tx1"/>
              </a:solidFill>
              <a:latin typeface="Calibri"/>
              <a:ea typeface="+mn-ea"/>
              <a:cs typeface="Calibri"/>
            </a:endParaRPr>
          </a:p>
          <a:p>
            <a:pPr marL="280924" indent="-270891" defTabSz="722376">
              <a:spcBef>
                <a:spcPts val="174"/>
              </a:spcBef>
              <a:buFont typeface="Arial MT"/>
              <a:buChar char="•"/>
              <a:tabLst>
                <a:tab pos="280422" algn="l"/>
                <a:tab pos="280924" algn="l"/>
              </a:tabLst>
            </a:pPr>
            <a:r>
              <a:rPr lang="en-US" sz="1896" kern="1200" spc="-4">
                <a:solidFill>
                  <a:schemeClr val="tx1"/>
                </a:solidFill>
                <a:latin typeface="Calibri"/>
                <a:ea typeface="+mn-ea"/>
                <a:cs typeface="Calibri"/>
              </a:rPr>
              <a:t>Humans can’t</a:t>
            </a:r>
            <a:r>
              <a:rPr lang="en-US" sz="1896" kern="1200">
                <a:solidFill>
                  <a:schemeClr val="tx1"/>
                </a:solidFill>
                <a:latin typeface="Calibri"/>
                <a:ea typeface="+mn-ea"/>
                <a:cs typeface="Calibri"/>
              </a:rPr>
              <a:t> </a:t>
            </a:r>
            <a:r>
              <a:rPr lang="en-US" sz="1896" kern="1200" spc="-8">
                <a:solidFill>
                  <a:schemeClr val="tx1"/>
                </a:solidFill>
                <a:latin typeface="Calibri"/>
                <a:ea typeface="+mn-ea"/>
                <a:cs typeface="Calibri"/>
              </a:rPr>
              <a:t>explain</a:t>
            </a:r>
            <a:r>
              <a:rPr lang="en-US" sz="1896" kern="1200" spc="4">
                <a:solidFill>
                  <a:schemeClr val="tx1"/>
                </a:solidFill>
                <a:latin typeface="Calibri"/>
                <a:ea typeface="+mn-ea"/>
                <a:cs typeface="Calibri"/>
              </a:rPr>
              <a:t> </a:t>
            </a:r>
            <a:r>
              <a:rPr lang="en-US" sz="1896" kern="1200" spc="-4">
                <a:solidFill>
                  <a:schemeClr val="tx1"/>
                </a:solidFill>
                <a:latin typeface="Calibri"/>
                <a:ea typeface="+mn-ea"/>
                <a:cs typeface="Calibri"/>
              </a:rPr>
              <a:t>their</a:t>
            </a:r>
            <a:r>
              <a:rPr lang="en-US" sz="1896" kern="1200">
                <a:solidFill>
                  <a:schemeClr val="tx1"/>
                </a:solidFill>
                <a:latin typeface="Calibri"/>
                <a:ea typeface="+mn-ea"/>
                <a:cs typeface="Calibri"/>
              </a:rPr>
              <a:t> </a:t>
            </a:r>
            <a:r>
              <a:rPr lang="en-US" sz="1896" kern="1200" spc="-8">
                <a:solidFill>
                  <a:schemeClr val="tx1"/>
                </a:solidFill>
                <a:latin typeface="Calibri"/>
                <a:ea typeface="+mn-ea"/>
                <a:cs typeface="Calibri"/>
              </a:rPr>
              <a:t>expertise</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(speech</a:t>
            </a:r>
            <a:r>
              <a:rPr lang="en-US" sz="1896" kern="1200" spc="4">
                <a:solidFill>
                  <a:schemeClr val="tx1"/>
                </a:solidFill>
                <a:latin typeface="Calibri"/>
                <a:ea typeface="+mn-ea"/>
                <a:cs typeface="Calibri"/>
              </a:rPr>
              <a:t> </a:t>
            </a:r>
            <a:r>
              <a:rPr lang="en-US" sz="1896" kern="1200" spc="-8">
                <a:solidFill>
                  <a:schemeClr val="tx1"/>
                </a:solidFill>
                <a:latin typeface="Calibri"/>
                <a:ea typeface="+mn-ea"/>
                <a:cs typeface="Calibri"/>
              </a:rPr>
              <a:t>recognition)</a:t>
            </a:r>
            <a:endParaRPr lang="en-US" sz="1896" kern="1200">
              <a:solidFill>
                <a:schemeClr val="tx1"/>
              </a:solidFill>
              <a:latin typeface="Calibri"/>
              <a:ea typeface="+mn-ea"/>
              <a:cs typeface="Calibri"/>
            </a:endParaRPr>
          </a:p>
          <a:p>
            <a:pPr marL="280924" indent="-270891" defTabSz="722376">
              <a:spcBef>
                <a:spcPts val="253"/>
              </a:spcBef>
              <a:buFont typeface="Arial MT"/>
              <a:buChar char="•"/>
              <a:tabLst>
                <a:tab pos="280422" algn="l"/>
                <a:tab pos="280924" algn="l"/>
              </a:tabLst>
            </a:pPr>
            <a:r>
              <a:rPr lang="en-US" sz="1896" kern="1200" spc="-4">
                <a:solidFill>
                  <a:schemeClr val="tx1"/>
                </a:solidFill>
                <a:latin typeface="Calibri"/>
                <a:ea typeface="+mn-ea"/>
                <a:cs typeface="Calibri"/>
              </a:rPr>
              <a:t>Models</a:t>
            </a:r>
            <a:r>
              <a:rPr lang="en-US" sz="1896" kern="1200" spc="-12">
                <a:solidFill>
                  <a:schemeClr val="tx1"/>
                </a:solidFill>
                <a:latin typeface="Calibri"/>
                <a:ea typeface="+mn-ea"/>
                <a:cs typeface="Calibri"/>
              </a:rPr>
              <a:t> </a:t>
            </a:r>
            <a:r>
              <a:rPr lang="en-US" sz="1896" kern="1200" spc="-8">
                <a:solidFill>
                  <a:schemeClr val="tx1"/>
                </a:solidFill>
                <a:latin typeface="Calibri"/>
                <a:ea typeface="+mn-ea"/>
                <a:cs typeface="Calibri"/>
              </a:rPr>
              <a:t>must</a:t>
            </a:r>
            <a:r>
              <a:rPr lang="en-US" sz="1896" kern="1200" spc="-12">
                <a:solidFill>
                  <a:schemeClr val="tx1"/>
                </a:solidFill>
                <a:latin typeface="Calibri"/>
                <a:ea typeface="+mn-ea"/>
                <a:cs typeface="Calibri"/>
              </a:rPr>
              <a:t> </a:t>
            </a:r>
            <a:r>
              <a:rPr lang="en-US" sz="1896" kern="1200">
                <a:solidFill>
                  <a:schemeClr val="tx1"/>
                </a:solidFill>
                <a:latin typeface="Calibri"/>
                <a:ea typeface="+mn-ea"/>
                <a:cs typeface="Calibri"/>
              </a:rPr>
              <a:t>be</a:t>
            </a:r>
            <a:r>
              <a:rPr lang="en-US" sz="1896" kern="1200" spc="-4">
                <a:solidFill>
                  <a:schemeClr val="tx1"/>
                </a:solidFill>
                <a:latin typeface="Calibri"/>
                <a:ea typeface="+mn-ea"/>
                <a:cs typeface="Calibri"/>
              </a:rPr>
              <a:t> </a:t>
            </a:r>
            <a:r>
              <a:rPr lang="en-US" sz="1896" kern="1200" spc="-12">
                <a:solidFill>
                  <a:schemeClr val="tx1"/>
                </a:solidFill>
                <a:latin typeface="Calibri"/>
                <a:ea typeface="+mn-ea"/>
                <a:cs typeface="Calibri"/>
              </a:rPr>
              <a:t>customized</a:t>
            </a:r>
            <a:r>
              <a:rPr lang="en-US" sz="1896" kern="1200" spc="-4">
                <a:solidFill>
                  <a:schemeClr val="tx1"/>
                </a:solidFill>
                <a:latin typeface="Calibri"/>
                <a:ea typeface="+mn-ea"/>
                <a:cs typeface="Calibri"/>
              </a:rPr>
              <a:t> </a:t>
            </a:r>
            <a:r>
              <a:rPr lang="en-US" sz="1896" kern="1200" spc="-8">
                <a:solidFill>
                  <a:schemeClr val="tx1"/>
                </a:solidFill>
                <a:latin typeface="Calibri"/>
                <a:ea typeface="+mn-ea"/>
                <a:cs typeface="Calibri"/>
              </a:rPr>
              <a:t>(personalized </a:t>
            </a:r>
            <a:r>
              <a:rPr lang="en-US" sz="1896" kern="1200" spc="-4">
                <a:solidFill>
                  <a:schemeClr val="tx1"/>
                </a:solidFill>
                <a:latin typeface="Calibri"/>
                <a:ea typeface="+mn-ea"/>
                <a:cs typeface="Calibri"/>
              </a:rPr>
              <a:t>medicine)</a:t>
            </a:r>
            <a:endParaRPr lang="en-US" sz="1896" kern="1200">
              <a:solidFill>
                <a:schemeClr val="tx1"/>
              </a:solidFill>
              <a:latin typeface="Calibri"/>
              <a:ea typeface="+mn-ea"/>
              <a:cs typeface="Calibri"/>
            </a:endParaRPr>
          </a:p>
          <a:p>
            <a:pPr marL="280924" indent="-270891" defTabSz="722376">
              <a:spcBef>
                <a:spcPts val="253"/>
              </a:spcBef>
              <a:buFont typeface="Arial MT"/>
              <a:buChar char="•"/>
              <a:tabLst>
                <a:tab pos="280422" algn="l"/>
                <a:tab pos="280924" algn="l"/>
              </a:tabLst>
            </a:pPr>
            <a:r>
              <a:rPr lang="en-US" sz="1896" kern="1200" spc="-4">
                <a:solidFill>
                  <a:schemeClr val="tx1"/>
                </a:solidFill>
                <a:latin typeface="Calibri"/>
                <a:ea typeface="+mn-ea"/>
                <a:cs typeface="Calibri"/>
              </a:rPr>
              <a:t>Models</a:t>
            </a:r>
            <a:r>
              <a:rPr lang="en-US" sz="1896" kern="1200" spc="-12">
                <a:solidFill>
                  <a:schemeClr val="tx1"/>
                </a:solidFill>
                <a:latin typeface="Calibri"/>
                <a:ea typeface="+mn-ea"/>
                <a:cs typeface="Calibri"/>
              </a:rPr>
              <a:t> are</a:t>
            </a:r>
            <a:r>
              <a:rPr lang="en-US" sz="1896" kern="1200">
                <a:solidFill>
                  <a:schemeClr val="tx1"/>
                </a:solidFill>
                <a:latin typeface="Calibri"/>
                <a:ea typeface="+mn-ea"/>
                <a:cs typeface="Calibri"/>
              </a:rPr>
              <a:t> </a:t>
            </a:r>
            <a:r>
              <a:rPr lang="en-US" sz="1896" kern="1200" spc="-4">
                <a:solidFill>
                  <a:schemeClr val="tx1"/>
                </a:solidFill>
                <a:latin typeface="Calibri"/>
                <a:ea typeface="+mn-ea"/>
                <a:cs typeface="Calibri"/>
              </a:rPr>
              <a:t>based on </a:t>
            </a:r>
            <a:r>
              <a:rPr lang="en-US" sz="1896" kern="1200" spc="-8">
                <a:solidFill>
                  <a:schemeClr val="tx1"/>
                </a:solidFill>
                <a:latin typeface="Calibri"/>
                <a:ea typeface="+mn-ea"/>
                <a:cs typeface="Calibri"/>
              </a:rPr>
              <a:t>huge</a:t>
            </a:r>
            <a:r>
              <a:rPr lang="en-US" sz="1896" kern="1200" spc="-4">
                <a:solidFill>
                  <a:schemeClr val="tx1"/>
                </a:solidFill>
                <a:latin typeface="Calibri"/>
                <a:ea typeface="+mn-ea"/>
                <a:cs typeface="Calibri"/>
              </a:rPr>
              <a:t> amounts</a:t>
            </a:r>
            <a:r>
              <a:rPr lang="en-US" sz="1896" kern="1200" spc="-8">
                <a:solidFill>
                  <a:schemeClr val="tx1"/>
                </a:solidFill>
                <a:latin typeface="Calibri"/>
                <a:ea typeface="+mn-ea"/>
                <a:cs typeface="Calibri"/>
              </a:rPr>
              <a:t> </a:t>
            </a:r>
            <a:r>
              <a:rPr lang="en-US" sz="1896" kern="1200" spc="-4">
                <a:solidFill>
                  <a:schemeClr val="tx1"/>
                </a:solidFill>
                <a:latin typeface="Calibri"/>
                <a:ea typeface="+mn-ea"/>
                <a:cs typeface="Calibri"/>
              </a:rPr>
              <a:t>of </a:t>
            </a:r>
            <a:r>
              <a:rPr lang="en-US" sz="1896" kern="1200" spc="-12">
                <a:solidFill>
                  <a:schemeClr val="tx1"/>
                </a:solidFill>
                <a:latin typeface="Calibri"/>
                <a:ea typeface="+mn-ea"/>
                <a:cs typeface="Calibri"/>
              </a:rPr>
              <a:t>data</a:t>
            </a:r>
            <a:r>
              <a:rPr lang="en-US" sz="1896" kern="1200" spc="-4">
                <a:solidFill>
                  <a:schemeClr val="tx1"/>
                </a:solidFill>
                <a:latin typeface="Calibri"/>
                <a:ea typeface="+mn-ea"/>
                <a:cs typeface="Calibri"/>
              </a:rPr>
              <a:t> (genomics)</a:t>
            </a:r>
            <a:endParaRPr lang="en-US" sz="2400">
              <a:latin typeface="Calibri"/>
              <a:cs typeface="Calibri"/>
            </a:endParaRPr>
          </a:p>
        </p:txBody>
      </p:sp>
      <p:sp>
        <p:nvSpPr>
          <p:cNvPr id="4" name="object 4"/>
          <p:cNvSpPr txBox="1"/>
          <p:nvPr/>
        </p:nvSpPr>
        <p:spPr>
          <a:xfrm>
            <a:off x="4898967" y="4771180"/>
            <a:ext cx="5192761" cy="734112"/>
          </a:xfrm>
          <a:prstGeom prst="rect">
            <a:avLst/>
          </a:prstGeom>
        </p:spPr>
        <p:txBody>
          <a:bodyPr vert="horz" wrap="square" lIns="0" tIns="62865" rIns="0" bIns="0" rtlCol="0">
            <a:spAutoFit/>
          </a:bodyPr>
          <a:lstStyle/>
          <a:p>
            <a:pPr marL="371221" defTabSz="722376">
              <a:spcBef>
                <a:spcPts val="391"/>
              </a:spcBef>
            </a:pPr>
            <a:r>
              <a:rPr lang="en-US" sz="2212" kern="1200" spc="-4">
                <a:solidFill>
                  <a:schemeClr val="tx1"/>
                </a:solidFill>
                <a:latin typeface="Calibri"/>
                <a:ea typeface="+mn-ea"/>
                <a:cs typeface="Calibri"/>
              </a:rPr>
              <a:t>Learning</a:t>
            </a:r>
            <a:r>
              <a:rPr lang="en-US" sz="2212" kern="1200" spc="-12">
                <a:solidFill>
                  <a:schemeClr val="tx1"/>
                </a:solidFill>
                <a:latin typeface="Calibri"/>
                <a:ea typeface="+mn-ea"/>
                <a:cs typeface="Calibri"/>
              </a:rPr>
              <a:t> </a:t>
            </a:r>
            <a:r>
              <a:rPr lang="en-US" sz="2212" kern="1200">
                <a:solidFill>
                  <a:schemeClr val="tx1"/>
                </a:solidFill>
                <a:latin typeface="Calibri"/>
                <a:ea typeface="+mn-ea"/>
                <a:cs typeface="Calibri"/>
              </a:rPr>
              <a:t>isn’t</a:t>
            </a:r>
            <a:r>
              <a:rPr lang="en-US" sz="2212" kern="1200" spc="-8">
                <a:solidFill>
                  <a:schemeClr val="tx1"/>
                </a:solidFill>
                <a:latin typeface="Calibri"/>
                <a:ea typeface="+mn-ea"/>
                <a:cs typeface="Calibri"/>
              </a:rPr>
              <a:t> </a:t>
            </a:r>
            <a:r>
              <a:rPr lang="en-US" sz="2212" kern="1200" spc="-20">
                <a:solidFill>
                  <a:schemeClr val="tx1"/>
                </a:solidFill>
                <a:latin typeface="Calibri"/>
                <a:ea typeface="+mn-ea"/>
                <a:cs typeface="Calibri"/>
              </a:rPr>
              <a:t>always</a:t>
            </a:r>
            <a:r>
              <a:rPr lang="en-US" sz="2212" kern="1200" spc="-4">
                <a:solidFill>
                  <a:schemeClr val="tx1"/>
                </a:solidFill>
                <a:latin typeface="Calibri"/>
                <a:ea typeface="+mn-ea"/>
                <a:cs typeface="Calibri"/>
              </a:rPr>
              <a:t> </a:t>
            </a:r>
            <a:r>
              <a:rPr lang="en-US" sz="2212" kern="1200" spc="-8">
                <a:solidFill>
                  <a:schemeClr val="tx1"/>
                </a:solidFill>
                <a:latin typeface="Calibri"/>
                <a:ea typeface="+mn-ea"/>
                <a:cs typeface="Calibri"/>
              </a:rPr>
              <a:t>useful:</a:t>
            </a:r>
            <a:endParaRPr lang="en-US" sz="2212" kern="1200">
              <a:solidFill>
                <a:schemeClr val="tx1"/>
              </a:solidFill>
              <a:latin typeface="Calibri"/>
              <a:ea typeface="+mn-ea"/>
              <a:cs typeface="Calibri"/>
            </a:endParaRPr>
          </a:p>
          <a:p>
            <a:pPr marL="642112" indent="-270891" defTabSz="722376">
              <a:spcBef>
                <a:spcPts val="269"/>
              </a:spcBef>
              <a:buFont typeface="Arial MT"/>
              <a:buChar char="•"/>
              <a:tabLst>
                <a:tab pos="641610" algn="l"/>
                <a:tab pos="642112" algn="l"/>
              </a:tabLst>
            </a:pPr>
            <a:r>
              <a:rPr lang="en-US" sz="1896" kern="1200" spc="-8">
                <a:solidFill>
                  <a:schemeClr val="tx1"/>
                </a:solidFill>
                <a:latin typeface="Calibri"/>
                <a:ea typeface="+mn-ea"/>
                <a:cs typeface="Calibri"/>
              </a:rPr>
              <a:t>There</a:t>
            </a:r>
            <a:r>
              <a:rPr lang="en-US" sz="1896" kern="1200">
                <a:solidFill>
                  <a:schemeClr val="tx1"/>
                </a:solidFill>
                <a:latin typeface="Calibri"/>
                <a:ea typeface="+mn-ea"/>
                <a:cs typeface="Calibri"/>
              </a:rPr>
              <a:t> </a:t>
            </a:r>
            <a:r>
              <a:rPr lang="en-US" sz="1896" kern="1200" spc="-4">
                <a:solidFill>
                  <a:schemeClr val="tx1"/>
                </a:solidFill>
                <a:latin typeface="Calibri"/>
                <a:ea typeface="+mn-ea"/>
                <a:cs typeface="Calibri"/>
              </a:rPr>
              <a:t>is</a:t>
            </a:r>
            <a:r>
              <a:rPr lang="en-US" sz="1896" kern="1200" spc="-8">
                <a:solidFill>
                  <a:schemeClr val="tx1"/>
                </a:solidFill>
                <a:latin typeface="Calibri"/>
                <a:ea typeface="+mn-ea"/>
                <a:cs typeface="Calibri"/>
              </a:rPr>
              <a:t> </a:t>
            </a:r>
            <a:r>
              <a:rPr lang="en-US" sz="1896" kern="1200">
                <a:solidFill>
                  <a:schemeClr val="tx1"/>
                </a:solidFill>
                <a:latin typeface="Calibri"/>
                <a:ea typeface="+mn-ea"/>
                <a:cs typeface="Calibri"/>
              </a:rPr>
              <a:t>no</a:t>
            </a:r>
            <a:r>
              <a:rPr lang="en-US" sz="1896" kern="1200" spc="-8">
                <a:solidFill>
                  <a:schemeClr val="tx1"/>
                </a:solidFill>
                <a:latin typeface="Calibri"/>
                <a:ea typeface="+mn-ea"/>
                <a:cs typeface="Calibri"/>
              </a:rPr>
              <a:t> </a:t>
            </a:r>
            <a:r>
              <a:rPr lang="en-US" sz="1896" kern="1200">
                <a:solidFill>
                  <a:schemeClr val="tx1"/>
                </a:solidFill>
                <a:latin typeface="Calibri"/>
                <a:ea typeface="+mn-ea"/>
                <a:cs typeface="Calibri"/>
              </a:rPr>
              <a:t>need</a:t>
            </a:r>
            <a:r>
              <a:rPr lang="en-US" sz="1896" kern="1200" spc="-4">
                <a:solidFill>
                  <a:schemeClr val="tx1"/>
                </a:solidFill>
                <a:latin typeface="Calibri"/>
                <a:ea typeface="+mn-ea"/>
                <a:cs typeface="Calibri"/>
              </a:rPr>
              <a:t> </a:t>
            </a:r>
            <a:r>
              <a:rPr lang="en-US" sz="1896" kern="1200" spc="-12">
                <a:solidFill>
                  <a:schemeClr val="tx1"/>
                </a:solidFill>
                <a:latin typeface="Calibri"/>
                <a:ea typeface="+mn-ea"/>
                <a:cs typeface="Calibri"/>
              </a:rPr>
              <a:t>to</a:t>
            </a:r>
            <a:r>
              <a:rPr lang="en-US" sz="1896" kern="1200" spc="-4">
                <a:solidFill>
                  <a:schemeClr val="tx1"/>
                </a:solidFill>
                <a:latin typeface="Calibri"/>
                <a:ea typeface="+mn-ea"/>
                <a:cs typeface="Calibri"/>
              </a:rPr>
              <a:t> “learn”</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to</a:t>
            </a:r>
            <a:r>
              <a:rPr lang="en-US" sz="1896" kern="1200" spc="-8">
                <a:solidFill>
                  <a:schemeClr val="tx1"/>
                </a:solidFill>
                <a:latin typeface="Calibri"/>
                <a:ea typeface="+mn-ea"/>
                <a:cs typeface="Calibri"/>
              </a:rPr>
              <a:t> </a:t>
            </a:r>
            <a:r>
              <a:rPr lang="en-US" sz="1896" kern="1200" spc="-12">
                <a:solidFill>
                  <a:schemeClr val="tx1"/>
                </a:solidFill>
                <a:latin typeface="Calibri"/>
                <a:ea typeface="+mn-ea"/>
                <a:cs typeface="Calibri"/>
              </a:rPr>
              <a:t>calculate</a:t>
            </a:r>
            <a:r>
              <a:rPr lang="en-US" sz="1896" kern="1200">
                <a:solidFill>
                  <a:schemeClr val="tx1"/>
                </a:solidFill>
                <a:latin typeface="Calibri"/>
                <a:ea typeface="+mn-ea"/>
                <a:cs typeface="Calibri"/>
              </a:rPr>
              <a:t> </a:t>
            </a:r>
            <a:r>
              <a:rPr lang="en-US" sz="1896" kern="1200" spc="-12">
                <a:solidFill>
                  <a:schemeClr val="tx1"/>
                </a:solidFill>
                <a:latin typeface="Calibri"/>
                <a:ea typeface="+mn-ea"/>
                <a:cs typeface="Calibri"/>
              </a:rPr>
              <a:t>payroll</a:t>
            </a:r>
            <a:endParaRPr lang="en-US" sz="2400">
              <a:latin typeface="Calibri"/>
              <a:cs typeface="Calibri"/>
            </a:endParaRPr>
          </a:p>
        </p:txBody>
      </p:sp>
      <p:pic>
        <p:nvPicPr>
          <p:cNvPr id="5" name="object 5"/>
          <p:cNvPicPr/>
          <p:nvPr/>
        </p:nvPicPr>
        <p:blipFill>
          <a:blip r:embed="rId2" cstate="print"/>
          <a:stretch>
            <a:fillRect/>
          </a:stretch>
        </p:blipFill>
        <p:spPr>
          <a:xfrm>
            <a:off x="5198253" y="3059335"/>
            <a:ext cx="1646806" cy="1318756"/>
          </a:xfrm>
          <a:prstGeom prst="rect">
            <a:avLst/>
          </a:prstGeom>
        </p:spPr>
      </p:pic>
      <p:pic>
        <p:nvPicPr>
          <p:cNvPr id="6" name="object 6"/>
          <p:cNvPicPr/>
          <p:nvPr/>
        </p:nvPicPr>
        <p:blipFill>
          <a:blip r:embed="rId3" cstate="print"/>
          <a:stretch>
            <a:fillRect/>
          </a:stretch>
        </p:blipFill>
        <p:spPr>
          <a:xfrm>
            <a:off x="6973581" y="3059335"/>
            <a:ext cx="1582508" cy="1318756"/>
          </a:xfrm>
          <a:prstGeom prst="rect">
            <a:avLst/>
          </a:prstGeom>
        </p:spPr>
      </p:pic>
      <p:pic>
        <p:nvPicPr>
          <p:cNvPr id="7" name="object 7"/>
          <p:cNvPicPr/>
          <p:nvPr/>
        </p:nvPicPr>
        <p:blipFill>
          <a:blip r:embed="rId4" cstate="print"/>
          <a:stretch>
            <a:fillRect/>
          </a:stretch>
        </p:blipFill>
        <p:spPr>
          <a:xfrm>
            <a:off x="8684608" y="3056410"/>
            <a:ext cx="1560607" cy="1321683"/>
          </a:xfrm>
          <a:prstGeom prst="rect">
            <a:avLst/>
          </a:prstGeom>
        </p:spPr>
      </p:pic>
      <p:pic>
        <p:nvPicPr>
          <p:cNvPr id="8" name="object 8"/>
          <p:cNvPicPr/>
          <p:nvPr/>
        </p:nvPicPr>
        <p:blipFill>
          <a:blip r:embed="rId5" cstate="print"/>
          <a:stretch>
            <a:fillRect/>
          </a:stretch>
        </p:blipFill>
        <p:spPr>
          <a:xfrm>
            <a:off x="10373737" y="3059338"/>
            <a:ext cx="1447170" cy="1318755"/>
          </a:xfrm>
          <a:prstGeom prst="rect">
            <a:avLst/>
          </a:prstGeom>
        </p:spPr>
      </p:pic>
      <p:sp>
        <p:nvSpPr>
          <p:cNvPr id="9" name="object 9"/>
          <p:cNvSpPr txBox="1"/>
          <p:nvPr/>
        </p:nvSpPr>
        <p:spPr>
          <a:xfrm>
            <a:off x="11561280" y="5534871"/>
            <a:ext cx="81349" cy="158698"/>
          </a:xfrm>
          <a:prstGeom prst="rect">
            <a:avLst/>
          </a:prstGeom>
        </p:spPr>
        <p:txBody>
          <a:bodyPr vert="horz" wrap="square" lIns="0" tIns="12700" rIns="0" bIns="0" rtlCol="0">
            <a:spAutoFit/>
          </a:bodyPr>
          <a:lstStyle/>
          <a:p>
            <a:pPr marL="10033" defTabSz="722376">
              <a:spcBef>
                <a:spcPts val="79"/>
              </a:spcBef>
            </a:pPr>
            <a:r>
              <a:rPr lang="en-IN" sz="948" kern="1200">
                <a:solidFill>
                  <a:srgbClr val="898989"/>
                </a:solidFill>
                <a:latin typeface="Calibri"/>
                <a:ea typeface="+mn-ea"/>
                <a:cs typeface="Calibri"/>
              </a:rPr>
              <a:t>5</a:t>
            </a:r>
            <a:endParaRPr lang="en-IN" sz="12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Applications of Machine learning">
            <a:extLst>
              <a:ext uri="{FF2B5EF4-FFF2-40B4-BE49-F238E27FC236}">
                <a16:creationId xmlns:a16="http://schemas.microsoft.com/office/drawing/2014/main" id="{6C257EF0-9264-15F4-C36C-BB6719CBA0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053" y="623275"/>
            <a:ext cx="6540781" cy="5607882"/>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Triangle 2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052497" y="1056640"/>
            <a:ext cx="3197660" cy="3125746"/>
          </a:xfrm>
          <a:prstGeom prst="rect">
            <a:avLst/>
          </a:prstGeom>
        </p:spPr>
        <p:txBody>
          <a:bodyPr vert="horz" lIns="91440" tIns="45720" rIns="91440" bIns="45720" rtlCol="0" anchor="b">
            <a:normAutofit/>
          </a:bodyPr>
          <a:lstStyle/>
          <a:p>
            <a:pPr marL="12700" algn="l" rtl="0">
              <a:lnSpc>
                <a:spcPct val="90000"/>
              </a:lnSpc>
              <a:spcBef>
                <a:spcPct val="0"/>
              </a:spcBef>
            </a:pPr>
            <a:r>
              <a:rPr lang="en-US" sz="5000" kern="1200" spc="-5">
                <a:solidFill>
                  <a:schemeClr val="tx1"/>
                </a:solidFill>
                <a:latin typeface="+mj-lt"/>
                <a:ea typeface="+mj-ea"/>
                <a:cs typeface="+mj-cs"/>
              </a:rPr>
              <a:t>When</a:t>
            </a:r>
            <a:r>
              <a:rPr lang="en-US" sz="5000" kern="1200" spc="-20">
                <a:solidFill>
                  <a:schemeClr val="tx1"/>
                </a:solidFill>
                <a:latin typeface="+mj-lt"/>
                <a:ea typeface="+mj-ea"/>
                <a:cs typeface="+mj-cs"/>
              </a:rPr>
              <a:t> </a:t>
            </a:r>
            <a:r>
              <a:rPr lang="en-US" sz="5000" kern="1200">
                <a:solidFill>
                  <a:schemeClr val="tx1"/>
                </a:solidFill>
                <a:latin typeface="+mj-lt"/>
                <a:ea typeface="+mj-ea"/>
                <a:cs typeface="+mj-cs"/>
              </a:rPr>
              <a:t>Do</a:t>
            </a:r>
            <a:r>
              <a:rPr lang="en-US" sz="5000" kern="1200" spc="-15">
                <a:solidFill>
                  <a:schemeClr val="tx1"/>
                </a:solidFill>
                <a:latin typeface="+mj-lt"/>
                <a:ea typeface="+mj-ea"/>
                <a:cs typeface="+mj-cs"/>
              </a:rPr>
              <a:t> </a:t>
            </a:r>
            <a:r>
              <a:rPr lang="en-US" sz="5000" kern="1200" spc="-75">
                <a:solidFill>
                  <a:schemeClr val="tx1"/>
                </a:solidFill>
                <a:latin typeface="+mj-lt"/>
                <a:ea typeface="+mj-ea"/>
                <a:cs typeface="+mj-cs"/>
              </a:rPr>
              <a:t>We</a:t>
            </a:r>
            <a:r>
              <a:rPr lang="en-US" sz="5000" kern="1200" spc="-20">
                <a:solidFill>
                  <a:schemeClr val="tx1"/>
                </a:solidFill>
                <a:latin typeface="+mj-lt"/>
                <a:ea typeface="+mj-ea"/>
                <a:cs typeface="+mj-cs"/>
              </a:rPr>
              <a:t> </a:t>
            </a:r>
            <a:r>
              <a:rPr lang="en-US" sz="5000" kern="1200" spc="-5">
                <a:solidFill>
                  <a:schemeClr val="tx1"/>
                </a:solidFill>
                <a:latin typeface="+mj-lt"/>
                <a:ea typeface="+mj-ea"/>
                <a:cs typeface="+mj-cs"/>
              </a:rPr>
              <a:t>Use</a:t>
            </a:r>
            <a:r>
              <a:rPr lang="en-US" sz="5000" kern="1200" spc="-20">
                <a:solidFill>
                  <a:schemeClr val="tx1"/>
                </a:solidFill>
                <a:latin typeface="+mj-lt"/>
                <a:ea typeface="+mj-ea"/>
                <a:cs typeface="+mj-cs"/>
              </a:rPr>
              <a:t> </a:t>
            </a:r>
            <a:r>
              <a:rPr lang="en-US" sz="5000" kern="1200" spc="-5">
                <a:solidFill>
                  <a:schemeClr val="tx1"/>
                </a:solidFill>
                <a:latin typeface="+mj-lt"/>
                <a:ea typeface="+mj-ea"/>
                <a:cs typeface="+mj-cs"/>
              </a:rPr>
              <a:t>Machine</a:t>
            </a:r>
            <a:r>
              <a:rPr lang="en-US" sz="5000" kern="1200" spc="-25">
                <a:solidFill>
                  <a:schemeClr val="tx1"/>
                </a:solidFill>
                <a:latin typeface="+mj-lt"/>
                <a:ea typeface="+mj-ea"/>
                <a:cs typeface="+mj-cs"/>
              </a:rPr>
              <a:t> </a:t>
            </a:r>
            <a:r>
              <a:rPr lang="en-US" sz="5000" kern="1200" spc="-5">
                <a:solidFill>
                  <a:schemeClr val="tx1"/>
                </a:solidFill>
                <a:latin typeface="+mj-lt"/>
                <a:ea typeface="+mj-ea"/>
                <a:cs typeface="+mj-cs"/>
              </a:rPr>
              <a:t>Learning?</a:t>
            </a:r>
            <a:endParaRPr lang="en-US" sz="5000" kern="1200">
              <a:solidFill>
                <a:schemeClr val="tx1"/>
              </a:solidFill>
              <a:latin typeface="+mj-lt"/>
              <a:ea typeface="+mj-ea"/>
              <a:cs typeface="+mj-cs"/>
            </a:endParaRPr>
          </a:p>
        </p:txBody>
      </p:sp>
    </p:spTree>
    <p:extLst>
      <p:ext uri="{BB962C8B-B14F-4D97-AF65-F5344CB8AC3E}">
        <p14:creationId xmlns:p14="http://schemas.microsoft.com/office/powerpoint/2010/main" val="2704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11">
            <a:extLst>
              <a:ext uri="{FF2B5EF4-FFF2-40B4-BE49-F238E27FC236}">
                <a16:creationId xmlns:a16="http://schemas.microsoft.com/office/drawing/2014/main" id="{29D58D70-F0F3-27BB-8398-152E356D2E96}"/>
              </a:ext>
            </a:extLst>
          </p:cNvPr>
          <p:cNvPicPr>
            <a:picLocks noChangeAspect="1"/>
          </p:cNvPicPr>
          <p:nvPr/>
        </p:nvPicPr>
        <p:blipFill rotWithShape="1">
          <a:blip r:embed="rId2">
            <a:alphaModFix amt="35000"/>
          </a:blip>
          <a:srcRect t="9916" b="10578"/>
          <a:stretch/>
        </p:blipFill>
        <p:spPr>
          <a:xfrm>
            <a:off x="20" y="10"/>
            <a:ext cx="12191980" cy="6857990"/>
          </a:xfrm>
          <a:prstGeom prst="rect">
            <a:avLst/>
          </a:prstGeom>
        </p:spPr>
      </p:pic>
      <p:sp>
        <p:nvSpPr>
          <p:cNvPr id="2" name="object 2"/>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marL="585470" marR="5080" indent="-573405" algn="l" rtl="0">
              <a:lnSpc>
                <a:spcPct val="90000"/>
              </a:lnSpc>
              <a:spcBef>
                <a:spcPct val="0"/>
              </a:spcBef>
            </a:pPr>
            <a:r>
              <a:rPr lang="en-US" kern="1200">
                <a:solidFill>
                  <a:srgbClr val="FFFFFF"/>
                </a:solidFill>
                <a:latin typeface="+mj-lt"/>
                <a:cs typeface="+mj-cs"/>
              </a:rPr>
              <a:t>Some</a:t>
            </a:r>
            <a:r>
              <a:rPr lang="en-US" kern="1200" spc="-15">
                <a:solidFill>
                  <a:srgbClr val="FFFFFF"/>
                </a:solidFill>
                <a:latin typeface="+mj-lt"/>
                <a:cs typeface="+mj-cs"/>
              </a:rPr>
              <a:t> </a:t>
            </a:r>
            <a:r>
              <a:rPr lang="en-US" kern="1200" spc="-10">
                <a:solidFill>
                  <a:srgbClr val="FFFFFF"/>
                </a:solidFill>
                <a:latin typeface="+mj-lt"/>
                <a:cs typeface="+mj-cs"/>
              </a:rPr>
              <a:t>more</a:t>
            </a:r>
            <a:r>
              <a:rPr lang="en-US" kern="1200" spc="-15">
                <a:solidFill>
                  <a:srgbClr val="FFFFFF"/>
                </a:solidFill>
                <a:latin typeface="+mj-lt"/>
                <a:cs typeface="+mj-cs"/>
              </a:rPr>
              <a:t> examples</a:t>
            </a:r>
            <a:r>
              <a:rPr lang="en-US" kern="1200" spc="-10">
                <a:solidFill>
                  <a:srgbClr val="FFFFFF"/>
                </a:solidFill>
                <a:latin typeface="+mj-lt"/>
                <a:cs typeface="+mj-cs"/>
              </a:rPr>
              <a:t> </a:t>
            </a:r>
            <a:r>
              <a:rPr lang="en-US" kern="1200" spc="-5">
                <a:solidFill>
                  <a:srgbClr val="FFFFFF"/>
                </a:solidFill>
                <a:latin typeface="+mj-lt"/>
                <a:cs typeface="+mj-cs"/>
              </a:rPr>
              <a:t>of </a:t>
            </a:r>
            <a:r>
              <a:rPr lang="en-US" kern="1200" spc="-15">
                <a:solidFill>
                  <a:srgbClr val="FFFFFF"/>
                </a:solidFill>
                <a:latin typeface="+mj-lt"/>
                <a:cs typeface="+mj-cs"/>
              </a:rPr>
              <a:t>tasks</a:t>
            </a:r>
            <a:r>
              <a:rPr lang="en-US" kern="1200" spc="-10">
                <a:solidFill>
                  <a:srgbClr val="FFFFFF"/>
                </a:solidFill>
                <a:latin typeface="+mj-lt"/>
                <a:cs typeface="+mj-cs"/>
              </a:rPr>
              <a:t> that</a:t>
            </a:r>
            <a:r>
              <a:rPr lang="en-US" kern="1200" spc="-5">
                <a:solidFill>
                  <a:srgbClr val="FFFFFF"/>
                </a:solidFill>
                <a:latin typeface="+mj-lt"/>
                <a:cs typeface="+mj-cs"/>
              </a:rPr>
              <a:t> </a:t>
            </a:r>
            <a:r>
              <a:rPr lang="en-US" kern="1200" spc="-15">
                <a:solidFill>
                  <a:srgbClr val="FFFFFF"/>
                </a:solidFill>
                <a:latin typeface="+mj-lt"/>
                <a:cs typeface="+mj-cs"/>
              </a:rPr>
              <a:t>are</a:t>
            </a:r>
            <a:r>
              <a:rPr lang="en-US" kern="1200" spc="-10">
                <a:solidFill>
                  <a:srgbClr val="FFFFFF"/>
                </a:solidFill>
                <a:latin typeface="+mj-lt"/>
                <a:cs typeface="+mj-cs"/>
              </a:rPr>
              <a:t> </a:t>
            </a:r>
            <a:r>
              <a:rPr lang="en-US" kern="1200" spc="-15">
                <a:solidFill>
                  <a:srgbClr val="FFFFFF"/>
                </a:solidFill>
                <a:latin typeface="+mj-lt"/>
                <a:cs typeface="+mj-cs"/>
              </a:rPr>
              <a:t>best </a:t>
            </a:r>
            <a:r>
              <a:rPr lang="en-US" kern="1200" spc="-710">
                <a:solidFill>
                  <a:srgbClr val="FFFFFF"/>
                </a:solidFill>
                <a:latin typeface="+mj-lt"/>
                <a:cs typeface="+mj-cs"/>
              </a:rPr>
              <a:t> </a:t>
            </a:r>
            <a:r>
              <a:rPr lang="en-US" kern="1200" spc="-10">
                <a:solidFill>
                  <a:srgbClr val="FFFFFF"/>
                </a:solidFill>
                <a:latin typeface="+mj-lt"/>
                <a:cs typeface="+mj-cs"/>
              </a:rPr>
              <a:t>solved</a:t>
            </a:r>
            <a:r>
              <a:rPr lang="en-US" kern="1200">
                <a:solidFill>
                  <a:srgbClr val="FFFFFF"/>
                </a:solidFill>
                <a:latin typeface="+mj-lt"/>
                <a:cs typeface="+mj-cs"/>
              </a:rPr>
              <a:t> </a:t>
            </a:r>
            <a:r>
              <a:rPr lang="en-US" kern="1200" spc="-5">
                <a:solidFill>
                  <a:srgbClr val="FFFFFF"/>
                </a:solidFill>
                <a:latin typeface="+mj-lt"/>
                <a:cs typeface="+mj-cs"/>
              </a:rPr>
              <a:t>by </a:t>
            </a:r>
            <a:r>
              <a:rPr lang="en-US" kern="1200">
                <a:solidFill>
                  <a:srgbClr val="FFFFFF"/>
                </a:solidFill>
                <a:latin typeface="+mj-lt"/>
                <a:cs typeface="+mj-cs"/>
              </a:rPr>
              <a:t>using a learning</a:t>
            </a:r>
            <a:r>
              <a:rPr lang="en-US" kern="1200" spc="5">
                <a:solidFill>
                  <a:srgbClr val="FFFFFF"/>
                </a:solidFill>
                <a:latin typeface="+mj-lt"/>
                <a:cs typeface="+mj-cs"/>
              </a:rPr>
              <a:t> </a:t>
            </a:r>
            <a:r>
              <a:rPr lang="en-US" kern="1200" spc="-5">
                <a:solidFill>
                  <a:srgbClr val="FFFFFF"/>
                </a:solidFill>
                <a:latin typeface="+mj-lt"/>
                <a:cs typeface="+mj-cs"/>
              </a:rPr>
              <a:t>algorithm</a:t>
            </a:r>
            <a:endParaRPr lang="en-US" kern="1200">
              <a:solidFill>
                <a:srgbClr val="FFFFFF"/>
              </a:solidFill>
              <a:latin typeface="+mj-lt"/>
              <a:cs typeface="+mj-cs"/>
            </a:endParaRPr>
          </a:p>
        </p:txBody>
      </p:sp>
      <p:sp>
        <p:nvSpPr>
          <p:cNvPr id="4" name="object 4"/>
          <p:cNvSpPr txBox="1"/>
          <p:nvPr/>
        </p:nvSpPr>
        <p:spPr>
          <a:xfrm>
            <a:off x="10002202" y="6429364"/>
            <a:ext cx="153670" cy="189796"/>
          </a:xfrm>
          <a:prstGeom prst="rect">
            <a:avLst/>
          </a:prstGeom>
        </p:spPr>
        <p:txBody>
          <a:bodyPr vert="horz" wrap="square" lIns="0" tIns="5080" rIns="0" bIns="0" rtlCol="0">
            <a:spAutoFit/>
          </a:bodyPr>
          <a:lstStyle/>
          <a:p>
            <a:pPr marL="38100">
              <a:spcBef>
                <a:spcPts val="40"/>
              </a:spcBef>
            </a:pPr>
            <a:r>
              <a:rPr sz="1200">
                <a:solidFill>
                  <a:srgbClr val="898989"/>
                </a:solidFill>
                <a:latin typeface="Calibri"/>
                <a:cs typeface="Calibri"/>
              </a:rPr>
              <a:t>7</a:t>
            </a:r>
            <a:endParaRPr sz="1200">
              <a:latin typeface="Calibri"/>
              <a:cs typeface="Calibri"/>
            </a:endParaRPr>
          </a:p>
        </p:txBody>
      </p:sp>
      <p:graphicFrame>
        <p:nvGraphicFramePr>
          <p:cNvPr id="10" name="object 3">
            <a:extLst>
              <a:ext uri="{FF2B5EF4-FFF2-40B4-BE49-F238E27FC236}">
                <a16:creationId xmlns:a16="http://schemas.microsoft.com/office/drawing/2014/main" id="{F616699D-F3E5-ED75-2007-16F7327B86F7}"/>
              </a:ext>
            </a:extLst>
          </p:cNvPr>
          <p:cNvGraphicFramePr/>
          <p:nvPr>
            <p:extLst>
              <p:ext uri="{D42A27DB-BD31-4B8C-83A1-F6EECF244321}">
                <p14:modId xmlns:p14="http://schemas.microsoft.com/office/powerpoint/2010/main" val="2916837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Machine learning Life cycle">
            <a:extLst>
              <a:ext uri="{FF2B5EF4-FFF2-40B4-BE49-F238E27FC236}">
                <a16:creationId xmlns:a16="http://schemas.microsoft.com/office/drawing/2014/main" id="{AC3D81A9-4F57-06E4-662C-FE1CC5CCBE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6868" y="643466"/>
            <a:ext cx="6861121" cy="556683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D3706AFB-4AF0-430C-8FBE-C38C0F839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4" name="Freeform 5">
              <a:extLst>
                <a:ext uri="{FF2B5EF4-FFF2-40B4-BE49-F238E27FC236}">
                  <a16:creationId xmlns:a16="http://schemas.microsoft.com/office/drawing/2014/main" id="{8AC53B5C-1F4B-4D51-ADA0-F74EBA6A5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E3BBF50A-9667-4DFA-9066-13B535B573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2328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2168" y="90170"/>
            <a:ext cx="5988685" cy="695960"/>
          </a:xfrm>
          <a:prstGeom prst="rect">
            <a:avLst/>
          </a:prstGeom>
        </p:spPr>
        <p:txBody>
          <a:bodyPr vert="horz" wrap="square" lIns="0" tIns="12700" rIns="0" bIns="0" rtlCol="0">
            <a:spAutoFit/>
          </a:bodyPr>
          <a:lstStyle/>
          <a:p>
            <a:pPr marL="12700">
              <a:spcBef>
                <a:spcPts val="100"/>
              </a:spcBef>
            </a:pPr>
            <a:r>
              <a:rPr spc="-10" dirty="0"/>
              <a:t>Defining</a:t>
            </a:r>
            <a:r>
              <a:rPr spc="-15" dirty="0"/>
              <a:t> </a:t>
            </a:r>
            <a:r>
              <a:rPr dirty="0"/>
              <a:t>the</a:t>
            </a:r>
            <a:r>
              <a:rPr spc="-15" dirty="0"/>
              <a:t> </a:t>
            </a:r>
            <a:r>
              <a:rPr dirty="0"/>
              <a:t>Learning</a:t>
            </a:r>
            <a:r>
              <a:rPr spc="-15" dirty="0"/>
              <a:t> </a:t>
            </a:r>
            <a:r>
              <a:rPr spc="-85" dirty="0"/>
              <a:t>Task</a:t>
            </a:r>
          </a:p>
        </p:txBody>
      </p:sp>
      <p:sp>
        <p:nvSpPr>
          <p:cNvPr id="3" name="object 3"/>
          <p:cNvSpPr txBox="1"/>
          <p:nvPr/>
        </p:nvSpPr>
        <p:spPr>
          <a:xfrm>
            <a:off x="666621" y="1138872"/>
            <a:ext cx="11264824" cy="5664884"/>
          </a:xfrm>
          <a:prstGeom prst="rect">
            <a:avLst/>
          </a:prstGeom>
        </p:spPr>
        <p:txBody>
          <a:bodyPr vert="horz" wrap="square" lIns="0" tIns="12700" rIns="0" bIns="0" rtlCol="0">
            <a:spAutoFit/>
          </a:bodyPr>
          <a:lstStyle/>
          <a:p>
            <a:pPr marL="154940" marR="5080" indent="904240" algn="ctr">
              <a:lnSpc>
                <a:spcPct val="113100"/>
              </a:lnSpc>
              <a:spcBef>
                <a:spcPts val="100"/>
              </a:spcBef>
            </a:pPr>
            <a:r>
              <a:rPr sz="2800" spc="-15" dirty="0">
                <a:solidFill>
                  <a:srgbClr val="FF3300"/>
                </a:solidFill>
                <a:latin typeface="Calibri"/>
                <a:cs typeface="Calibri"/>
              </a:rPr>
              <a:t>Improve </a:t>
            </a:r>
            <a:r>
              <a:rPr sz="2800" spc="-5" dirty="0">
                <a:solidFill>
                  <a:srgbClr val="FF3300"/>
                </a:solidFill>
                <a:latin typeface="Calibri"/>
                <a:cs typeface="Calibri"/>
              </a:rPr>
              <a:t>on </a:t>
            </a:r>
            <a:r>
              <a:rPr sz="2800" spc="-10" dirty="0">
                <a:solidFill>
                  <a:srgbClr val="FF3300"/>
                </a:solidFill>
                <a:latin typeface="Calibri"/>
                <a:cs typeface="Calibri"/>
              </a:rPr>
              <a:t>task </a:t>
            </a:r>
            <a:r>
              <a:rPr sz="2800" spc="-150" dirty="0">
                <a:solidFill>
                  <a:srgbClr val="FF3300"/>
                </a:solidFill>
                <a:latin typeface="Calibri"/>
                <a:cs typeface="Calibri"/>
              </a:rPr>
              <a:t>T,</a:t>
            </a:r>
            <a:r>
              <a:rPr sz="2800" spc="-145" dirty="0">
                <a:solidFill>
                  <a:srgbClr val="FF3300"/>
                </a:solidFill>
                <a:latin typeface="Calibri"/>
                <a:cs typeface="Calibri"/>
              </a:rPr>
              <a:t> </a:t>
            </a:r>
            <a:r>
              <a:rPr sz="2800" spc="-5" dirty="0">
                <a:solidFill>
                  <a:srgbClr val="FF3300"/>
                </a:solidFill>
                <a:latin typeface="Calibri"/>
                <a:cs typeface="Calibri"/>
              </a:rPr>
              <a:t>with </a:t>
            </a:r>
            <a:r>
              <a:rPr sz="2800" spc="-10" dirty="0">
                <a:solidFill>
                  <a:srgbClr val="FF3300"/>
                </a:solidFill>
                <a:latin typeface="Calibri"/>
                <a:cs typeface="Calibri"/>
              </a:rPr>
              <a:t>respect </a:t>
            </a:r>
            <a:r>
              <a:rPr sz="2800" spc="-15" dirty="0">
                <a:solidFill>
                  <a:srgbClr val="FF3300"/>
                </a:solidFill>
                <a:latin typeface="Calibri"/>
                <a:cs typeface="Calibri"/>
              </a:rPr>
              <a:t>to </a:t>
            </a:r>
            <a:r>
              <a:rPr sz="2800" spc="-10" dirty="0">
                <a:solidFill>
                  <a:srgbClr val="FF3300"/>
                </a:solidFill>
                <a:latin typeface="Calibri"/>
                <a:cs typeface="Calibri"/>
              </a:rPr>
              <a:t> </a:t>
            </a:r>
            <a:r>
              <a:rPr sz="2800" dirty="0">
                <a:solidFill>
                  <a:srgbClr val="FF3300"/>
                </a:solidFill>
                <a:latin typeface="Calibri"/>
                <a:cs typeface="Calibri"/>
              </a:rPr>
              <a:t>p</a:t>
            </a:r>
            <a:r>
              <a:rPr sz="2800" spc="-10" dirty="0">
                <a:solidFill>
                  <a:srgbClr val="FF3300"/>
                </a:solidFill>
                <a:latin typeface="Calibri"/>
                <a:cs typeface="Calibri"/>
              </a:rPr>
              <a:t>e</a:t>
            </a:r>
            <a:r>
              <a:rPr sz="2800" spc="-5" dirty="0">
                <a:solidFill>
                  <a:srgbClr val="FF3300"/>
                </a:solidFill>
                <a:latin typeface="Calibri"/>
                <a:cs typeface="Calibri"/>
              </a:rPr>
              <a:t>r</a:t>
            </a:r>
            <a:r>
              <a:rPr sz="2800" spc="-60" dirty="0">
                <a:solidFill>
                  <a:srgbClr val="FF3300"/>
                </a:solidFill>
                <a:latin typeface="Calibri"/>
                <a:cs typeface="Calibri"/>
              </a:rPr>
              <a:t>f</a:t>
            </a:r>
            <a:r>
              <a:rPr sz="2800" spc="-5" dirty="0">
                <a:solidFill>
                  <a:srgbClr val="FF3300"/>
                </a:solidFill>
                <a:latin typeface="Calibri"/>
                <a:cs typeface="Calibri"/>
              </a:rPr>
              <a:t>orma</a:t>
            </a:r>
            <a:r>
              <a:rPr sz="2800" dirty="0">
                <a:solidFill>
                  <a:srgbClr val="FF3300"/>
                </a:solidFill>
                <a:latin typeface="Calibri"/>
                <a:cs typeface="Calibri"/>
              </a:rPr>
              <a:t>nce m</a:t>
            </a:r>
            <a:r>
              <a:rPr sz="2800" spc="-25" dirty="0">
                <a:solidFill>
                  <a:srgbClr val="FF3300"/>
                </a:solidFill>
                <a:latin typeface="Calibri"/>
                <a:cs typeface="Calibri"/>
              </a:rPr>
              <a:t>e</a:t>
            </a:r>
            <a:r>
              <a:rPr sz="2800" dirty="0">
                <a:solidFill>
                  <a:srgbClr val="FF3300"/>
                </a:solidFill>
                <a:latin typeface="Calibri"/>
                <a:cs typeface="Calibri"/>
              </a:rPr>
              <a:t>t</a:t>
            </a:r>
            <a:r>
              <a:rPr sz="2800" spc="-5" dirty="0">
                <a:solidFill>
                  <a:srgbClr val="FF3300"/>
                </a:solidFill>
                <a:latin typeface="Calibri"/>
                <a:cs typeface="Calibri"/>
              </a:rPr>
              <a:t>ri</a:t>
            </a:r>
            <a:r>
              <a:rPr sz="2800" dirty="0">
                <a:solidFill>
                  <a:srgbClr val="FF3300"/>
                </a:solidFill>
                <a:latin typeface="Calibri"/>
                <a:cs typeface="Calibri"/>
              </a:rPr>
              <a:t>c</a:t>
            </a:r>
            <a:r>
              <a:rPr sz="2800" spc="5" dirty="0">
                <a:solidFill>
                  <a:srgbClr val="FF3300"/>
                </a:solidFill>
                <a:latin typeface="Calibri"/>
                <a:cs typeface="Calibri"/>
              </a:rPr>
              <a:t> </a:t>
            </a:r>
            <a:r>
              <a:rPr sz="2800" spc="-345" dirty="0">
                <a:solidFill>
                  <a:srgbClr val="FF3300"/>
                </a:solidFill>
                <a:latin typeface="Calibri"/>
                <a:cs typeface="Calibri"/>
              </a:rPr>
              <a:t>P</a:t>
            </a:r>
            <a:r>
              <a:rPr sz="2800" dirty="0">
                <a:solidFill>
                  <a:srgbClr val="FF3300"/>
                </a:solidFill>
                <a:latin typeface="Calibri"/>
                <a:cs typeface="Calibri"/>
              </a:rPr>
              <a:t>,</a:t>
            </a:r>
            <a:r>
              <a:rPr sz="2800" spc="5" dirty="0">
                <a:solidFill>
                  <a:srgbClr val="FF3300"/>
                </a:solidFill>
                <a:latin typeface="Calibri"/>
                <a:cs typeface="Calibri"/>
              </a:rPr>
              <a:t> </a:t>
            </a:r>
            <a:r>
              <a:rPr sz="2800" dirty="0">
                <a:solidFill>
                  <a:srgbClr val="FF3300"/>
                </a:solidFill>
                <a:latin typeface="Calibri"/>
                <a:cs typeface="Calibri"/>
              </a:rPr>
              <a:t>b</a:t>
            </a:r>
            <a:r>
              <a:rPr sz="2800" spc="-5" dirty="0">
                <a:solidFill>
                  <a:srgbClr val="FF3300"/>
                </a:solidFill>
                <a:latin typeface="Calibri"/>
                <a:cs typeface="Calibri"/>
              </a:rPr>
              <a:t>a</a:t>
            </a:r>
            <a:r>
              <a:rPr sz="2800" spc="5" dirty="0">
                <a:solidFill>
                  <a:srgbClr val="FF3300"/>
                </a:solidFill>
                <a:latin typeface="Calibri"/>
                <a:cs typeface="Calibri"/>
              </a:rPr>
              <a:t>s</a:t>
            </a:r>
            <a:r>
              <a:rPr sz="2800" spc="-10" dirty="0">
                <a:solidFill>
                  <a:srgbClr val="FF3300"/>
                </a:solidFill>
                <a:latin typeface="Calibri"/>
                <a:cs typeface="Calibri"/>
              </a:rPr>
              <a:t>e</a:t>
            </a:r>
            <a:r>
              <a:rPr sz="2800" dirty="0">
                <a:solidFill>
                  <a:srgbClr val="FF3300"/>
                </a:solidFill>
                <a:latin typeface="Calibri"/>
                <a:cs typeface="Calibri"/>
              </a:rPr>
              <a:t>d</a:t>
            </a:r>
            <a:r>
              <a:rPr sz="2800" spc="5" dirty="0">
                <a:solidFill>
                  <a:srgbClr val="FF3300"/>
                </a:solidFill>
                <a:latin typeface="Calibri"/>
                <a:cs typeface="Calibri"/>
              </a:rPr>
              <a:t> </a:t>
            </a:r>
            <a:r>
              <a:rPr sz="2800" spc="-5" dirty="0">
                <a:solidFill>
                  <a:srgbClr val="FF3300"/>
                </a:solidFill>
                <a:latin typeface="Calibri"/>
                <a:cs typeface="Calibri"/>
              </a:rPr>
              <a:t>o</a:t>
            </a:r>
            <a:r>
              <a:rPr sz="2800" dirty="0">
                <a:solidFill>
                  <a:srgbClr val="FF3300"/>
                </a:solidFill>
                <a:latin typeface="Calibri"/>
                <a:cs typeface="Calibri"/>
              </a:rPr>
              <a:t>n</a:t>
            </a:r>
            <a:r>
              <a:rPr sz="2800" spc="5" dirty="0">
                <a:solidFill>
                  <a:srgbClr val="FF3300"/>
                </a:solidFill>
                <a:latin typeface="Calibri"/>
                <a:cs typeface="Calibri"/>
              </a:rPr>
              <a:t> </a:t>
            </a:r>
            <a:r>
              <a:rPr sz="2800" spc="-50" dirty="0">
                <a:solidFill>
                  <a:srgbClr val="FF3300"/>
                </a:solidFill>
                <a:latin typeface="Calibri"/>
                <a:cs typeface="Calibri"/>
              </a:rPr>
              <a:t>e</a:t>
            </a:r>
            <a:r>
              <a:rPr sz="2800" spc="-5" dirty="0">
                <a:solidFill>
                  <a:srgbClr val="FF3300"/>
                </a:solidFill>
                <a:latin typeface="Calibri"/>
                <a:cs typeface="Calibri"/>
              </a:rPr>
              <a:t>x</a:t>
            </a:r>
            <a:r>
              <a:rPr sz="2800" dirty="0">
                <a:solidFill>
                  <a:srgbClr val="FF3300"/>
                </a:solidFill>
                <a:latin typeface="Calibri"/>
                <a:cs typeface="Calibri"/>
              </a:rPr>
              <a:t>p</a:t>
            </a:r>
            <a:r>
              <a:rPr sz="2800" spc="-10" dirty="0">
                <a:solidFill>
                  <a:srgbClr val="FF3300"/>
                </a:solidFill>
                <a:latin typeface="Calibri"/>
                <a:cs typeface="Calibri"/>
              </a:rPr>
              <a:t>e</a:t>
            </a:r>
            <a:r>
              <a:rPr sz="2800" spc="-5" dirty="0">
                <a:solidFill>
                  <a:srgbClr val="FF3300"/>
                </a:solidFill>
                <a:latin typeface="Calibri"/>
                <a:cs typeface="Calibri"/>
              </a:rPr>
              <a:t>ri</a:t>
            </a:r>
            <a:r>
              <a:rPr sz="2800" spc="-10" dirty="0">
                <a:solidFill>
                  <a:srgbClr val="FF3300"/>
                </a:solidFill>
                <a:latin typeface="Calibri"/>
                <a:cs typeface="Calibri"/>
              </a:rPr>
              <a:t>e</a:t>
            </a:r>
            <a:r>
              <a:rPr sz="2800" dirty="0">
                <a:solidFill>
                  <a:srgbClr val="FF3300"/>
                </a:solidFill>
                <a:latin typeface="Calibri"/>
                <a:cs typeface="Calibri"/>
              </a:rPr>
              <a:t>nce</a:t>
            </a:r>
            <a:r>
              <a:rPr sz="2800" spc="-5" dirty="0">
                <a:solidFill>
                  <a:srgbClr val="FF3300"/>
                </a:solidFill>
                <a:latin typeface="Calibri"/>
                <a:cs typeface="Calibri"/>
              </a:rPr>
              <a:t> </a:t>
            </a:r>
            <a:r>
              <a:rPr sz="2800" dirty="0">
                <a:solidFill>
                  <a:srgbClr val="FF3300"/>
                </a:solidFill>
                <a:latin typeface="Calibri"/>
                <a:cs typeface="Calibri"/>
              </a:rPr>
              <a:t>E</a:t>
            </a:r>
            <a:endParaRPr sz="2800" dirty="0">
              <a:latin typeface="Calibri"/>
              <a:cs typeface="Calibri"/>
            </a:endParaRPr>
          </a:p>
          <a:p>
            <a:pPr marL="12700">
              <a:lnSpc>
                <a:spcPts val="2080"/>
              </a:lnSpc>
              <a:spcBef>
                <a:spcPts val="2435"/>
              </a:spcBef>
            </a:pPr>
            <a:r>
              <a:rPr spc="-60" dirty="0">
                <a:latin typeface="Calibri"/>
                <a:cs typeface="Calibri"/>
              </a:rPr>
              <a:t>T:</a:t>
            </a:r>
            <a:r>
              <a:rPr spc="-10" dirty="0">
                <a:latin typeface="Calibri"/>
                <a:cs typeface="Calibri"/>
              </a:rPr>
              <a:t> Playing </a:t>
            </a:r>
            <a:r>
              <a:rPr spc="-15" dirty="0">
                <a:latin typeface="Calibri"/>
                <a:cs typeface="Calibri"/>
              </a:rPr>
              <a:t>checkers</a:t>
            </a:r>
            <a:endParaRPr dirty="0">
              <a:latin typeface="Calibri"/>
              <a:cs typeface="Calibri"/>
            </a:endParaRPr>
          </a:p>
          <a:p>
            <a:pPr marL="12700" marR="1220470">
              <a:lnSpc>
                <a:spcPts val="1900"/>
              </a:lnSpc>
              <a:spcBef>
                <a:spcPts val="200"/>
              </a:spcBef>
            </a:pPr>
            <a:r>
              <a:rPr spc="-5" dirty="0">
                <a:latin typeface="Calibri"/>
                <a:cs typeface="Calibri"/>
              </a:rPr>
              <a:t>P:</a:t>
            </a:r>
            <a:r>
              <a:rPr spc="10" dirty="0">
                <a:latin typeface="Calibri"/>
                <a:cs typeface="Calibri"/>
              </a:rPr>
              <a:t> </a:t>
            </a:r>
            <a:r>
              <a:rPr spc="-15" dirty="0">
                <a:latin typeface="Calibri"/>
                <a:cs typeface="Calibri"/>
              </a:rPr>
              <a:t>Percentage</a:t>
            </a:r>
            <a:r>
              <a:rPr spc="15" dirty="0">
                <a:latin typeface="Calibri"/>
                <a:cs typeface="Calibri"/>
              </a:rPr>
              <a:t> </a:t>
            </a:r>
            <a:r>
              <a:rPr dirty="0">
                <a:latin typeface="Calibri"/>
                <a:cs typeface="Calibri"/>
              </a:rPr>
              <a:t>of</a:t>
            </a:r>
            <a:r>
              <a:rPr spc="5" dirty="0">
                <a:latin typeface="Calibri"/>
                <a:cs typeface="Calibri"/>
              </a:rPr>
              <a:t> </a:t>
            </a:r>
            <a:r>
              <a:rPr spc="-10" dirty="0">
                <a:latin typeface="Calibri"/>
                <a:cs typeface="Calibri"/>
              </a:rPr>
              <a:t>games</a:t>
            </a:r>
            <a:r>
              <a:rPr spc="5" dirty="0">
                <a:latin typeface="Calibri"/>
                <a:cs typeface="Calibri"/>
              </a:rPr>
              <a:t> </a:t>
            </a:r>
            <a:r>
              <a:rPr spc="-10" dirty="0">
                <a:latin typeface="Calibri"/>
                <a:cs typeface="Calibri"/>
              </a:rPr>
              <a:t>won</a:t>
            </a:r>
            <a:r>
              <a:rPr spc="10" dirty="0">
                <a:latin typeface="Calibri"/>
                <a:cs typeface="Calibri"/>
              </a:rPr>
              <a:t> </a:t>
            </a:r>
            <a:r>
              <a:rPr spc="-10" dirty="0">
                <a:latin typeface="Calibri"/>
                <a:cs typeface="Calibri"/>
              </a:rPr>
              <a:t>against</a:t>
            </a:r>
            <a:r>
              <a:rPr spc="-5" dirty="0">
                <a:latin typeface="Calibri"/>
                <a:cs typeface="Calibri"/>
              </a:rPr>
              <a:t> </a:t>
            </a:r>
            <a:r>
              <a:rPr dirty="0">
                <a:latin typeface="Calibri"/>
                <a:cs typeface="Calibri"/>
              </a:rPr>
              <a:t>an</a:t>
            </a:r>
            <a:r>
              <a:rPr spc="10" dirty="0">
                <a:latin typeface="Calibri"/>
                <a:cs typeface="Calibri"/>
              </a:rPr>
              <a:t> </a:t>
            </a:r>
            <a:r>
              <a:rPr spc="-10" dirty="0">
                <a:latin typeface="Calibri"/>
                <a:cs typeface="Calibri"/>
              </a:rPr>
              <a:t>arbitrary</a:t>
            </a:r>
            <a:r>
              <a:rPr dirty="0">
                <a:latin typeface="Calibri"/>
                <a:cs typeface="Calibri"/>
              </a:rPr>
              <a:t> </a:t>
            </a:r>
            <a:r>
              <a:rPr spc="-5" dirty="0">
                <a:latin typeface="Calibri"/>
                <a:cs typeface="Calibri"/>
              </a:rPr>
              <a:t>opponent </a:t>
            </a:r>
            <a:r>
              <a:rPr spc="-390" dirty="0">
                <a:latin typeface="Calibri"/>
                <a:cs typeface="Calibri"/>
              </a:rPr>
              <a:t> </a:t>
            </a:r>
            <a:endParaRPr lang="en-US" spc="-390" dirty="0">
              <a:latin typeface="Calibri"/>
              <a:cs typeface="Calibri"/>
            </a:endParaRPr>
          </a:p>
          <a:p>
            <a:pPr marL="12700" marR="1220470">
              <a:lnSpc>
                <a:spcPts val="1900"/>
              </a:lnSpc>
              <a:spcBef>
                <a:spcPts val="200"/>
              </a:spcBef>
            </a:pPr>
            <a:r>
              <a:rPr spc="-5" dirty="0">
                <a:latin typeface="Calibri"/>
                <a:cs typeface="Calibri"/>
              </a:rPr>
              <a:t>E:</a:t>
            </a:r>
            <a:r>
              <a:rPr spc="5" dirty="0">
                <a:latin typeface="Calibri"/>
                <a:cs typeface="Calibri"/>
              </a:rPr>
              <a:t> </a:t>
            </a:r>
            <a:r>
              <a:rPr spc="-10" dirty="0">
                <a:latin typeface="Calibri"/>
                <a:cs typeface="Calibri"/>
              </a:rPr>
              <a:t>Playing</a:t>
            </a:r>
            <a:r>
              <a:rPr spc="5" dirty="0">
                <a:latin typeface="Calibri"/>
                <a:cs typeface="Calibri"/>
              </a:rPr>
              <a:t> </a:t>
            </a:r>
            <a:r>
              <a:rPr spc="-10" dirty="0">
                <a:latin typeface="Calibri"/>
                <a:cs typeface="Calibri"/>
              </a:rPr>
              <a:t>practice</a:t>
            </a:r>
            <a:r>
              <a:rPr spc="10" dirty="0">
                <a:latin typeface="Calibri"/>
                <a:cs typeface="Calibri"/>
              </a:rPr>
              <a:t> </a:t>
            </a:r>
            <a:r>
              <a:rPr spc="-10" dirty="0">
                <a:latin typeface="Calibri"/>
                <a:cs typeface="Calibri"/>
              </a:rPr>
              <a:t>games</a:t>
            </a:r>
            <a:r>
              <a:rPr dirty="0">
                <a:latin typeface="Calibri"/>
                <a:cs typeface="Calibri"/>
              </a:rPr>
              <a:t> </a:t>
            </a:r>
            <a:r>
              <a:rPr spc="-10" dirty="0">
                <a:latin typeface="Calibri"/>
                <a:cs typeface="Calibri"/>
              </a:rPr>
              <a:t>against</a:t>
            </a:r>
            <a:r>
              <a:rPr spc="-5" dirty="0">
                <a:latin typeface="Calibri"/>
                <a:cs typeface="Calibri"/>
              </a:rPr>
              <a:t> itself</a:t>
            </a:r>
            <a:endParaRPr dirty="0">
              <a:latin typeface="Calibri"/>
              <a:cs typeface="Calibri"/>
            </a:endParaRPr>
          </a:p>
          <a:p>
            <a:pPr marL="12700">
              <a:lnSpc>
                <a:spcPts val="2080"/>
              </a:lnSpc>
              <a:spcBef>
                <a:spcPts val="1720"/>
              </a:spcBef>
            </a:pPr>
            <a:r>
              <a:rPr spc="-60" dirty="0">
                <a:latin typeface="Calibri"/>
                <a:cs typeface="Calibri"/>
              </a:rPr>
              <a:t>T:</a:t>
            </a:r>
            <a:r>
              <a:rPr spc="-5" dirty="0">
                <a:latin typeface="Calibri"/>
                <a:cs typeface="Calibri"/>
              </a:rPr>
              <a:t> Recognizing </a:t>
            </a:r>
            <a:r>
              <a:rPr spc="-10" dirty="0">
                <a:latin typeface="Calibri"/>
                <a:cs typeface="Calibri"/>
              </a:rPr>
              <a:t>hand-written</a:t>
            </a:r>
            <a:r>
              <a:rPr dirty="0">
                <a:latin typeface="Calibri"/>
                <a:cs typeface="Calibri"/>
              </a:rPr>
              <a:t> </a:t>
            </a:r>
            <a:r>
              <a:rPr spc="-10" dirty="0">
                <a:latin typeface="Calibri"/>
                <a:cs typeface="Calibri"/>
              </a:rPr>
              <a:t>words</a:t>
            </a:r>
            <a:endParaRPr dirty="0">
              <a:latin typeface="Calibri"/>
              <a:cs typeface="Calibri"/>
            </a:endParaRPr>
          </a:p>
          <a:p>
            <a:pPr marL="12700">
              <a:lnSpc>
                <a:spcPts val="1950"/>
              </a:lnSpc>
            </a:pPr>
            <a:r>
              <a:rPr spc="-5" dirty="0">
                <a:latin typeface="Calibri"/>
                <a:cs typeface="Calibri"/>
              </a:rPr>
              <a:t>P:</a:t>
            </a:r>
            <a:r>
              <a:rPr spc="5" dirty="0">
                <a:latin typeface="Calibri"/>
                <a:cs typeface="Calibri"/>
              </a:rPr>
              <a:t> </a:t>
            </a:r>
            <a:r>
              <a:rPr spc="-15" dirty="0">
                <a:latin typeface="Calibri"/>
                <a:cs typeface="Calibri"/>
              </a:rPr>
              <a:t>Percentage</a:t>
            </a:r>
            <a:r>
              <a:rPr spc="10" dirty="0">
                <a:latin typeface="Calibri"/>
                <a:cs typeface="Calibri"/>
              </a:rPr>
              <a:t> </a:t>
            </a:r>
            <a:r>
              <a:rPr dirty="0">
                <a:latin typeface="Calibri"/>
                <a:cs typeface="Calibri"/>
              </a:rPr>
              <a:t>of</a:t>
            </a:r>
            <a:r>
              <a:rPr spc="5" dirty="0">
                <a:latin typeface="Calibri"/>
                <a:cs typeface="Calibri"/>
              </a:rPr>
              <a:t> </a:t>
            </a:r>
            <a:r>
              <a:rPr spc="-10" dirty="0">
                <a:latin typeface="Calibri"/>
                <a:cs typeface="Calibri"/>
              </a:rPr>
              <a:t>words</a:t>
            </a:r>
            <a:r>
              <a:rPr dirty="0">
                <a:latin typeface="Calibri"/>
                <a:cs typeface="Calibri"/>
              </a:rPr>
              <a:t> </a:t>
            </a:r>
            <a:r>
              <a:rPr spc="-10" dirty="0">
                <a:latin typeface="Calibri"/>
                <a:cs typeface="Calibri"/>
              </a:rPr>
              <a:t>correctly</a:t>
            </a:r>
            <a:r>
              <a:rPr dirty="0">
                <a:latin typeface="Calibri"/>
                <a:cs typeface="Calibri"/>
              </a:rPr>
              <a:t> </a:t>
            </a:r>
            <a:r>
              <a:rPr spc="-5" dirty="0">
                <a:latin typeface="Calibri"/>
                <a:cs typeface="Calibri"/>
              </a:rPr>
              <a:t>classified</a:t>
            </a:r>
            <a:endParaRPr dirty="0">
              <a:latin typeface="Calibri"/>
              <a:cs typeface="Calibri"/>
            </a:endParaRPr>
          </a:p>
          <a:p>
            <a:pPr marL="12700">
              <a:lnSpc>
                <a:spcPts val="2030"/>
              </a:lnSpc>
            </a:pPr>
            <a:r>
              <a:rPr spc="-5" dirty="0">
                <a:latin typeface="Calibri"/>
                <a:cs typeface="Calibri"/>
              </a:rPr>
              <a:t>E:</a:t>
            </a:r>
            <a:r>
              <a:rPr spc="10" dirty="0">
                <a:latin typeface="Calibri"/>
                <a:cs typeface="Calibri"/>
              </a:rPr>
              <a:t> </a:t>
            </a:r>
            <a:r>
              <a:rPr spc="-10" dirty="0">
                <a:latin typeface="Calibri"/>
                <a:cs typeface="Calibri"/>
              </a:rPr>
              <a:t>Database</a:t>
            </a:r>
            <a:r>
              <a:rPr spc="10" dirty="0">
                <a:latin typeface="Calibri"/>
                <a:cs typeface="Calibri"/>
              </a:rPr>
              <a:t> </a:t>
            </a:r>
            <a:r>
              <a:rPr dirty="0">
                <a:latin typeface="Calibri"/>
                <a:cs typeface="Calibri"/>
              </a:rPr>
              <a:t>of</a:t>
            </a:r>
            <a:r>
              <a:rPr spc="10" dirty="0">
                <a:latin typeface="Calibri"/>
                <a:cs typeface="Calibri"/>
              </a:rPr>
              <a:t> </a:t>
            </a:r>
            <a:r>
              <a:rPr spc="-5" dirty="0">
                <a:latin typeface="Calibri"/>
                <a:cs typeface="Calibri"/>
              </a:rPr>
              <a:t>human-labeled</a:t>
            </a:r>
            <a:r>
              <a:rPr spc="10" dirty="0">
                <a:latin typeface="Calibri"/>
                <a:cs typeface="Calibri"/>
              </a:rPr>
              <a:t> </a:t>
            </a:r>
            <a:r>
              <a:rPr spc="-5" dirty="0">
                <a:latin typeface="Calibri"/>
                <a:cs typeface="Calibri"/>
              </a:rPr>
              <a:t>images</a:t>
            </a:r>
            <a:r>
              <a:rPr dirty="0">
                <a:latin typeface="Calibri"/>
                <a:cs typeface="Calibri"/>
              </a:rPr>
              <a:t> of</a:t>
            </a:r>
            <a:r>
              <a:rPr spc="10" dirty="0">
                <a:latin typeface="Calibri"/>
                <a:cs typeface="Calibri"/>
              </a:rPr>
              <a:t> </a:t>
            </a:r>
            <a:r>
              <a:rPr spc="-10" dirty="0">
                <a:latin typeface="Calibri"/>
                <a:cs typeface="Calibri"/>
              </a:rPr>
              <a:t>handwritten</a:t>
            </a:r>
            <a:r>
              <a:rPr spc="15" dirty="0">
                <a:latin typeface="Calibri"/>
                <a:cs typeface="Calibri"/>
              </a:rPr>
              <a:t> </a:t>
            </a:r>
            <a:r>
              <a:rPr spc="-10" dirty="0">
                <a:latin typeface="Calibri"/>
                <a:cs typeface="Calibri"/>
              </a:rPr>
              <a:t>words</a:t>
            </a:r>
            <a:endParaRPr dirty="0">
              <a:latin typeface="Calibri"/>
              <a:cs typeface="Calibri"/>
            </a:endParaRPr>
          </a:p>
          <a:p>
            <a:pPr marL="12700">
              <a:lnSpc>
                <a:spcPts val="2030"/>
              </a:lnSpc>
              <a:spcBef>
                <a:spcPts val="1739"/>
              </a:spcBef>
            </a:pPr>
            <a:r>
              <a:rPr spc="-60" dirty="0">
                <a:latin typeface="Calibri"/>
                <a:cs typeface="Calibri"/>
              </a:rPr>
              <a:t>T:</a:t>
            </a:r>
            <a:r>
              <a:rPr spc="10" dirty="0">
                <a:latin typeface="Calibri"/>
                <a:cs typeface="Calibri"/>
              </a:rPr>
              <a:t> </a:t>
            </a:r>
            <a:r>
              <a:rPr spc="-5" dirty="0">
                <a:latin typeface="Calibri"/>
                <a:cs typeface="Calibri"/>
              </a:rPr>
              <a:t>Driving</a:t>
            </a:r>
            <a:r>
              <a:rPr spc="10" dirty="0">
                <a:latin typeface="Calibri"/>
                <a:cs typeface="Calibri"/>
              </a:rPr>
              <a:t> </a:t>
            </a:r>
            <a:r>
              <a:rPr dirty="0">
                <a:latin typeface="Calibri"/>
                <a:cs typeface="Calibri"/>
              </a:rPr>
              <a:t>on</a:t>
            </a:r>
            <a:r>
              <a:rPr spc="10" dirty="0">
                <a:latin typeface="Calibri"/>
                <a:cs typeface="Calibri"/>
              </a:rPr>
              <a:t> </a:t>
            </a:r>
            <a:r>
              <a:rPr spc="-15" dirty="0">
                <a:latin typeface="Calibri"/>
                <a:cs typeface="Calibri"/>
              </a:rPr>
              <a:t>four-lane</a:t>
            </a:r>
            <a:r>
              <a:rPr spc="10" dirty="0">
                <a:latin typeface="Calibri"/>
                <a:cs typeface="Calibri"/>
              </a:rPr>
              <a:t> </a:t>
            </a:r>
            <a:r>
              <a:rPr spc="-15" dirty="0">
                <a:latin typeface="Calibri"/>
                <a:cs typeface="Calibri"/>
              </a:rPr>
              <a:t>highways</a:t>
            </a:r>
            <a:r>
              <a:rPr spc="5" dirty="0">
                <a:latin typeface="Calibri"/>
                <a:cs typeface="Calibri"/>
              </a:rPr>
              <a:t> </a:t>
            </a:r>
            <a:r>
              <a:rPr spc="-5" dirty="0">
                <a:latin typeface="Calibri"/>
                <a:cs typeface="Calibri"/>
              </a:rPr>
              <a:t>using</a:t>
            </a:r>
            <a:r>
              <a:rPr spc="10" dirty="0">
                <a:latin typeface="Calibri"/>
                <a:cs typeface="Calibri"/>
              </a:rPr>
              <a:t> </a:t>
            </a:r>
            <a:r>
              <a:rPr spc="-5" dirty="0">
                <a:latin typeface="Calibri"/>
                <a:cs typeface="Calibri"/>
              </a:rPr>
              <a:t>vision</a:t>
            </a:r>
            <a:r>
              <a:rPr spc="5" dirty="0">
                <a:latin typeface="Calibri"/>
                <a:cs typeface="Calibri"/>
              </a:rPr>
              <a:t> </a:t>
            </a:r>
            <a:r>
              <a:rPr spc="-10" dirty="0">
                <a:latin typeface="Calibri"/>
                <a:cs typeface="Calibri"/>
              </a:rPr>
              <a:t>sensors</a:t>
            </a:r>
            <a:endParaRPr dirty="0">
              <a:latin typeface="Calibri"/>
              <a:cs typeface="Calibri"/>
            </a:endParaRPr>
          </a:p>
          <a:p>
            <a:pPr marL="12700">
              <a:lnSpc>
                <a:spcPts val="1950"/>
              </a:lnSpc>
            </a:pPr>
            <a:r>
              <a:rPr spc="-5" dirty="0">
                <a:latin typeface="Calibri"/>
                <a:cs typeface="Calibri"/>
              </a:rPr>
              <a:t>P:</a:t>
            </a:r>
            <a:r>
              <a:rPr spc="10" dirty="0">
                <a:latin typeface="Calibri"/>
                <a:cs typeface="Calibri"/>
              </a:rPr>
              <a:t> </a:t>
            </a:r>
            <a:r>
              <a:rPr spc="-20" dirty="0">
                <a:latin typeface="Calibri"/>
                <a:cs typeface="Calibri"/>
              </a:rPr>
              <a:t>Average</a:t>
            </a:r>
            <a:r>
              <a:rPr spc="5" dirty="0">
                <a:latin typeface="Calibri"/>
                <a:cs typeface="Calibri"/>
              </a:rPr>
              <a:t> </a:t>
            </a:r>
            <a:r>
              <a:rPr spc="-10" dirty="0">
                <a:latin typeface="Calibri"/>
                <a:cs typeface="Calibri"/>
              </a:rPr>
              <a:t>distance</a:t>
            </a:r>
            <a:r>
              <a:rPr spc="15" dirty="0">
                <a:latin typeface="Calibri"/>
                <a:cs typeface="Calibri"/>
              </a:rPr>
              <a:t> </a:t>
            </a:r>
            <a:r>
              <a:rPr spc="-15" dirty="0">
                <a:latin typeface="Calibri"/>
                <a:cs typeface="Calibri"/>
              </a:rPr>
              <a:t>traveled</a:t>
            </a:r>
            <a:r>
              <a:rPr spc="5" dirty="0">
                <a:latin typeface="Calibri"/>
                <a:cs typeface="Calibri"/>
              </a:rPr>
              <a:t> </a:t>
            </a:r>
            <a:r>
              <a:rPr spc="-15" dirty="0">
                <a:latin typeface="Calibri"/>
                <a:cs typeface="Calibri"/>
              </a:rPr>
              <a:t>before</a:t>
            </a:r>
            <a:r>
              <a:rPr spc="15" dirty="0">
                <a:latin typeface="Calibri"/>
                <a:cs typeface="Calibri"/>
              </a:rPr>
              <a:t> </a:t>
            </a:r>
            <a:r>
              <a:rPr dirty="0">
                <a:latin typeface="Calibri"/>
                <a:cs typeface="Calibri"/>
              </a:rPr>
              <a:t>a</a:t>
            </a:r>
            <a:r>
              <a:rPr spc="5" dirty="0">
                <a:latin typeface="Calibri"/>
                <a:cs typeface="Calibri"/>
              </a:rPr>
              <a:t> </a:t>
            </a:r>
            <a:r>
              <a:rPr spc="-5" dirty="0">
                <a:latin typeface="Calibri"/>
                <a:cs typeface="Calibri"/>
              </a:rPr>
              <a:t>human-judged</a:t>
            </a:r>
            <a:r>
              <a:rPr spc="10" dirty="0">
                <a:latin typeface="Calibri"/>
                <a:cs typeface="Calibri"/>
              </a:rPr>
              <a:t> </a:t>
            </a:r>
            <a:r>
              <a:rPr spc="-10" dirty="0">
                <a:latin typeface="Calibri"/>
                <a:cs typeface="Calibri"/>
              </a:rPr>
              <a:t>error</a:t>
            </a:r>
            <a:endParaRPr dirty="0">
              <a:latin typeface="Calibri"/>
              <a:cs typeface="Calibri"/>
            </a:endParaRPr>
          </a:p>
          <a:p>
            <a:pPr marL="274320" marR="682625" indent="-262255">
              <a:lnSpc>
                <a:spcPts val="1900"/>
              </a:lnSpc>
              <a:spcBef>
                <a:spcPts val="200"/>
              </a:spcBef>
            </a:pPr>
            <a:r>
              <a:rPr spc="-5" dirty="0">
                <a:latin typeface="Calibri"/>
                <a:cs typeface="Calibri"/>
              </a:rPr>
              <a:t>E:</a:t>
            </a:r>
            <a:r>
              <a:rPr spc="10" dirty="0">
                <a:latin typeface="Calibri"/>
                <a:cs typeface="Calibri"/>
              </a:rPr>
              <a:t> </a:t>
            </a:r>
            <a:r>
              <a:rPr dirty="0">
                <a:latin typeface="Calibri"/>
                <a:cs typeface="Calibri"/>
              </a:rPr>
              <a:t>A </a:t>
            </a:r>
            <a:r>
              <a:rPr spc="-5" dirty="0">
                <a:latin typeface="Calibri"/>
                <a:cs typeface="Calibri"/>
              </a:rPr>
              <a:t>sequence</a:t>
            </a:r>
            <a:r>
              <a:rPr spc="10" dirty="0">
                <a:latin typeface="Calibri"/>
                <a:cs typeface="Calibri"/>
              </a:rPr>
              <a:t> </a:t>
            </a:r>
            <a:r>
              <a:rPr dirty="0">
                <a:latin typeface="Calibri"/>
                <a:cs typeface="Calibri"/>
              </a:rPr>
              <a:t>of</a:t>
            </a:r>
            <a:r>
              <a:rPr spc="5" dirty="0">
                <a:latin typeface="Calibri"/>
                <a:cs typeface="Calibri"/>
              </a:rPr>
              <a:t> </a:t>
            </a:r>
            <a:r>
              <a:rPr spc="-5" dirty="0">
                <a:latin typeface="Calibri"/>
                <a:cs typeface="Calibri"/>
              </a:rPr>
              <a:t>images</a:t>
            </a:r>
            <a:r>
              <a:rPr spc="5" dirty="0">
                <a:latin typeface="Calibri"/>
                <a:cs typeface="Calibri"/>
              </a:rPr>
              <a:t> </a:t>
            </a:r>
            <a:r>
              <a:rPr dirty="0">
                <a:latin typeface="Calibri"/>
                <a:cs typeface="Calibri"/>
              </a:rPr>
              <a:t>and</a:t>
            </a:r>
            <a:r>
              <a:rPr spc="5" dirty="0">
                <a:latin typeface="Calibri"/>
                <a:cs typeface="Calibri"/>
              </a:rPr>
              <a:t> </a:t>
            </a:r>
            <a:r>
              <a:rPr spc="-10" dirty="0">
                <a:latin typeface="Calibri"/>
                <a:cs typeface="Calibri"/>
              </a:rPr>
              <a:t>steering</a:t>
            </a:r>
            <a:r>
              <a:rPr spc="5" dirty="0">
                <a:latin typeface="Calibri"/>
                <a:cs typeface="Calibri"/>
              </a:rPr>
              <a:t> </a:t>
            </a:r>
            <a:r>
              <a:rPr spc="-5" dirty="0">
                <a:latin typeface="Calibri"/>
                <a:cs typeface="Calibri"/>
              </a:rPr>
              <a:t>commands</a:t>
            </a:r>
            <a:r>
              <a:rPr dirty="0">
                <a:latin typeface="Calibri"/>
                <a:cs typeface="Calibri"/>
              </a:rPr>
              <a:t> </a:t>
            </a:r>
            <a:r>
              <a:rPr spc="-10" dirty="0">
                <a:latin typeface="Calibri"/>
                <a:cs typeface="Calibri"/>
              </a:rPr>
              <a:t>recorded</a:t>
            </a:r>
            <a:r>
              <a:rPr spc="5" dirty="0">
                <a:latin typeface="Calibri"/>
                <a:cs typeface="Calibri"/>
              </a:rPr>
              <a:t> </a:t>
            </a:r>
            <a:r>
              <a:rPr spc="-5" dirty="0">
                <a:latin typeface="Calibri"/>
                <a:cs typeface="Calibri"/>
              </a:rPr>
              <a:t>while </a:t>
            </a:r>
            <a:r>
              <a:rPr spc="-390" dirty="0">
                <a:latin typeface="Calibri"/>
                <a:cs typeface="Calibri"/>
              </a:rPr>
              <a:t> </a:t>
            </a:r>
            <a:r>
              <a:rPr spc="-5" dirty="0">
                <a:latin typeface="Calibri"/>
                <a:cs typeface="Calibri"/>
              </a:rPr>
              <a:t>observing</a:t>
            </a:r>
            <a:r>
              <a:rPr dirty="0">
                <a:latin typeface="Calibri"/>
                <a:cs typeface="Calibri"/>
              </a:rPr>
              <a:t> a</a:t>
            </a:r>
            <a:r>
              <a:rPr spc="5" dirty="0">
                <a:latin typeface="Calibri"/>
                <a:cs typeface="Calibri"/>
              </a:rPr>
              <a:t> </a:t>
            </a:r>
            <a:r>
              <a:rPr spc="-5" dirty="0">
                <a:latin typeface="Calibri"/>
                <a:cs typeface="Calibri"/>
              </a:rPr>
              <a:t>human</a:t>
            </a:r>
            <a:r>
              <a:rPr spc="10" dirty="0">
                <a:latin typeface="Calibri"/>
                <a:cs typeface="Calibri"/>
              </a:rPr>
              <a:t> </a:t>
            </a:r>
            <a:r>
              <a:rPr spc="-30" dirty="0">
                <a:latin typeface="Calibri"/>
                <a:cs typeface="Calibri"/>
              </a:rPr>
              <a:t>driver.</a:t>
            </a:r>
            <a:endParaRPr dirty="0">
              <a:latin typeface="Calibri"/>
              <a:cs typeface="Calibri"/>
            </a:endParaRPr>
          </a:p>
          <a:p>
            <a:pPr marL="12700" marR="1724660">
              <a:spcBef>
                <a:spcPts val="1930"/>
              </a:spcBef>
            </a:pPr>
            <a:r>
              <a:rPr spc="-60" dirty="0">
                <a:latin typeface="Calibri"/>
                <a:cs typeface="Calibri"/>
              </a:rPr>
              <a:t>T: Categorize email messages as spam or legitimate.  </a:t>
            </a:r>
            <a:endParaRPr lang="en-US" spc="-60" dirty="0">
              <a:latin typeface="Calibri"/>
              <a:cs typeface="Calibri"/>
            </a:endParaRPr>
          </a:p>
          <a:p>
            <a:pPr marL="12700" marR="1724660">
              <a:spcBef>
                <a:spcPts val="1930"/>
              </a:spcBef>
            </a:pPr>
            <a:r>
              <a:rPr spc="-60" dirty="0">
                <a:latin typeface="Calibri"/>
                <a:cs typeface="Calibri"/>
              </a:rPr>
              <a:t>P: Percentage of email messages correctly classified.  </a:t>
            </a:r>
            <a:endParaRPr lang="en-US" spc="-60" dirty="0">
              <a:latin typeface="Calibri"/>
              <a:cs typeface="Calibri"/>
            </a:endParaRPr>
          </a:p>
          <a:p>
            <a:pPr marL="12700" marR="1724660">
              <a:spcBef>
                <a:spcPts val="1930"/>
              </a:spcBef>
            </a:pPr>
            <a:r>
              <a:rPr spc="-60" dirty="0">
                <a:latin typeface="Calibri"/>
                <a:cs typeface="Calibri"/>
              </a:rPr>
              <a:t>E: Database of emails, some with human-given labels</a:t>
            </a:r>
          </a:p>
        </p:txBody>
      </p:sp>
      <p:sp>
        <p:nvSpPr>
          <p:cNvPr id="5" name="object 5"/>
          <p:cNvSpPr txBox="1"/>
          <p:nvPr/>
        </p:nvSpPr>
        <p:spPr>
          <a:xfrm>
            <a:off x="9949818" y="6422072"/>
            <a:ext cx="180975" cy="197490"/>
          </a:xfrm>
          <a:prstGeom prst="rect">
            <a:avLst/>
          </a:prstGeom>
        </p:spPr>
        <p:txBody>
          <a:bodyPr vert="horz" wrap="square" lIns="0" tIns="12700" rIns="0" bIns="0" rtlCol="0">
            <a:spAutoFit/>
          </a:bodyPr>
          <a:lstStyle/>
          <a:p>
            <a:pPr marL="12700">
              <a:spcBef>
                <a:spcPts val="100"/>
              </a:spcBef>
            </a:pPr>
            <a:r>
              <a:rPr sz="1200">
                <a:solidFill>
                  <a:srgbClr val="898989"/>
                </a:solidFill>
                <a:latin typeface="Calibri"/>
                <a:cs typeface="Calibri"/>
              </a:rPr>
              <a:t>10</a:t>
            </a:r>
            <a:endParaRPr sz="1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2698</Words>
  <Application>Microsoft Office PowerPoint</Application>
  <PresentationFormat>Widescreen</PresentationFormat>
  <Paragraphs>280</Paragraphs>
  <Slides>40</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40</vt:i4>
      </vt:variant>
    </vt:vector>
  </HeadingPairs>
  <TitlesOfParts>
    <vt:vector size="52" baseType="lpstr">
      <vt:lpstr>Arial</vt:lpstr>
      <vt:lpstr>Arial MT</vt:lpstr>
      <vt:lpstr>Arial Unicode MS</vt:lpstr>
      <vt:lpstr>Calibri</vt:lpstr>
      <vt:lpstr>Calibri Light</vt:lpstr>
      <vt:lpstr>erdana</vt:lpstr>
      <vt:lpstr>Georgia</vt:lpstr>
      <vt:lpstr>Times New Roman</vt:lpstr>
      <vt:lpstr>verdana</vt:lpstr>
      <vt:lpstr>verdana</vt:lpstr>
      <vt:lpstr>Office Theme</vt:lpstr>
      <vt:lpstr>1_Office Theme</vt:lpstr>
      <vt:lpstr>Introduction to  Machine Learning using Python</vt:lpstr>
      <vt:lpstr>Predictive Analytics -  Regression </vt:lpstr>
      <vt:lpstr>What is Machine Learning?</vt:lpstr>
      <vt:lpstr>Traditional Programming</vt:lpstr>
      <vt:lpstr>When Do We Use Machine Learning?</vt:lpstr>
      <vt:lpstr>When Do We Use Machine Learning?</vt:lpstr>
      <vt:lpstr>Some more examples of tasks that are best  solved by using a learning algorithm</vt:lpstr>
      <vt:lpstr>PowerPoint Presentation</vt:lpstr>
      <vt:lpstr>Defining the Learning Task</vt:lpstr>
      <vt:lpstr>Classification of Machine Learning </vt:lpstr>
      <vt:lpstr>Types of Learning</vt:lpstr>
      <vt:lpstr>Supervised Machine Learning </vt:lpstr>
      <vt:lpstr>How Supervised Learning Works?</vt:lpstr>
      <vt:lpstr>PowerPoint Presentation</vt:lpstr>
      <vt:lpstr>Supervised Learning: Regression</vt:lpstr>
      <vt:lpstr>Supervised Learning: Classification</vt:lpstr>
      <vt:lpstr>Supervised Learning: Classification</vt:lpstr>
      <vt:lpstr>Supervised Learning: Classification</vt:lpstr>
      <vt:lpstr>Supervised Learning</vt:lpstr>
      <vt:lpstr>Unsupervised Machine Learning </vt:lpstr>
      <vt:lpstr>  Working of Unsupervised Learning </vt:lpstr>
      <vt:lpstr>Types of Unsupervised Learning Algorithm </vt:lpstr>
      <vt:lpstr>Reinforcement Learning </vt:lpstr>
      <vt:lpstr>PowerPoint Presentation</vt:lpstr>
      <vt:lpstr>Unsupervised Learning</vt:lpstr>
      <vt:lpstr>Reinforcement Learning</vt:lpstr>
      <vt:lpstr>Regression Analysis in Machine learning </vt:lpstr>
      <vt:lpstr>PowerPoint Presentation</vt:lpstr>
      <vt:lpstr>Regression Use Cases</vt:lpstr>
      <vt:lpstr>Regression Line</vt:lpstr>
      <vt:lpstr>Terminologies Related to the Regression Analysis </vt:lpstr>
      <vt:lpstr>PowerPoint Presentation</vt:lpstr>
      <vt:lpstr>Linear Regression in Machine Learning </vt:lpstr>
      <vt:lpstr>Applications of Linear Regression</vt:lpstr>
      <vt:lpstr>Representation of Linear Regression</vt:lpstr>
      <vt:lpstr>PowerPoint Presentation</vt:lpstr>
      <vt:lpstr>A linear line showing the relationship between the dependent and independent variables is called a regression line. </vt:lpstr>
      <vt:lpstr>PowerPoint Presentation</vt:lpstr>
      <vt:lpstr>Cost function </vt:lpstr>
      <vt:lpstr>Problem Statement example for Simple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cp:lastModifiedBy>Shivraj Sharma</cp:lastModifiedBy>
  <cp:revision>1</cp:revision>
  <dcterms:created xsi:type="dcterms:W3CDTF">2023-03-04T04:41:29Z</dcterms:created>
  <dcterms:modified xsi:type="dcterms:W3CDTF">2024-04-01T03:30:12Z</dcterms:modified>
</cp:coreProperties>
</file>