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1A79B3-E5D5-42A6-847C-7839C0FCD2EE}" v="1" dt="2023-09-09T05:37:10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raj Sharma" userId="e2ac9427-934a-4679-9d2a-b77fd6c0bbbc" providerId="ADAL" clId="{7F1A79B3-E5D5-42A6-847C-7839C0FCD2EE}"/>
    <pc:docChg chg="undo custSel addSld modSld">
      <pc:chgData name="Shivraj Sharma" userId="e2ac9427-934a-4679-9d2a-b77fd6c0bbbc" providerId="ADAL" clId="{7F1A79B3-E5D5-42A6-847C-7839C0FCD2EE}" dt="2023-09-09T05:43:51.396" v="35" actId="26606"/>
      <pc:docMkLst>
        <pc:docMk/>
      </pc:docMkLst>
      <pc:sldChg chg="addSp modSp mod setBg">
        <pc:chgData name="Shivraj Sharma" userId="e2ac9427-934a-4679-9d2a-b77fd6c0bbbc" providerId="ADAL" clId="{7F1A79B3-E5D5-42A6-847C-7839C0FCD2EE}" dt="2023-09-09T05:41:52.333" v="21" actId="26606"/>
        <pc:sldMkLst>
          <pc:docMk/>
          <pc:sldMk cId="238909871" sldId="256"/>
        </pc:sldMkLst>
        <pc:spChg chg="mod">
          <ac:chgData name="Shivraj Sharma" userId="e2ac9427-934a-4679-9d2a-b77fd6c0bbbc" providerId="ADAL" clId="{7F1A79B3-E5D5-42A6-847C-7839C0FCD2EE}" dt="2023-09-09T05:41:52.333" v="21" actId="26606"/>
          <ac:spMkLst>
            <pc:docMk/>
            <pc:sldMk cId="238909871" sldId="256"/>
            <ac:spMk id="2" creationId="{39C4B635-D1DA-7798-945A-8B3F0C36280C}"/>
          </ac:spMkLst>
        </pc:spChg>
        <pc:spChg chg="add">
          <ac:chgData name="Shivraj Sharma" userId="e2ac9427-934a-4679-9d2a-b77fd6c0bbbc" providerId="ADAL" clId="{7F1A79B3-E5D5-42A6-847C-7839C0FCD2EE}" dt="2023-09-09T05:41:52.333" v="21" actId="26606"/>
          <ac:spMkLst>
            <pc:docMk/>
            <pc:sldMk cId="238909871" sldId="256"/>
            <ac:spMk id="8" creationId="{51F84177-D544-484B-840F-230FCEB946C8}"/>
          </ac:spMkLst>
        </pc:spChg>
        <pc:spChg chg="add">
          <ac:chgData name="Shivraj Sharma" userId="e2ac9427-934a-4679-9d2a-b77fd6c0bbbc" providerId="ADAL" clId="{7F1A79B3-E5D5-42A6-847C-7839C0FCD2EE}" dt="2023-09-09T05:41:52.333" v="21" actId="26606"/>
          <ac:spMkLst>
            <pc:docMk/>
            <pc:sldMk cId="238909871" sldId="256"/>
            <ac:spMk id="10" creationId="{7BC9B9BC-356F-4894-B473-21807684EBCE}"/>
          </ac:spMkLst>
        </pc:spChg>
        <pc:spChg chg="add">
          <ac:chgData name="Shivraj Sharma" userId="e2ac9427-934a-4679-9d2a-b77fd6c0bbbc" providerId="ADAL" clId="{7F1A79B3-E5D5-42A6-847C-7839C0FCD2EE}" dt="2023-09-09T05:41:52.333" v="21" actId="26606"/>
          <ac:spMkLst>
            <pc:docMk/>
            <pc:sldMk cId="238909871" sldId="256"/>
            <ac:spMk id="12" creationId="{CFD42E53-DE7E-4891-9F3A-A1E195E8E85A}"/>
          </ac:spMkLst>
        </pc:spChg>
        <pc:picChg chg="add">
          <ac:chgData name="Shivraj Sharma" userId="e2ac9427-934a-4679-9d2a-b77fd6c0bbbc" providerId="ADAL" clId="{7F1A79B3-E5D5-42A6-847C-7839C0FCD2EE}" dt="2023-09-09T05:41:52.333" v="21" actId="26606"/>
          <ac:picMkLst>
            <pc:docMk/>
            <pc:sldMk cId="238909871" sldId="256"/>
            <ac:picMk id="4" creationId="{156EA6F1-01CD-1498-E3BB-255BA8E785FC}"/>
          </ac:picMkLst>
        </pc:picChg>
      </pc:sldChg>
      <pc:sldChg chg="addSp delSp modSp mod">
        <pc:chgData name="Shivraj Sharma" userId="e2ac9427-934a-4679-9d2a-b77fd6c0bbbc" providerId="ADAL" clId="{7F1A79B3-E5D5-42A6-847C-7839C0FCD2EE}" dt="2023-09-09T05:42:18.667" v="24" actId="14100"/>
        <pc:sldMkLst>
          <pc:docMk/>
          <pc:sldMk cId="3970244387" sldId="257"/>
        </pc:sldMkLst>
        <pc:spChg chg="del">
          <ac:chgData name="Shivraj Sharma" userId="e2ac9427-934a-4679-9d2a-b77fd6c0bbbc" providerId="ADAL" clId="{7F1A79B3-E5D5-42A6-847C-7839C0FCD2EE}" dt="2023-09-09T05:42:06.889" v="22" actId="26606"/>
          <ac:spMkLst>
            <pc:docMk/>
            <pc:sldMk cId="3970244387" sldId="257"/>
            <ac:spMk id="3" creationId="{CD34BF95-1F5D-8E0A-D2B7-45C8298D59B9}"/>
          </ac:spMkLst>
        </pc:spChg>
        <pc:graphicFrameChg chg="add mod">
          <ac:chgData name="Shivraj Sharma" userId="e2ac9427-934a-4679-9d2a-b77fd6c0bbbc" providerId="ADAL" clId="{7F1A79B3-E5D5-42A6-847C-7839C0FCD2EE}" dt="2023-09-09T05:42:18.667" v="24" actId="14100"/>
          <ac:graphicFrameMkLst>
            <pc:docMk/>
            <pc:sldMk cId="3970244387" sldId="257"/>
            <ac:graphicFrameMk id="5" creationId="{44C8264A-3EA1-D5C4-052B-906047B897BE}"/>
          </ac:graphicFrameMkLst>
        </pc:graphicFrameChg>
      </pc:sldChg>
      <pc:sldChg chg="addSp modSp mod setBg">
        <pc:chgData name="Shivraj Sharma" userId="e2ac9427-934a-4679-9d2a-b77fd6c0bbbc" providerId="ADAL" clId="{7F1A79B3-E5D5-42A6-847C-7839C0FCD2EE}" dt="2023-09-09T05:42:28.850" v="25" actId="26606"/>
        <pc:sldMkLst>
          <pc:docMk/>
          <pc:sldMk cId="3526887767" sldId="258"/>
        </pc:sldMkLst>
        <pc:spChg chg="mod">
          <ac:chgData name="Shivraj Sharma" userId="e2ac9427-934a-4679-9d2a-b77fd6c0bbbc" providerId="ADAL" clId="{7F1A79B3-E5D5-42A6-847C-7839C0FCD2EE}" dt="2023-09-09T05:42:28.850" v="25" actId="26606"/>
          <ac:spMkLst>
            <pc:docMk/>
            <pc:sldMk cId="3526887767" sldId="258"/>
            <ac:spMk id="2" creationId="{D384E096-95EF-C97D-23C8-7CF7870ADB4D}"/>
          </ac:spMkLst>
        </pc:spChg>
        <pc:spChg chg="mod">
          <ac:chgData name="Shivraj Sharma" userId="e2ac9427-934a-4679-9d2a-b77fd6c0bbbc" providerId="ADAL" clId="{7F1A79B3-E5D5-42A6-847C-7839C0FCD2EE}" dt="2023-09-09T05:42:28.850" v="25" actId="26606"/>
          <ac:spMkLst>
            <pc:docMk/>
            <pc:sldMk cId="3526887767" sldId="258"/>
            <ac:spMk id="3" creationId="{36CCE693-DF0D-972D-65C0-C8487529A096}"/>
          </ac:spMkLst>
        </pc:spChg>
        <pc:spChg chg="add">
          <ac:chgData name="Shivraj Sharma" userId="e2ac9427-934a-4679-9d2a-b77fd6c0bbbc" providerId="ADAL" clId="{7F1A79B3-E5D5-42A6-847C-7839C0FCD2EE}" dt="2023-09-09T05:42:28.850" v="25" actId="26606"/>
          <ac:spMkLst>
            <pc:docMk/>
            <pc:sldMk cId="3526887767" sldId="258"/>
            <ac:spMk id="9" creationId="{F7E42047-F7E7-4687-BBE0-D4BDC8E77BB1}"/>
          </ac:spMkLst>
        </pc:spChg>
        <pc:spChg chg="add">
          <ac:chgData name="Shivraj Sharma" userId="e2ac9427-934a-4679-9d2a-b77fd6c0bbbc" providerId="ADAL" clId="{7F1A79B3-E5D5-42A6-847C-7839C0FCD2EE}" dt="2023-09-09T05:42:28.850" v="25" actId="26606"/>
          <ac:spMkLst>
            <pc:docMk/>
            <pc:sldMk cId="3526887767" sldId="258"/>
            <ac:spMk id="39" creationId="{2C509E7A-337A-4664-BEC2-03F9BCA0A463}"/>
          </ac:spMkLst>
        </pc:spChg>
        <pc:spChg chg="add">
          <ac:chgData name="Shivraj Sharma" userId="e2ac9427-934a-4679-9d2a-b77fd6c0bbbc" providerId="ADAL" clId="{7F1A79B3-E5D5-42A6-847C-7839C0FCD2EE}" dt="2023-09-09T05:42:28.850" v="25" actId="26606"/>
          <ac:spMkLst>
            <pc:docMk/>
            <pc:sldMk cId="3526887767" sldId="258"/>
            <ac:spMk id="41" creationId="{D9AB99AB-E300-4B19-97C3-9A12EA3C7BDA}"/>
          </ac:spMkLst>
        </pc:spChg>
        <pc:grpChg chg="add">
          <ac:chgData name="Shivraj Sharma" userId="e2ac9427-934a-4679-9d2a-b77fd6c0bbbc" providerId="ADAL" clId="{7F1A79B3-E5D5-42A6-847C-7839C0FCD2EE}" dt="2023-09-09T05:42:28.850" v="25" actId="26606"/>
          <ac:grpSpMkLst>
            <pc:docMk/>
            <pc:sldMk cId="3526887767" sldId="258"/>
            <ac:grpSpMk id="11" creationId="{8D6F839A-C8D9-4FBC-8EFD-9E56D12F4CD0}"/>
          </ac:grpSpMkLst>
        </pc:grpChg>
        <pc:grpChg chg="add">
          <ac:chgData name="Shivraj Sharma" userId="e2ac9427-934a-4679-9d2a-b77fd6c0bbbc" providerId="ADAL" clId="{7F1A79B3-E5D5-42A6-847C-7839C0FCD2EE}" dt="2023-09-09T05:42:28.850" v="25" actId="26606"/>
          <ac:grpSpMkLst>
            <pc:docMk/>
            <pc:sldMk cId="3526887767" sldId="258"/>
            <ac:grpSpMk id="25" creationId="{70EDA856-A216-4EEC-9AB6-A59FFC703612}"/>
          </ac:grpSpMkLst>
        </pc:grpChg>
        <pc:picChg chg="add">
          <ac:chgData name="Shivraj Sharma" userId="e2ac9427-934a-4679-9d2a-b77fd6c0bbbc" providerId="ADAL" clId="{7F1A79B3-E5D5-42A6-847C-7839C0FCD2EE}" dt="2023-09-09T05:42:28.850" v="25" actId="26606"/>
          <ac:picMkLst>
            <pc:docMk/>
            <pc:sldMk cId="3526887767" sldId="258"/>
            <ac:picMk id="5" creationId="{1EA845C6-24C8-CA20-ECE0-9E713C972436}"/>
          </ac:picMkLst>
        </pc:picChg>
      </pc:sldChg>
      <pc:sldChg chg="addSp delSp modSp mod setBg">
        <pc:chgData name="Shivraj Sharma" userId="e2ac9427-934a-4679-9d2a-b77fd6c0bbbc" providerId="ADAL" clId="{7F1A79B3-E5D5-42A6-847C-7839C0FCD2EE}" dt="2023-09-09T05:42:42.404" v="26" actId="26606"/>
        <pc:sldMkLst>
          <pc:docMk/>
          <pc:sldMk cId="4071874460" sldId="259"/>
        </pc:sldMkLst>
        <pc:spChg chg="mod">
          <ac:chgData name="Shivraj Sharma" userId="e2ac9427-934a-4679-9d2a-b77fd6c0bbbc" providerId="ADAL" clId="{7F1A79B3-E5D5-42A6-847C-7839C0FCD2EE}" dt="2023-09-09T05:42:42.404" v="26" actId="26606"/>
          <ac:spMkLst>
            <pc:docMk/>
            <pc:sldMk cId="4071874460" sldId="259"/>
            <ac:spMk id="2" creationId="{C90AAB77-75F2-FA0A-749E-C3E4A6597CB1}"/>
          </ac:spMkLst>
        </pc:spChg>
        <pc:spChg chg="del">
          <ac:chgData name="Shivraj Sharma" userId="e2ac9427-934a-4679-9d2a-b77fd6c0bbbc" providerId="ADAL" clId="{7F1A79B3-E5D5-42A6-847C-7839C0FCD2EE}" dt="2023-09-09T05:42:42.404" v="26" actId="26606"/>
          <ac:spMkLst>
            <pc:docMk/>
            <pc:sldMk cId="4071874460" sldId="259"/>
            <ac:spMk id="3" creationId="{CABF654B-A4E4-027C-4504-B3EA0937D0CD}"/>
          </ac:spMkLst>
        </pc:spChg>
        <pc:spChg chg="add">
          <ac:chgData name="Shivraj Sharma" userId="e2ac9427-934a-4679-9d2a-b77fd6c0bbbc" providerId="ADAL" clId="{7F1A79B3-E5D5-42A6-847C-7839C0FCD2EE}" dt="2023-09-09T05:42:42.404" v="26" actId="26606"/>
          <ac:spMkLst>
            <pc:docMk/>
            <pc:sldMk cId="4071874460" sldId="259"/>
            <ac:spMk id="9" creationId="{A3D9AEEE-1CCD-43C0-BA3E-16D60A6E23C0}"/>
          </ac:spMkLst>
        </pc:spChg>
        <pc:spChg chg="add">
          <ac:chgData name="Shivraj Sharma" userId="e2ac9427-934a-4679-9d2a-b77fd6c0bbbc" providerId="ADAL" clId="{7F1A79B3-E5D5-42A6-847C-7839C0FCD2EE}" dt="2023-09-09T05:42:42.404" v="26" actId="26606"/>
          <ac:spMkLst>
            <pc:docMk/>
            <pc:sldMk cId="4071874460" sldId="259"/>
            <ac:spMk id="11" creationId="{60F880A6-33D3-4EEC-A780-B73559B9F24C}"/>
          </ac:spMkLst>
        </pc:spChg>
        <pc:spChg chg="add">
          <ac:chgData name="Shivraj Sharma" userId="e2ac9427-934a-4679-9d2a-b77fd6c0bbbc" providerId="ADAL" clId="{7F1A79B3-E5D5-42A6-847C-7839C0FCD2EE}" dt="2023-09-09T05:42:42.404" v="26" actId="26606"/>
          <ac:spMkLst>
            <pc:docMk/>
            <pc:sldMk cId="4071874460" sldId="259"/>
            <ac:spMk id="13" creationId="{2C6246ED-0535-4496-A8F6-1E80CC4EB853}"/>
          </ac:spMkLst>
        </pc:spChg>
        <pc:graphicFrameChg chg="add">
          <ac:chgData name="Shivraj Sharma" userId="e2ac9427-934a-4679-9d2a-b77fd6c0bbbc" providerId="ADAL" clId="{7F1A79B3-E5D5-42A6-847C-7839C0FCD2EE}" dt="2023-09-09T05:42:42.404" v="26" actId="26606"/>
          <ac:graphicFrameMkLst>
            <pc:docMk/>
            <pc:sldMk cId="4071874460" sldId="259"/>
            <ac:graphicFrameMk id="5" creationId="{25DF5F5E-BCDA-5004-9A68-D5D7D87AEC88}"/>
          </ac:graphicFrameMkLst>
        </pc:graphicFrameChg>
      </pc:sldChg>
      <pc:sldChg chg="addSp delSp modSp mod setBg addAnim setClrOvrMap">
        <pc:chgData name="Shivraj Sharma" userId="e2ac9427-934a-4679-9d2a-b77fd6c0bbbc" providerId="ADAL" clId="{7F1A79B3-E5D5-42A6-847C-7839C0FCD2EE}" dt="2023-09-09T05:43:23.309" v="30"/>
        <pc:sldMkLst>
          <pc:docMk/>
          <pc:sldMk cId="1053129959" sldId="262"/>
        </pc:sldMkLst>
        <pc:spChg chg="mod ord">
          <ac:chgData name="Shivraj Sharma" userId="e2ac9427-934a-4679-9d2a-b77fd6c0bbbc" providerId="ADAL" clId="{7F1A79B3-E5D5-42A6-847C-7839C0FCD2EE}" dt="2023-09-09T05:43:23.307" v="29" actId="26606"/>
          <ac:spMkLst>
            <pc:docMk/>
            <pc:sldMk cId="1053129959" sldId="262"/>
            <ac:spMk id="2" creationId="{19150F75-1C38-699E-CB66-B4C86CA10A8F}"/>
          </ac:spMkLst>
        </pc:spChg>
        <pc:spChg chg="add del">
          <ac:chgData name="Shivraj Sharma" userId="e2ac9427-934a-4679-9d2a-b77fd6c0bbbc" providerId="ADAL" clId="{7F1A79B3-E5D5-42A6-847C-7839C0FCD2EE}" dt="2023-09-09T05:43:17.151" v="28" actId="478"/>
          <ac:spMkLst>
            <pc:docMk/>
            <pc:sldMk cId="1053129959" sldId="262"/>
            <ac:spMk id="3078" creationId="{3DB6A7AD-DED4-697C-AB23-D1AEA40B7741}"/>
          </ac:spMkLst>
        </pc:spChg>
        <pc:spChg chg="add del">
          <ac:chgData name="Shivraj Sharma" userId="e2ac9427-934a-4679-9d2a-b77fd6c0bbbc" providerId="ADAL" clId="{7F1A79B3-E5D5-42A6-847C-7839C0FCD2EE}" dt="2023-09-09T05:43:23.307" v="29" actId="26606"/>
          <ac:spMkLst>
            <pc:docMk/>
            <pc:sldMk cId="1053129959" sldId="262"/>
            <ac:spMk id="3081" creationId="{35879851-1A1D-4246-AAA1-C484E858337D}"/>
          </ac:spMkLst>
        </pc:spChg>
        <pc:spChg chg="add">
          <ac:chgData name="Shivraj Sharma" userId="e2ac9427-934a-4679-9d2a-b77fd6c0bbbc" providerId="ADAL" clId="{7F1A79B3-E5D5-42A6-847C-7839C0FCD2EE}" dt="2023-09-09T05:43:23.307" v="29" actId="26606"/>
          <ac:spMkLst>
            <pc:docMk/>
            <pc:sldMk cId="1053129959" sldId="262"/>
            <ac:spMk id="3114" creationId="{DE91395A-2D18-4AF6-A0AC-AAA7189FED11}"/>
          </ac:spMkLst>
        </pc:spChg>
        <pc:spChg chg="add">
          <ac:chgData name="Shivraj Sharma" userId="e2ac9427-934a-4679-9d2a-b77fd6c0bbbc" providerId="ADAL" clId="{7F1A79B3-E5D5-42A6-847C-7839C0FCD2EE}" dt="2023-09-09T05:43:23.307" v="29" actId="26606"/>
          <ac:spMkLst>
            <pc:docMk/>
            <pc:sldMk cId="1053129959" sldId="262"/>
            <ac:spMk id="3116" creationId="{7BD08880-457D-4C62-A3B5-6A9B0878C7E9}"/>
          </ac:spMkLst>
        </pc:spChg>
        <pc:spChg chg="add">
          <ac:chgData name="Shivraj Sharma" userId="e2ac9427-934a-4679-9d2a-b77fd6c0bbbc" providerId="ADAL" clId="{7F1A79B3-E5D5-42A6-847C-7839C0FCD2EE}" dt="2023-09-09T05:43:23.307" v="29" actId="26606"/>
          <ac:spMkLst>
            <pc:docMk/>
            <pc:sldMk cId="1053129959" sldId="262"/>
            <ac:spMk id="3118" creationId="{1FF9CEF5-A50D-4B8B-9852-D76F7037867E}"/>
          </ac:spMkLst>
        </pc:spChg>
        <pc:spChg chg="add">
          <ac:chgData name="Shivraj Sharma" userId="e2ac9427-934a-4679-9d2a-b77fd6c0bbbc" providerId="ADAL" clId="{7F1A79B3-E5D5-42A6-847C-7839C0FCD2EE}" dt="2023-09-09T05:43:23.307" v="29" actId="26606"/>
          <ac:spMkLst>
            <pc:docMk/>
            <pc:sldMk cId="1053129959" sldId="262"/>
            <ac:spMk id="3120" creationId="{30684D86-C9D1-40C3-A9B6-EC935C7312E3}"/>
          </ac:spMkLst>
        </pc:spChg>
        <pc:spChg chg="add">
          <ac:chgData name="Shivraj Sharma" userId="e2ac9427-934a-4679-9d2a-b77fd6c0bbbc" providerId="ADAL" clId="{7F1A79B3-E5D5-42A6-847C-7839C0FCD2EE}" dt="2023-09-09T05:43:23.307" v="29" actId="26606"/>
          <ac:spMkLst>
            <pc:docMk/>
            <pc:sldMk cId="1053129959" sldId="262"/>
            <ac:spMk id="3122" creationId="{1EDF7896-F56A-49DA-90F3-F5CE8B9833AD}"/>
          </ac:spMkLst>
        </pc:spChg>
        <pc:grpChg chg="add">
          <ac:chgData name="Shivraj Sharma" userId="e2ac9427-934a-4679-9d2a-b77fd6c0bbbc" providerId="ADAL" clId="{7F1A79B3-E5D5-42A6-847C-7839C0FCD2EE}" dt="2023-09-09T05:43:23.307" v="29" actId="26606"/>
          <ac:grpSpMkLst>
            <pc:docMk/>
            <pc:sldMk cId="1053129959" sldId="262"/>
            <ac:grpSpMk id="3086" creationId="{7398C59F-5A18-487B-91D6-B955AACF2E50}"/>
          </ac:grpSpMkLst>
        </pc:grpChg>
        <pc:grpChg chg="add">
          <ac:chgData name="Shivraj Sharma" userId="e2ac9427-934a-4679-9d2a-b77fd6c0bbbc" providerId="ADAL" clId="{7F1A79B3-E5D5-42A6-847C-7839C0FCD2EE}" dt="2023-09-09T05:43:23.307" v="29" actId="26606"/>
          <ac:grpSpMkLst>
            <pc:docMk/>
            <pc:sldMk cId="1053129959" sldId="262"/>
            <ac:grpSpMk id="3100" creationId="{520234FB-542E-4550-9C2F-1B56FD41A1CA}"/>
          </ac:grpSpMkLst>
        </pc:grpChg>
        <pc:picChg chg="mod">
          <ac:chgData name="Shivraj Sharma" userId="e2ac9427-934a-4679-9d2a-b77fd6c0bbbc" providerId="ADAL" clId="{7F1A79B3-E5D5-42A6-847C-7839C0FCD2EE}" dt="2023-09-09T05:43:23.307" v="29" actId="26606"/>
          <ac:picMkLst>
            <pc:docMk/>
            <pc:sldMk cId="1053129959" sldId="262"/>
            <ac:picMk id="3074" creationId="{51A8B923-D820-AB2D-B383-A5F103458077}"/>
          </ac:picMkLst>
        </pc:picChg>
      </pc:sldChg>
      <pc:sldChg chg="addSp delSp modSp mod setBg">
        <pc:chgData name="Shivraj Sharma" userId="e2ac9427-934a-4679-9d2a-b77fd6c0bbbc" providerId="ADAL" clId="{7F1A79B3-E5D5-42A6-847C-7839C0FCD2EE}" dt="2023-09-09T05:43:51.396" v="35" actId="26606"/>
        <pc:sldMkLst>
          <pc:docMk/>
          <pc:sldMk cId="2458316983" sldId="263"/>
        </pc:sldMkLst>
        <pc:spChg chg="mod">
          <ac:chgData name="Shivraj Sharma" userId="e2ac9427-934a-4679-9d2a-b77fd6c0bbbc" providerId="ADAL" clId="{7F1A79B3-E5D5-42A6-847C-7839C0FCD2EE}" dt="2023-09-09T05:43:51.396" v="35" actId="26606"/>
          <ac:spMkLst>
            <pc:docMk/>
            <pc:sldMk cId="2458316983" sldId="263"/>
            <ac:spMk id="2" creationId="{B7AC0D35-DA90-CC96-CA32-11D1032F7874}"/>
          </ac:spMkLst>
        </pc:spChg>
        <pc:spChg chg="del">
          <ac:chgData name="Shivraj Sharma" userId="e2ac9427-934a-4679-9d2a-b77fd6c0bbbc" providerId="ADAL" clId="{7F1A79B3-E5D5-42A6-847C-7839C0FCD2EE}" dt="2023-09-09T05:43:51.396" v="35" actId="26606"/>
          <ac:spMkLst>
            <pc:docMk/>
            <pc:sldMk cId="2458316983" sldId="263"/>
            <ac:spMk id="3" creationId="{2F346DEA-1578-DFB0-D5E5-CA92B787D6FA}"/>
          </ac:spMkLst>
        </pc:spChg>
        <pc:spChg chg="add">
          <ac:chgData name="Shivraj Sharma" userId="e2ac9427-934a-4679-9d2a-b77fd6c0bbbc" providerId="ADAL" clId="{7F1A79B3-E5D5-42A6-847C-7839C0FCD2EE}" dt="2023-09-09T05:43:51.396" v="35" actId="26606"/>
          <ac:spMkLst>
            <pc:docMk/>
            <pc:sldMk cId="2458316983" sldId="263"/>
            <ac:spMk id="9" creationId="{A3D9AEEE-1CCD-43C0-BA3E-16D60A6E23C0}"/>
          </ac:spMkLst>
        </pc:spChg>
        <pc:spChg chg="add">
          <ac:chgData name="Shivraj Sharma" userId="e2ac9427-934a-4679-9d2a-b77fd6c0bbbc" providerId="ADAL" clId="{7F1A79B3-E5D5-42A6-847C-7839C0FCD2EE}" dt="2023-09-09T05:43:51.396" v="35" actId="26606"/>
          <ac:spMkLst>
            <pc:docMk/>
            <pc:sldMk cId="2458316983" sldId="263"/>
            <ac:spMk id="11" creationId="{60F880A6-33D3-4EEC-A780-B73559B9F24C}"/>
          </ac:spMkLst>
        </pc:spChg>
        <pc:spChg chg="add">
          <ac:chgData name="Shivraj Sharma" userId="e2ac9427-934a-4679-9d2a-b77fd6c0bbbc" providerId="ADAL" clId="{7F1A79B3-E5D5-42A6-847C-7839C0FCD2EE}" dt="2023-09-09T05:43:51.396" v="35" actId="26606"/>
          <ac:spMkLst>
            <pc:docMk/>
            <pc:sldMk cId="2458316983" sldId="263"/>
            <ac:spMk id="13" creationId="{2C6246ED-0535-4496-A8F6-1E80CC4EB853}"/>
          </ac:spMkLst>
        </pc:spChg>
        <pc:graphicFrameChg chg="add">
          <ac:chgData name="Shivraj Sharma" userId="e2ac9427-934a-4679-9d2a-b77fd6c0bbbc" providerId="ADAL" clId="{7F1A79B3-E5D5-42A6-847C-7839C0FCD2EE}" dt="2023-09-09T05:43:51.396" v="35" actId="26606"/>
          <ac:graphicFrameMkLst>
            <pc:docMk/>
            <pc:sldMk cId="2458316983" sldId="263"/>
            <ac:graphicFrameMk id="5" creationId="{EE42DC03-1611-653D-52EE-1B18B6DBA0C9}"/>
          </ac:graphicFrameMkLst>
        </pc:graphicFrameChg>
      </pc:sldChg>
      <pc:sldChg chg="addSp delSp modSp mod setBg addAnim setClrOvrMap">
        <pc:chgData name="Shivraj Sharma" userId="e2ac9427-934a-4679-9d2a-b77fd6c0bbbc" providerId="ADAL" clId="{7F1A79B3-E5D5-42A6-847C-7839C0FCD2EE}" dt="2023-09-09T05:43:44.498" v="34"/>
        <pc:sldMkLst>
          <pc:docMk/>
          <pc:sldMk cId="2448377969" sldId="264"/>
        </pc:sldMkLst>
        <pc:spChg chg="mod ord">
          <ac:chgData name="Shivraj Sharma" userId="e2ac9427-934a-4679-9d2a-b77fd6c0bbbc" providerId="ADAL" clId="{7F1A79B3-E5D5-42A6-847C-7839C0FCD2EE}" dt="2023-09-09T05:43:44.496" v="33" actId="26606"/>
          <ac:spMkLst>
            <pc:docMk/>
            <pc:sldMk cId="2448377969" sldId="264"/>
            <ac:spMk id="2" creationId="{19150F75-1C38-699E-CB66-B4C86CA10A8F}"/>
          </ac:spMkLst>
        </pc:spChg>
        <pc:spChg chg="add del">
          <ac:chgData name="Shivraj Sharma" userId="e2ac9427-934a-4679-9d2a-b77fd6c0bbbc" providerId="ADAL" clId="{7F1A79B3-E5D5-42A6-847C-7839C0FCD2EE}" dt="2023-09-09T05:43:40.778" v="32" actId="478"/>
          <ac:spMkLst>
            <pc:docMk/>
            <pc:sldMk cId="2448377969" sldId="264"/>
            <ac:spMk id="3078" creationId="{44E3896B-B0D9-50FE-8F5D-2BAD07F446CF}"/>
          </ac:spMkLst>
        </pc:spChg>
        <pc:spChg chg="add del">
          <ac:chgData name="Shivraj Sharma" userId="e2ac9427-934a-4679-9d2a-b77fd6c0bbbc" providerId="ADAL" clId="{7F1A79B3-E5D5-42A6-847C-7839C0FCD2EE}" dt="2023-09-09T05:43:44.496" v="33" actId="26606"/>
          <ac:spMkLst>
            <pc:docMk/>
            <pc:sldMk cId="2448377969" sldId="264"/>
            <ac:spMk id="3081" creationId="{B2EC7880-C5D9-40A8-A6B0-3198AD07AD1B}"/>
          </ac:spMkLst>
        </pc:spChg>
        <pc:spChg chg="add">
          <ac:chgData name="Shivraj Sharma" userId="e2ac9427-934a-4679-9d2a-b77fd6c0bbbc" providerId="ADAL" clId="{7F1A79B3-E5D5-42A6-847C-7839C0FCD2EE}" dt="2023-09-09T05:43:44.496" v="33" actId="26606"/>
          <ac:spMkLst>
            <pc:docMk/>
            <pc:sldMk cId="2448377969" sldId="264"/>
            <ac:spMk id="3114" creationId="{DE91395A-2D18-4AF6-A0AC-AAA7189FED11}"/>
          </ac:spMkLst>
        </pc:spChg>
        <pc:spChg chg="add">
          <ac:chgData name="Shivraj Sharma" userId="e2ac9427-934a-4679-9d2a-b77fd6c0bbbc" providerId="ADAL" clId="{7F1A79B3-E5D5-42A6-847C-7839C0FCD2EE}" dt="2023-09-09T05:43:44.496" v="33" actId="26606"/>
          <ac:spMkLst>
            <pc:docMk/>
            <pc:sldMk cId="2448377969" sldId="264"/>
            <ac:spMk id="3116" creationId="{7BD08880-457D-4C62-A3B5-6A9B0878C7E9}"/>
          </ac:spMkLst>
        </pc:spChg>
        <pc:spChg chg="add">
          <ac:chgData name="Shivraj Sharma" userId="e2ac9427-934a-4679-9d2a-b77fd6c0bbbc" providerId="ADAL" clId="{7F1A79B3-E5D5-42A6-847C-7839C0FCD2EE}" dt="2023-09-09T05:43:44.496" v="33" actId="26606"/>
          <ac:spMkLst>
            <pc:docMk/>
            <pc:sldMk cId="2448377969" sldId="264"/>
            <ac:spMk id="3118" creationId="{95FFA5E0-4C70-431D-A19D-18415F6C4009}"/>
          </ac:spMkLst>
        </pc:spChg>
        <pc:spChg chg="add">
          <ac:chgData name="Shivraj Sharma" userId="e2ac9427-934a-4679-9d2a-b77fd6c0bbbc" providerId="ADAL" clId="{7F1A79B3-E5D5-42A6-847C-7839C0FCD2EE}" dt="2023-09-09T05:43:44.496" v="33" actId="26606"/>
          <ac:spMkLst>
            <pc:docMk/>
            <pc:sldMk cId="2448377969" sldId="264"/>
            <ac:spMk id="3120" creationId="{BBE55C11-4C41-45E4-A00F-83DEE6BB51A8}"/>
          </ac:spMkLst>
        </pc:spChg>
        <pc:grpChg chg="add">
          <ac:chgData name="Shivraj Sharma" userId="e2ac9427-934a-4679-9d2a-b77fd6c0bbbc" providerId="ADAL" clId="{7F1A79B3-E5D5-42A6-847C-7839C0FCD2EE}" dt="2023-09-09T05:43:44.496" v="33" actId="26606"/>
          <ac:grpSpMkLst>
            <pc:docMk/>
            <pc:sldMk cId="2448377969" sldId="264"/>
            <ac:grpSpMk id="3086" creationId="{7398C59F-5A18-487B-91D6-B955AACF2E50}"/>
          </ac:grpSpMkLst>
        </pc:grpChg>
        <pc:grpChg chg="add">
          <ac:chgData name="Shivraj Sharma" userId="e2ac9427-934a-4679-9d2a-b77fd6c0bbbc" providerId="ADAL" clId="{7F1A79B3-E5D5-42A6-847C-7839C0FCD2EE}" dt="2023-09-09T05:43:44.496" v="33" actId="26606"/>
          <ac:grpSpMkLst>
            <pc:docMk/>
            <pc:sldMk cId="2448377969" sldId="264"/>
            <ac:grpSpMk id="3100" creationId="{520234FB-542E-4550-9C2F-1B56FD41A1CA}"/>
          </ac:grpSpMkLst>
        </pc:grpChg>
        <pc:picChg chg="mod">
          <ac:chgData name="Shivraj Sharma" userId="e2ac9427-934a-4679-9d2a-b77fd6c0bbbc" providerId="ADAL" clId="{7F1A79B3-E5D5-42A6-847C-7839C0FCD2EE}" dt="2023-09-09T05:43:44.496" v="33" actId="26606"/>
          <ac:picMkLst>
            <pc:docMk/>
            <pc:sldMk cId="2448377969" sldId="264"/>
            <ac:picMk id="3074" creationId="{51A8B923-D820-AB2D-B383-A5F103458077}"/>
          </ac:picMkLst>
        </pc:picChg>
      </pc:sldChg>
      <pc:sldChg chg="addSp delSp modSp new mod setBg">
        <pc:chgData name="Shivraj Sharma" userId="e2ac9427-934a-4679-9d2a-b77fd6c0bbbc" providerId="ADAL" clId="{7F1A79B3-E5D5-42A6-847C-7839C0FCD2EE}" dt="2023-09-09T05:38:29.209" v="20" actId="14100"/>
        <pc:sldMkLst>
          <pc:docMk/>
          <pc:sldMk cId="3414199954" sldId="265"/>
        </pc:sldMkLst>
        <pc:spChg chg="del">
          <ac:chgData name="Shivraj Sharma" userId="e2ac9427-934a-4679-9d2a-b77fd6c0bbbc" providerId="ADAL" clId="{7F1A79B3-E5D5-42A6-847C-7839C0FCD2EE}" dt="2023-09-09T05:37:22.280" v="3" actId="478"/>
          <ac:spMkLst>
            <pc:docMk/>
            <pc:sldMk cId="3414199954" sldId="265"/>
            <ac:spMk id="2" creationId="{C5310253-D0BD-7B60-AF0D-2C7B98565C8C}"/>
          </ac:spMkLst>
        </pc:spChg>
        <pc:spChg chg="del">
          <ac:chgData name="Shivraj Sharma" userId="e2ac9427-934a-4679-9d2a-b77fd6c0bbbc" providerId="ADAL" clId="{7F1A79B3-E5D5-42A6-847C-7839C0FCD2EE}" dt="2023-09-09T05:37:25.891" v="4" actId="478"/>
          <ac:spMkLst>
            <pc:docMk/>
            <pc:sldMk cId="3414199954" sldId="265"/>
            <ac:spMk id="3" creationId="{E16080C9-A09F-C089-2242-0A658A7AFE46}"/>
          </ac:spMkLst>
        </pc:spChg>
        <pc:spChg chg="add del">
          <ac:chgData name="Shivraj Sharma" userId="e2ac9427-934a-4679-9d2a-b77fd6c0bbbc" providerId="ADAL" clId="{7F1A79B3-E5D5-42A6-847C-7839C0FCD2EE}" dt="2023-09-09T05:37:50.825" v="6" actId="26606"/>
          <ac:spMkLst>
            <pc:docMk/>
            <pc:sldMk cId="3414199954" sldId="265"/>
            <ac:spMk id="37" creationId="{71B30B18-D920-4E3E-B931-1F310244C1B8}"/>
          </ac:spMkLst>
        </pc:spChg>
        <pc:spChg chg="add del">
          <ac:chgData name="Shivraj Sharma" userId="e2ac9427-934a-4679-9d2a-b77fd6c0bbbc" providerId="ADAL" clId="{7F1A79B3-E5D5-42A6-847C-7839C0FCD2EE}" dt="2023-09-09T05:37:50.825" v="6" actId="26606"/>
          <ac:spMkLst>
            <pc:docMk/>
            <pc:sldMk cId="3414199954" sldId="265"/>
            <ac:spMk id="39" creationId="{C70EF50A-66E6-460A-8AF9-47A10D0D999C}"/>
          </ac:spMkLst>
        </pc:spChg>
        <pc:spChg chg="add del">
          <ac:chgData name="Shivraj Sharma" userId="e2ac9427-934a-4679-9d2a-b77fd6c0bbbc" providerId="ADAL" clId="{7F1A79B3-E5D5-42A6-847C-7839C0FCD2EE}" dt="2023-09-09T05:37:50.825" v="6" actId="26606"/>
          <ac:spMkLst>
            <pc:docMk/>
            <pc:sldMk cId="3414199954" sldId="265"/>
            <ac:spMk id="41" creationId="{8E612726-6AD2-4BFC-B44A-BA092E156CC7}"/>
          </ac:spMkLst>
        </pc:spChg>
        <pc:spChg chg="add del">
          <ac:chgData name="Shivraj Sharma" userId="e2ac9427-934a-4679-9d2a-b77fd6c0bbbc" providerId="ADAL" clId="{7F1A79B3-E5D5-42A6-847C-7839C0FCD2EE}" dt="2023-09-09T05:37:50.825" v="6" actId="26606"/>
          <ac:spMkLst>
            <pc:docMk/>
            <pc:sldMk cId="3414199954" sldId="265"/>
            <ac:spMk id="43" creationId="{884B9C2C-FD52-48EF-8BDE-720C5030FE99}"/>
          </ac:spMkLst>
        </pc:spChg>
        <pc:spChg chg="add del">
          <ac:chgData name="Shivraj Sharma" userId="e2ac9427-934a-4679-9d2a-b77fd6c0bbbc" providerId="ADAL" clId="{7F1A79B3-E5D5-42A6-847C-7839C0FCD2EE}" dt="2023-09-09T05:37:50.825" v="6" actId="26606"/>
          <ac:spMkLst>
            <pc:docMk/>
            <pc:sldMk cId="3414199954" sldId="265"/>
            <ac:spMk id="45" creationId="{A1DE0485-65C8-4D95-9B34-C55884FC2780}"/>
          </ac:spMkLst>
        </pc:spChg>
        <pc:spChg chg="add del">
          <ac:chgData name="Shivraj Sharma" userId="e2ac9427-934a-4679-9d2a-b77fd6c0bbbc" providerId="ADAL" clId="{7F1A79B3-E5D5-42A6-847C-7839C0FCD2EE}" dt="2023-09-09T05:37:53.891" v="8" actId="26606"/>
          <ac:spMkLst>
            <pc:docMk/>
            <pc:sldMk cId="3414199954" sldId="265"/>
            <ac:spMk id="73" creationId="{71B30B18-D920-4E3E-B931-1F310244C1B8}"/>
          </ac:spMkLst>
        </pc:spChg>
        <pc:spChg chg="add del">
          <ac:chgData name="Shivraj Sharma" userId="e2ac9427-934a-4679-9d2a-b77fd6c0bbbc" providerId="ADAL" clId="{7F1A79B3-E5D5-42A6-847C-7839C0FCD2EE}" dt="2023-09-09T05:37:53.891" v="8" actId="26606"/>
          <ac:spMkLst>
            <pc:docMk/>
            <pc:sldMk cId="3414199954" sldId="265"/>
            <ac:spMk id="74" creationId="{C70EF50A-66E6-460A-8AF9-47A10D0D999C}"/>
          </ac:spMkLst>
        </pc:spChg>
        <pc:spChg chg="add del">
          <ac:chgData name="Shivraj Sharma" userId="e2ac9427-934a-4679-9d2a-b77fd6c0bbbc" providerId="ADAL" clId="{7F1A79B3-E5D5-42A6-847C-7839C0FCD2EE}" dt="2023-09-09T05:37:53.891" v="8" actId="26606"/>
          <ac:spMkLst>
            <pc:docMk/>
            <pc:sldMk cId="3414199954" sldId="265"/>
            <ac:spMk id="75" creationId="{FBDDE715-DC1D-4B19-9FCF-8B62FCE8E6E4}"/>
          </ac:spMkLst>
        </pc:spChg>
        <pc:spChg chg="add del">
          <ac:chgData name="Shivraj Sharma" userId="e2ac9427-934a-4679-9d2a-b77fd6c0bbbc" providerId="ADAL" clId="{7F1A79B3-E5D5-42A6-847C-7839C0FCD2EE}" dt="2023-09-09T05:37:53.891" v="8" actId="26606"/>
          <ac:spMkLst>
            <pc:docMk/>
            <pc:sldMk cId="3414199954" sldId="265"/>
            <ac:spMk id="76" creationId="{059D4B08-2FD7-4795-B867-90033141C32A}"/>
          </ac:spMkLst>
        </pc:spChg>
        <pc:spChg chg="add del">
          <ac:chgData name="Shivraj Sharma" userId="e2ac9427-934a-4679-9d2a-b77fd6c0bbbc" providerId="ADAL" clId="{7F1A79B3-E5D5-42A6-847C-7839C0FCD2EE}" dt="2023-09-09T05:37:53.891" v="8" actId="26606"/>
          <ac:spMkLst>
            <pc:docMk/>
            <pc:sldMk cId="3414199954" sldId="265"/>
            <ac:spMk id="77" creationId="{0FEAB822-F0FD-4704-BB9F-0294145AD5F2}"/>
          </ac:spMkLst>
        </pc:spChg>
        <pc:spChg chg="add del">
          <ac:chgData name="Shivraj Sharma" userId="e2ac9427-934a-4679-9d2a-b77fd6c0bbbc" providerId="ADAL" clId="{7F1A79B3-E5D5-42A6-847C-7839C0FCD2EE}" dt="2023-09-09T05:37:54.923" v="10" actId="26606"/>
          <ac:spMkLst>
            <pc:docMk/>
            <pc:sldMk cId="3414199954" sldId="265"/>
            <ac:spMk id="81" creationId="{71B30B18-D920-4E3E-B931-1F310244C1B8}"/>
          </ac:spMkLst>
        </pc:spChg>
        <pc:spChg chg="add del">
          <ac:chgData name="Shivraj Sharma" userId="e2ac9427-934a-4679-9d2a-b77fd6c0bbbc" providerId="ADAL" clId="{7F1A79B3-E5D5-42A6-847C-7839C0FCD2EE}" dt="2023-09-09T05:37:54.923" v="10" actId="26606"/>
          <ac:spMkLst>
            <pc:docMk/>
            <pc:sldMk cId="3414199954" sldId="265"/>
            <ac:spMk id="82" creationId="{C70EF50A-66E6-460A-8AF9-47A10D0D999C}"/>
          </ac:spMkLst>
        </pc:spChg>
        <pc:spChg chg="add del">
          <ac:chgData name="Shivraj Sharma" userId="e2ac9427-934a-4679-9d2a-b77fd6c0bbbc" providerId="ADAL" clId="{7F1A79B3-E5D5-42A6-847C-7839C0FCD2EE}" dt="2023-09-09T05:37:54.923" v="10" actId="26606"/>
          <ac:spMkLst>
            <pc:docMk/>
            <pc:sldMk cId="3414199954" sldId="265"/>
            <ac:spMk id="83" creationId="{34699877-13E3-4FC1-B91B-2A8A8FA76866}"/>
          </ac:spMkLst>
        </pc:spChg>
        <pc:spChg chg="add del">
          <ac:chgData name="Shivraj Sharma" userId="e2ac9427-934a-4679-9d2a-b77fd6c0bbbc" providerId="ADAL" clId="{7F1A79B3-E5D5-42A6-847C-7839C0FCD2EE}" dt="2023-09-09T05:37:54.923" v="10" actId="26606"/>
          <ac:spMkLst>
            <pc:docMk/>
            <pc:sldMk cId="3414199954" sldId="265"/>
            <ac:spMk id="84" creationId="{BC4CB122-E2DC-4CA5-8B6F-B49249C78D22}"/>
          </ac:spMkLst>
        </pc:spChg>
        <pc:spChg chg="add del">
          <ac:chgData name="Shivraj Sharma" userId="e2ac9427-934a-4679-9d2a-b77fd6c0bbbc" providerId="ADAL" clId="{7F1A79B3-E5D5-42A6-847C-7839C0FCD2EE}" dt="2023-09-09T05:37:54.923" v="10" actId="26606"/>
          <ac:spMkLst>
            <pc:docMk/>
            <pc:sldMk cId="3414199954" sldId="265"/>
            <ac:spMk id="85" creationId="{7AB22E03-3087-4988-9DB5-572918FB9531}"/>
          </ac:spMkLst>
        </pc:spChg>
        <pc:spChg chg="add del">
          <ac:chgData name="Shivraj Sharma" userId="e2ac9427-934a-4679-9d2a-b77fd6c0bbbc" providerId="ADAL" clId="{7F1A79B3-E5D5-42A6-847C-7839C0FCD2EE}" dt="2023-09-09T05:37:54.923" v="10" actId="26606"/>
          <ac:spMkLst>
            <pc:docMk/>
            <pc:sldMk cId="3414199954" sldId="265"/>
            <ac:spMk id="86" creationId="{4B2A5927-4A36-47DC-BF12-54A96B456DB4}"/>
          </ac:spMkLst>
        </pc:spChg>
        <pc:spChg chg="add del">
          <ac:chgData name="Shivraj Sharma" userId="e2ac9427-934a-4679-9d2a-b77fd6c0bbbc" providerId="ADAL" clId="{7F1A79B3-E5D5-42A6-847C-7839C0FCD2EE}" dt="2023-09-09T05:38:03.042" v="14" actId="26606"/>
          <ac:spMkLst>
            <pc:docMk/>
            <pc:sldMk cId="3414199954" sldId="265"/>
            <ac:spMk id="90" creationId="{9FFA7C60-EEB5-45DC-B964-20A76F776EF5}"/>
          </ac:spMkLst>
        </pc:spChg>
        <pc:spChg chg="add del">
          <ac:chgData name="Shivraj Sharma" userId="e2ac9427-934a-4679-9d2a-b77fd6c0bbbc" providerId="ADAL" clId="{7F1A79B3-E5D5-42A6-847C-7839C0FCD2EE}" dt="2023-09-09T05:38:03.042" v="14" actId="26606"/>
          <ac:spMkLst>
            <pc:docMk/>
            <pc:sldMk cId="3414199954" sldId="265"/>
            <ac:spMk id="91" creationId="{7D84F46B-82DB-461C-88AC-F6C66B593E2C}"/>
          </ac:spMkLst>
        </pc:spChg>
        <pc:spChg chg="add del">
          <ac:chgData name="Shivraj Sharma" userId="e2ac9427-934a-4679-9d2a-b77fd6c0bbbc" providerId="ADAL" clId="{7F1A79B3-E5D5-42A6-847C-7839C0FCD2EE}" dt="2023-09-09T05:38:03.042" v="14" actId="26606"/>
          <ac:spMkLst>
            <pc:docMk/>
            <pc:sldMk cId="3414199954" sldId="265"/>
            <ac:spMk id="92" creationId="{EBB724F1-DC90-45FC-9E90-E1A33393D2EE}"/>
          </ac:spMkLst>
        </pc:spChg>
        <pc:spChg chg="add del">
          <ac:chgData name="Shivraj Sharma" userId="e2ac9427-934a-4679-9d2a-b77fd6c0bbbc" providerId="ADAL" clId="{7F1A79B3-E5D5-42A6-847C-7839C0FCD2EE}" dt="2023-09-09T05:38:03.042" v="14" actId="26606"/>
          <ac:spMkLst>
            <pc:docMk/>
            <pc:sldMk cId="3414199954" sldId="265"/>
            <ac:spMk id="93" creationId="{8628DE88-9989-4D6E-84A4-51A8EBD456E9}"/>
          </ac:spMkLst>
        </pc:spChg>
        <pc:grpChg chg="add del">
          <ac:chgData name="Shivraj Sharma" userId="e2ac9427-934a-4679-9d2a-b77fd6c0bbbc" providerId="ADAL" clId="{7F1A79B3-E5D5-42A6-847C-7839C0FCD2EE}" dt="2023-09-09T05:37:50.825" v="6" actId="26606"/>
          <ac:grpSpMkLst>
            <pc:docMk/>
            <pc:sldMk cId="3414199954" sldId="265"/>
            <ac:grpSpMk id="9" creationId="{259C671B-1B22-4141-A9C0-2E7941FDA7C2}"/>
          </ac:grpSpMkLst>
        </pc:grpChg>
        <pc:grpChg chg="add del">
          <ac:chgData name="Shivraj Sharma" userId="e2ac9427-934a-4679-9d2a-b77fd6c0bbbc" providerId="ADAL" clId="{7F1A79B3-E5D5-42A6-847C-7839C0FCD2EE}" dt="2023-09-09T05:37:50.825" v="6" actId="26606"/>
          <ac:grpSpMkLst>
            <pc:docMk/>
            <pc:sldMk cId="3414199954" sldId="265"/>
            <ac:grpSpMk id="23" creationId="{1D56A4CE-A3F4-4CFF-9A65-C029AC17B7CF}"/>
          </ac:grpSpMkLst>
        </pc:grpChg>
        <pc:grpChg chg="add del">
          <ac:chgData name="Shivraj Sharma" userId="e2ac9427-934a-4679-9d2a-b77fd6c0bbbc" providerId="ADAL" clId="{7F1A79B3-E5D5-42A6-847C-7839C0FCD2EE}" dt="2023-09-09T05:37:53.891" v="8" actId="26606"/>
          <ac:grpSpMkLst>
            <pc:docMk/>
            <pc:sldMk cId="3414199954" sldId="265"/>
            <ac:grpSpMk id="47" creationId="{259C671B-1B22-4141-A9C0-2E7941FDA7C2}"/>
          </ac:grpSpMkLst>
        </pc:grpChg>
        <pc:grpChg chg="add del">
          <ac:chgData name="Shivraj Sharma" userId="e2ac9427-934a-4679-9d2a-b77fd6c0bbbc" providerId="ADAL" clId="{7F1A79B3-E5D5-42A6-847C-7839C0FCD2EE}" dt="2023-09-09T05:37:53.891" v="8" actId="26606"/>
          <ac:grpSpMkLst>
            <pc:docMk/>
            <pc:sldMk cId="3414199954" sldId="265"/>
            <ac:grpSpMk id="60" creationId="{1D56A4CE-A3F4-4CFF-9A65-C029AC17B7CF}"/>
          </ac:grpSpMkLst>
        </pc:grpChg>
        <pc:grpChg chg="add del">
          <ac:chgData name="Shivraj Sharma" userId="e2ac9427-934a-4679-9d2a-b77fd6c0bbbc" providerId="ADAL" clId="{7F1A79B3-E5D5-42A6-847C-7839C0FCD2EE}" dt="2023-09-09T05:37:54.923" v="10" actId="26606"/>
          <ac:grpSpMkLst>
            <pc:docMk/>
            <pc:sldMk cId="3414199954" sldId="265"/>
            <ac:grpSpMk id="79" creationId="{259C671B-1B22-4141-A9C0-2E7941FDA7C2}"/>
          </ac:grpSpMkLst>
        </pc:grpChg>
        <pc:grpChg chg="add del">
          <ac:chgData name="Shivraj Sharma" userId="e2ac9427-934a-4679-9d2a-b77fd6c0bbbc" providerId="ADAL" clId="{7F1A79B3-E5D5-42A6-847C-7839C0FCD2EE}" dt="2023-09-09T05:37:54.923" v="10" actId="26606"/>
          <ac:grpSpMkLst>
            <pc:docMk/>
            <pc:sldMk cId="3414199954" sldId="265"/>
            <ac:grpSpMk id="80" creationId="{1D56A4CE-A3F4-4CFF-9A65-C029AC17B7CF}"/>
          </ac:grpSpMkLst>
        </pc:grpChg>
        <pc:grpChg chg="add del">
          <ac:chgData name="Shivraj Sharma" userId="e2ac9427-934a-4679-9d2a-b77fd6c0bbbc" providerId="ADAL" clId="{7F1A79B3-E5D5-42A6-847C-7839C0FCD2EE}" dt="2023-09-09T05:38:03.042" v="14" actId="26606"/>
          <ac:grpSpMkLst>
            <pc:docMk/>
            <pc:sldMk cId="3414199954" sldId="265"/>
            <ac:grpSpMk id="88" creationId="{58DF5B7A-7785-49C6-B4EB-252FF28C2132}"/>
          </ac:grpSpMkLst>
        </pc:grpChg>
        <pc:grpChg chg="add del">
          <ac:chgData name="Shivraj Sharma" userId="e2ac9427-934a-4679-9d2a-b77fd6c0bbbc" providerId="ADAL" clId="{7F1A79B3-E5D5-42A6-847C-7839C0FCD2EE}" dt="2023-09-09T05:38:03.042" v="14" actId="26606"/>
          <ac:grpSpMkLst>
            <pc:docMk/>
            <pc:sldMk cId="3414199954" sldId="265"/>
            <ac:grpSpMk id="89" creationId="{9F9B151E-1B34-4FA6-A53D-B92F787D9EAD}"/>
          </ac:grpSpMkLst>
        </pc:grpChg>
        <pc:picChg chg="add mod">
          <ac:chgData name="Shivraj Sharma" userId="e2ac9427-934a-4679-9d2a-b77fd6c0bbbc" providerId="ADAL" clId="{7F1A79B3-E5D5-42A6-847C-7839C0FCD2EE}" dt="2023-09-09T05:38:29.209" v="20" actId="14100"/>
          <ac:picMkLst>
            <pc:docMk/>
            <pc:sldMk cId="3414199954" sldId="265"/>
            <ac:picMk id="4" creationId="{45CDFB31-7289-2D8B-5D51-3D5B12C1A542}"/>
          </ac:picMkLst>
        </pc:picChg>
      </pc:sldChg>
    </pc:docChg>
  </pc:docChgLst>
  <pc:docChgLst>
    <pc:chgData name="Shivraj Sharma" userId="e2ac9427-934a-4679-9d2a-b77fd6c0bbbc" providerId="ADAL" clId="{F0EA2A9B-8822-49B9-BDC3-A2B0663738B7}"/>
    <pc:docChg chg="modSld">
      <pc:chgData name="Shivraj Sharma" userId="e2ac9427-934a-4679-9d2a-b77fd6c0bbbc" providerId="ADAL" clId="{F0EA2A9B-8822-49B9-BDC3-A2B0663738B7}" dt="2023-04-29T13:11:46.573" v="0" actId="15"/>
      <pc:docMkLst>
        <pc:docMk/>
      </pc:docMkLst>
      <pc:sldChg chg="modSp mod">
        <pc:chgData name="Shivraj Sharma" userId="e2ac9427-934a-4679-9d2a-b77fd6c0bbbc" providerId="ADAL" clId="{F0EA2A9B-8822-49B9-BDC3-A2B0663738B7}" dt="2023-04-29T13:11:46.573" v="0" actId="15"/>
        <pc:sldMkLst>
          <pc:docMk/>
          <pc:sldMk cId="190127161" sldId="260"/>
        </pc:sldMkLst>
        <pc:spChg chg="mod">
          <ac:chgData name="Shivraj Sharma" userId="e2ac9427-934a-4679-9d2a-b77fd6c0bbbc" providerId="ADAL" clId="{F0EA2A9B-8822-49B9-BDC3-A2B0663738B7}" dt="2023-04-29T13:11:46.573" v="0" actId="15"/>
          <ac:spMkLst>
            <pc:docMk/>
            <pc:sldMk cId="190127161" sldId="260"/>
            <ac:spMk id="4" creationId="{3463A3D7-B4D7-05B9-F8CD-C7A92AC8A54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85B1BC-2F66-46D0-9B18-BBCC8C612CD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D43C91B-2025-4B79-9594-A2CA0F1A7CB3}">
      <dgm:prSet/>
      <dgm:spPr/>
      <dgm:t>
        <a:bodyPr/>
        <a:lstStyle/>
        <a:p>
          <a:r>
            <a:rPr lang="en-IN"/>
            <a:t>Read Complex JSON files </a:t>
          </a:r>
          <a:endParaRPr lang="en-US"/>
        </a:p>
      </dgm:t>
    </dgm:pt>
    <dgm:pt modelId="{B803995D-281D-4E48-90DC-09A6CD33452E}" type="parTrans" cxnId="{2D4A99C8-AC7E-431F-B025-0468A4C61587}">
      <dgm:prSet/>
      <dgm:spPr/>
      <dgm:t>
        <a:bodyPr/>
        <a:lstStyle/>
        <a:p>
          <a:endParaRPr lang="en-US"/>
        </a:p>
      </dgm:t>
    </dgm:pt>
    <dgm:pt modelId="{2C403D58-B0C1-43E4-A55E-D814BC977033}" type="sibTrans" cxnId="{2D4A99C8-AC7E-431F-B025-0468A4C61587}">
      <dgm:prSet/>
      <dgm:spPr/>
      <dgm:t>
        <a:bodyPr/>
        <a:lstStyle/>
        <a:p>
          <a:endParaRPr lang="en-US"/>
        </a:p>
      </dgm:t>
    </dgm:pt>
    <dgm:pt modelId="{247084FE-DA01-4F86-8692-2DCC737F1BE7}">
      <dgm:prSet/>
      <dgm:spPr/>
      <dgm:t>
        <a:bodyPr/>
        <a:lstStyle/>
        <a:p>
          <a:r>
            <a:rPr lang="en-IN"/>
            <a:t>Styling Tabulation </a:t>
          </a:r>
          <a:endParaRPr lang="en-US"/>
        </a:p>
      </dgm:t>
    </dgm:pt>
    <dgm:pt modelId="{558157F9-1DBB-4189-864F-1FFBB51869B6}" type="parTrans" cxnId="{E95C21AA-500E-4842-9C37-AD77B21E514D}">
      <dgm:prSet/>
      <dgm:spPr/>
      <dgm:t>
        <a:bodyPr/>
        <a:lstStyle/>
        <a:p>
          <a:endParaRPr lang="en-US"/>
        </a:p>
      </dgm:t>
    </dgm:pt>
    <dgm:pt modelId="{41DFC00D-C214-46B9-8D6F-6CC12ABC55F5}" type="sibTrans" cxnId="{E95C21AA-500E-4842-9C37-AD77B21E514D}">
      <dgm:prSet/>
      <dgm:spPr/>
      <dgm:t>
        <a:bodyPr/>
        <a:lstStyle/>
        <a:p>
          <a:endParaRPr lang="en-US"/>
        </a:p>
      </dgm:t>
    </dgm:pt>
    <dgm:pt modelId="{B5F1A941-7037-4604-97B6-D70D0AEBD486}">
      <dgm:prSet/>
      <dgm:spPr/>
      <dgm:t>
        <a:bodyPr/>
        <a:lstStyle/>
        <a:p>
          <a:r>
            <a:rPr lang="en-IN"/>
            <a:t>Distribution of Data – </a:t>
          </a:r>
          <a:endParaRPr lang="en-US"/>
        </a:p>
      </dgm:t>
    </dgm:pt>
    <dgm:pt modelId="{216B174D-E9BC-4AE5-8D12-B2A8E0C0F63C}" type="parTrans" cxnId="{CB3D93DB-8886-4DB9-8769-66B175201CAD}">
      <dgm:prSet/>
      <dgm:spPr/>
      <dgm:t>
        <a:bodyPr/>
        <a:lstStyle/>
        <a:p>
          <a:endParaRPr lang="en-US"/>
        </a:p>
      </dgm:t>
    </dgm:pt>
    <dgm:pt modelId="{8425FB0A-61D3-46D4-B353-C4FFFCE699DB}" type="sibTrans" cxnId="{CB3D93DB-8886-4DB9-8769-66B175201CAD}">
      <dgm:prSet/>
      <dgm:spPr/>
      <dgm:t>
        <a:bodyPr/>
        <a:lstStyle/>
        <a:p>
          <a:endParaRPr lang="en-US"/>
        </a:p>
      </dgm:t>
    </dgm:pt>
    <dgm:pt modelId="{A821B94B-D3B3-4F17-A903-52020441BC83}">
      <dgm:prSet/>
      <dgm:spPr/>
      <dgm:t>
        <a:bodyPr/>
        <a:lstStyle/>
        <a:p>
          <a:r>
            <a:rPr lang="en-IN"/>
            <a:t>Histogram </a:t>
          </a:r>
          <a:endParaRPr lang="en-US"/>
        </a:p>
      </dgm:t>
    </dgm:pt>
    <dgm:pt modelId="{709267E2-2116-455F-A3D4-922C1674DD26}" type="parTrans" cxnId="{34FC160B-85C4-4F21-A9E9-AD11F891455A}">
      <dgm:prSet/>
      <dgm:spPr/>
      <dgm:t>
        <a:bodyPr/>
        <a:lstStyle/>
        <a:p>
          <a:endParaRPr lang="en-US"/>
        </a:p>
      </dgm:t>
    </dgm:pt>
    <dgm:pt modelId="{EFEA539D-2ACC-4C62-825D-F689D3FDF7FC}" type="sibTrans" cxnId="{34FC160B-85C4-4F21-A9E9-AD11F891455A}">
      <dgm:prSet/>
      <dgm:spPr/>
      <dgm:t>
        <a:bodyPr/>
        <a:lstStyle/>
        <a:p>
          <a:endParaRPr lang="en-US"/>
        </a:p>
      </dgm:t>
    </dgm:pt>
    <dgm:pt modelId="{820E4795-C4EC-4111-A84F-5963D90608EF}">
      <dgm:prSet/>
      <dgm:spPr/>
      <dgm:t>
        <a:bodyPr/>
        <a:lstStyle/>
        <a:p>
          <a:r>
            <a:rPr lang="en-IN"/>
            <a:t>Box Plot </a:t>
          </a:r>
          <a:endParaRPr lang="en-US"/>
        </a:p>
      </dgm:t>
    </dgm:pt>
    <dgm:pt modelId="{211EE75A-737A-4D2A-9F9A-AA989E373826}" type="parTrans" cxnId="{A20007B7-8C87-4476-9BD1-B34A398ED965}">
      <dgm:prSet/>
      <dgm:spPr/>
      <dgm:t>
        <a:bodyPr/>
        <a:lstStyle/>
        <a:p>
          <a:endParaRPr lang="en-US"/>
        </a:p>
      </dgm:t>
    </dgm:pt>
    <dgm:pt modelId="{4A833986-6A77-46DF-B637-EB07698E55D2}" type="sibTrans" cxnId="{A20007B7-8C87-4476-9BD1-B34A398ED965}">
      <dgm:prSet/>
      <dgm:spPr/>
      <dgm:t>
        <a:bodyPr/>
        <a:lstStyle/>
        <a:p>
          <a:endParaRPr lang="en-US"/>
        </a:p>
      </dgm:t>
    </dgm:pt>
    <dgm:pt modelId="{D94A17D6-9C3A-4ED3-8C62-396525378ADB}">
      <dgm:prSet/>
      <dgm:spPr/>
      <dgm:t>
        <a:bodyPr/>
        <a:lstStyle/>
        <a:p>
          <a:r>
            <a:rPr lang="en-IN"/>
            <a:t>Pie Chart </a:t>
          </a:r>
          <a:endParaRPr lang="en-US"/>
        </a:p>
      </dgm:t>
    </dgm:pt>
    <dgm:pt modelId="{A6955EA5-A7E6-4EBC-AA67-E0F9A879A51F}" type="parTrans" cxnId="{1C890FA9-7ED8-48EE-B672-A0DD1E14C702}">
      <dgm:prSet/>
      <dgm:spPr/>
      <dgm:t>
        <a:bodyPr/>
        <a:lstStyle/>
        <a:p>
          <a:endParaRPr lang="en-US"/>
        </a:p>
      </dgm:t>
    </dgm:pt>
    <dgm:pt modelId="{7C1BE321-064F-407E-B762-3DB8173420DF}" type="sibTrans" cxnId="{1C890FA9-7ED8-48EE-B672-A0DD1E14C702}">
      <dgm:prSet/>
      <dgm:spPr/>
      <dgm:t>
        <a:bodyPr/>
        <a:lstStyle/>
        <a:p>
          <a:endParaRPr lang="en-US"/>
        </a:p>
      </dgm:t>
    </dgm:pt>
    <dgm:pt modelId="{2C3E561D-5C8D-45BB-91C3-836019AEA1FC}">
      <dgm:prSet/>
      <dgm:spPr/>
      <dgm:t>
        <a:bodyPr/>
        <a:lstStyle/>
        <a:p>
          <a:r>
            <a:rPr lang="en-IN"/>
            <a:t>Donut Chart </a:t>
          </a:r>
          <a:endParaRPr lang="en-US"/>
        </a:p>
      </dgm:t>
    </dgm:pt>
    <dgm:pt modelId="{78DF86DE-F808-419D-B205-42230C90462E}" type="parTrans" cxnId="{2FD46C34-BAED-454A-845F-550406316845}">
      <dgm:prSet/>
      <dgm:spPr/>
      <dgm:t>
        <a:bodyPr/>
        <a:lstStyle/>
        <a:p>
          <a:endParaRPr lang="en-US"/>
        </a:p>
      </dgm:t>
    </dgm:pt>
    <dgm:pt modelId="{5F8AA7CC-6D08-40FF-8B6B-14A300C62CE2}" type="sibTrans" cxnId="{2FD46C34-BAED-454A-845F-550406316845}">
      <dgm:prSet/>
      <dgm:spPr/>
      <dgm:t>
        <a:bodyPr/>
        <a:lstStyle/>
        <a:p>
          <a:endParaRPr lang="en-US"/>
        </a:p>
      </dgm:t>
    </dgm:pt>
    <dgm:pt modelId="{2198D1D7-8512-4968-A307-23DD7AB3919C}">
      <dgm:prSet/>
      <dgm:spPr/>
      <dgm:t>
        <a:bodyPr/>
        <a:lstStyle/>
        <a:p>
          <a:r>
            <a:rPr lang="en-IN" dirty="0"/>
            <a:t>Stacked Bar Plot </a:t>
          </a:r>
          <a:endParaRPr lang="en-US" dirty="0"/>
        </a:p>
      </dgm:t>
    </dgm:pt>
    <dgm:pt modelId="{02F4D7D8-FF58-46FE-B34E-52BE809DA141}" type="parTrans" cxnId="{5A65A70A-30A7-4A7C-8EA5-15C3AC0F2D98}">
      <dgm:prSet/>
      <dgm:spPr/>
      <dgm:t>
        <a:bodyPr/>
        <a:lstStyle/>
        <a:p>
          <a:endParaRPr lang="en-US"/>
        </a:p>
      </dgm:t>
    </dgm:pt>
    <dgm:pt modelId="{7F317659-2B8D-402F-A219-0ABAA4F99C8D}" type="sibTrans" cxnId="{5A65A70A-30A7-4A7C-8EA5-15C3AC0F2D98}">
      <dgm:prSet/>
      <dgm:spPr/>
      <dgm:t>
        <a:bodyPr/>
        <a:lstStyle/>
        <a:p>
          <a:endParaRPr lang="en-US"/>
        </a:p>
      </dgm:t>
    </dgm:pt>
    <dgm:pt modelId="{DB96A70E-67E2-4411-8ADD-58FA5097AC53}">
      <dgm:prSet/>
      <dgm:spPr/>
      <dgm:t>
        <a:bodyPr/>
        <a:lstStyle/>
        <a:p>
          <a:r>
            <a:rPr lang="en-IN"/>
            <a:t>Relative Stacked Bar Plot </a:t>
          </a:r>
          <a:endParaRPr lang="en-US"/>
        </a:p>
      </dgm:t>
    </dgm:pt>
    <dgm:pt modelId="{0910E431-16BB-47DA-9D34-D45254967379}" type="parTrans" cxnId="{2ECF813F-401D-4BEB-A505-318C07273D43}">
      <dgm:prSet/>
      <dgm:spPr/>
      <dgm:t>
        <a:bodyPr/>
        <a:lstStyle/>
        <a:p>
          <a:endParaRPr lang="en-US"/>
        </a:p>
      </dgm:t>
    </dgm:pt>
    <dgm:pt modelId="{90C6DA29-24E8-4DAC-9049-B9797DFC3A61}" type="sibTrans" cxnId="{2ECF813F-401D-4BEB-A505-318C07273D43}">
      <dgm:prSet/>
      <dgm:spPr/>
      <dgm:t>
        <a:bodyPr/>
        <a:lstStyle/>
        <a:p>
          <a:endParaRPr lang="en-US"/>
        </a:p>
      </dgm:t>
    </dgm:pt>
    <dgm:pt modelId="{28E52ECA-2E4E-49D1-B408-FD8F230AEAF0}">
      <dgm:prSet/>
      <dgm:spPr/>
      <dgm:t>
        <a:bodyPr/>
        <a:lstStyle/>
        <a:p>
          <a:r>
            <a:rPr lang="en-IN"/>
            <a:t>Stacked Area Plot </a:t>
          </a:r>
          <a:endParaRPr lang="en-US"/>
        </a:p>
      </dgm:t>
    </dgm:pt>
    <dgm:pt modelId="{94915220-AFC8-47BB-A20B-56DBCECC12C8}" type="parTrans" cxnId="{F10FFD7E-FF00-493E-9C9E-6B01C73B3452}">
      <dgm:prSet/>
      <dgm:spPr/>
      <dgm:t>
        <a:bodyPr/>
        <a:lstStyle/>
        <a:p>
          <a:endParaRPr lang="en-US"/>
        </a:p>
      </dgm:t>
    </dgm:pt>
    <dgm:pt modelId="{36411C48-8997-4820-9D07-9C5EE454A9D9}" type="sibTrans" cxnId="{F10FFD7E-FF00-493E-9C9E-6B01C73B3452}">
      <dgm:prSet/>
      <dgm:spPr/>
      <dgm:t>
        <a:bodyPr/>
        <a:lstStyle/>
        <a:p>
          <a:endParaRPr lang="en-US"/>
        </a:p>
      </dgm:t>
    </dgm:pt>
    <dgm:pt modelId="{FF28AA78-CDED-4FC2-9687-C8A09FD8A1B0}">
      <dgm:prSet/>
      <dgm:spPr/>
      <dgm:t>
        <a:bodyPr/>
        <a:lstStyle/>
        <a:p>
          <a:r>
            <a:rPr lang="en-IN"/>
            <a:t>Scatter Plots </a:t>
          </a:r>
          <a:endParaRPr lang="en-US"/>
        </a:p>
      </dgm:t>
    </dgm:pt>
    <dgm:pt modelId="{59F46707-3585-491B-BFC2-1CC1E8DF54ED}" type="parTrans" cxnId="{A785FFB4-1618-4EDB-BEBA-D11C84C4C49E}">
      <dgm:prSet/>
      <dgm:spPr/>
      <dgm:t>
        <a:bodyPr/>
        <a:lstStyle/>
        <a:p>
          <a:endParaRPr lang="en-US"/>
        </a:p>
      </dgm:t>
    </dgm:pt>
    <dgm:pt modelId="{1F233F53-2B49-4CC5-9EED-4092A7BCEC0C}" type="sibTrans" cxnId="{A785FFB4-1618-4EDB-BEBA-D11C84C4C49E}">
      <dgm:prSet/>
      <dgm:spPr/>
      <dgm:t>
        <a:bodyPr/>
        <a:lstStyle/>
        <a:p>
          <a:endParaRPr lang="en-US"/>
        </a:p>
      </dgm:t>
    </dgm:pt>
    <dgm:pt modelId="{8CCF7DAD-F3BE-4932-BE3F-1B8DF56C4BA5}">
      <dgm:prSet/>
      <dgm:spPr/>
      <dgm:t>
        <a:bodyPr/>
        <a:lstStyle/>
        <a:p>
          <a:r>
            <a:rPr lang="en-IN"/>
            <a:t>Bar Plot </a:t>
          </a:r>
          <a:endParaRPr lang="en-US"/>
        </a:p>
      </dgm:t>
    </dgm:pt>
    <dgm:pt modelId="{9A341992-F86B-4BD2-90FF-58D92287D11B}" type="parTrans" cxnId="{07602903-9E63-4870-B772-0C0E7A26DC95}">
      <dgm:prSet/>
      <dgm:spPr/>
      <dgm:t>
        <a:bodyPr/>
        <a:lstStyle/>
        <a:p>
          <a:endParaRPr lang="en-US"/>
        </a:p>
      </dgm:t>
    </dgm:pt>
    <dgm:pt modelId="{D3CB1B2D-33BC-4152-952E-60F9A9EE8DC4}" type="sibTrans" cxnId="{07602903-9E63-4870-B772-0C0E7A26DC95}">
      <dgm:prSet/>
      <dgm:spPr/>
      <dgm:t>
        <a:bodyPr/>
        <a:lstStyle/>
        <a:p>
          <a:endParaRPr lang="en-US"/>
        </a:p>
      </dgm:t>
    </dgm:pt>
    <dgm:pt modelId="{8B7CEDEA-7390-4C2A-B6B3-7C656AF234EB}">
      <dgm:prSet/>
      <dgm:spPr/>
      <dgm:t>
        <a:bodyPr/>
        <a:lstStyle/>
        <a:p>
          <a:r>
            <a:rPr lang="en-IN"/>
            <a:t>Continuous vs Continuous Plot </a:t>
          </a:r>
          <a:endParaRPr lang="en-US"/>
        </a:p>
      </dgm:t>
    </dgm:pt>
    <dgm:pt modelId="{58BC42E0-DB89-477A-AE67-914147EAD580}" type="parTrans" cxnId="{42E8835C-4B8C-454E-8B23-D9721FC999E1}">
      <dgm:prSet/>
      <dgm:spPr/>
      <dgm:t>
        <a:bodyPr/>
        <a:lstStyle/>
        <a:p>
          <a:endParaRPr lang="en-US"/>
        </a:p>
      </dgm:t>
    </dgm:pt>
    <dgm:pt modelId="{9C293AD6-41AB-4418-8089-4CD14743DDE2}" type="sibTrans" cxnId="{42E8835C-4B8C-454E-8B23-D9721FC999E1}">
      <dgm:prSet/>
      <dgm:spPr/>
      <dgm:t>
        <a:bodyPr/>
        <a:lstStyle/>
        <a:p>
          <a:endParaRPr lang="en-US"/>
        </a:p>
      </dgm:t>
    </dgm:pt>
    <dgm:pt modelId="{3BA24AB3-1AD9-4AFD-B719-2920735497C4}">
      <dgm:prSet/>
      <dgm:spPr/>
      <dgm:t>
        <a:bodyPr/>
        <a:lstStyle/>
        <a:p>
          <a:r>
            <a:rPr lang="en-IN"/>
            <a:t>Line Plot</a:t>
          </a:r>
          <a:endParaRPr lang="en-US"/>
        </a:p>
      </dgm:t>
    </dgm:pt>
    <dgm:pt modelId="{3949859A-B69C-4B99-921B-65B0EE80CD3D}" type="parTrans" cxnId="{6B165C71-4011-4818-8624-411BC6F39E46}">
      <dgm:prSet/>
      <dgm:spPr/>
      <dgm:t>
        <a:bodyPr/>
        <a:lstStyle/>
        <a:p>
          <a:endParaRPr lang="en-US"/>
        </a:p>
      </dgm:t>
    </dgm:pt>
    <dgm:pt modelId="{2489836D-F5C5-4618-901A-AC656D3DAFC8}" type="sibTrans" cxnId="{6B165C71-4011-4818-8624-411BC6F39E46}">
      <dgm:prSet/>
      <dgm:spPr/>
      <dgm:t>
        <a:bodyPr/>
        <a:lstStyle/>
        <a:p>
          <a:endParaRPr lang="en-US"/>
        </a:p>
      </dgm:t>
    </dgm:pt>
    <dgm:pt modelId="{CF25A09C-8A0B-4D8D-B035-A610B32A6F09}" type="pres">
      <dgm:prSet presAssocID="{D685B1BC-2F66-46D0-9B18-BBCC8C612CD0}" presName="linear" presStyleCnt="0">
        <dgm:presLayoutVars>
          <dgm:animLvl val="lvl"/>
          <dgm:resizeHandles val="exact"/>
        </dgm:presLayoutVars>
      </dgm:prSet>
      <dgm:spPr/>
    </dgm:pt>
    <dgm:pt modelId="{AD369609-A9F0-4D9C-83A9-70CE2B9246D6}" type="pres">
      <dgm:prSet presAssocID="{9D43C91B-2025-4B79-9594-A2CA0F1A7C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71AC716-868C-4708-85D5-48576A32B8BD}" type="pres">
      <dgm:prSet presAssocID="{2C403D58-B0C1-43E4-A55E-D814BC977033}" presName="spacer" presStyleCnt="0"/>
      <dgm:spPr/>
    </dgm:pt>
    <dgm:pt modelId="{719BB45B-825D-4DDB-A413-EF3F7C60989D}" type="pres">
      <dgm:prSet presAssocID="{247084FE-DA01-4F86-8692-2DCC737F1BE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BF8215F-1D54-4965-80A3-986720F5EE1A}" type="pres">
      <dgm:prSet presAssocID="{41DFC00D-C214-46B9-8D6F-6CC12ABC55F5}" presName="spacer" presStyleCnt="0"/>
      <dgm:spPr/>
    </dgm:pt>
    <dgm:pt modelId="{9BF37F86-A062-44FD-B429-F4F11EF2A8EF}" type="pres">
      <dgm:prSet presAssocID="{B5F1A941-7037-4604-97B6-D70D0AEBD48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5F3BBAB-94DE-490B-BB2E-10FA14272B03}" type="pres">
      <dgm:prSet presAssocID="{B5F1A941-7037-4604-97B6-D70D0AEBD48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7602903-9E63-4870-B772-0C0E7A26DC95}" srcId="{B5F1A941-7037-4604-97B6-D70D0AEBD486}" destId="{8CCF7DAD-F3BE-4932-BE3F-1B8DF56C4BA5}" srcOrd="8" destOrd="0" parTransId="{9A341992-F86B-4BD2-90FF-58D92287D11B}" sibTransId="{D3CB1B2D-33BC-4152-952E-60F9A9EE8DC4}"/>
    <dgm:cxn modelId="{5A65A70A-30A7-4A7C-8EA5-15C3AC0F2D98}" srcId="{B5F1A941-7037-4604-97B6-D70D0AEBD486}" destId="{2198D1D7-8512-4968-A307-23DD7AB3919C}" srcOrd="4" destOrd="0" parTransId="{02F4D7D8-FF58-46FE-B34E-52BE809DA141}" sibTransId="{7F317659-2B8D-402F-A219-0ABAA4F99C8D}"/>
    <dgm:cxn modelId="{34FC160B-85C4-4F21-A9E9-AD11F891455A}" srcId="{B5F1A941-7037-4604-97B6-D70D0AEBD486}" destId="{A821B94B-D3B3-4F17-A903-52020441BC83}" srcOrd="0" destOrd="0" parTransId="{709267E2-2116-455F-A3D4-922C1674DD26}" sibTransId="{EFEA539D-2ACC-4C62-825D-F689D3FDF7FC}"/>
    <dgm:cxn modelId="{DCB89118-FECE-408D-B3D5-03F9913AF1CD}" type="presOf" srcId="{8B7CEDEA-7390-4C2A-B6B3-7C656AF234EB}" destId="{15F3BBAB-94DE-490B-BB2E-10FA14272B03}" srcOrd="0" destOrd="9" presId="urn:microsoft.com/office/officeart/2005/8/layout/vList2"/>
    <dgm:cxn modelId="{155EF81D-B8BB-45BC-8394-27C6B33A4E4E}" type="presOf" srcId="{D94A17D6-9C3A-4ED3-8C62-396525378ADB}" destId="{15F3BBAB-94DE-490B-BB2E-10FA14272B03}" srcOrd="0" destOrd="2" presId="urn:microsoft.com/office/officeart/2005/8/layout/vList2"/>
    <dgm:cxn modelId="{2FD46C34-BAED-454A-845F-550406316845}" srcId="{B5F1A941-7037-4604-97B6-D70D0AEBD486}" destId="{2C3E561D-5C8D-45BB-91C3-836019AEA1FC}" srcOrd="3" destOrd="0" parTransId="{78DF86DE-F808-419D-B205-42230C90462E}" sibTransId="{5F8AA7CC-6D08-40FF-8B6B-14A300C62CE2}"/>
    <dgm:cxn modelId="{2ECF813F-401D-4BEB-A505-318C07273D43}" srcId="{B5F1A941-7037-4604-97B6-D70D0AEBD486}" destId="{DB96A70E-67E2-4411-8ADD-58FA5097AC53}" srcOrd="5" destOrd="0" parTransId="{0910E431-16BB-47DA-9D34-D45254967379}" sibTransId="{90C6DA29-24E8-4DAC-9049-B9797DFC3A61}"/>
    <dgm:cxn modelId="{42E8835C-4B8C-454E-8B23-D9721FC999E1}" srcId="{B5F1A941-7037-4604-97B6-D70D0AEBD486}" destId="{8B7CEDEA-7390-4C2A-B6B3-7C656AF234EB}" srcOrd="9" destOrd="0" parTransId="{58BC42E0-DB89-477A-AE67-914147EAD580}" sibTransId="{9C293AD6-41AB-4418-8089-4CD14743DDE2}"/>
    <dgm:cxn modelId="{8735774F-5F64-43D3-8DD4-58F2E1DBB354}" type="presOf" srcId="{FF28AA78-CDED-4FC2-9687-C8A09FD8A1B0}" destId="{15F3BBAB-94DE-490B-BB2E-10FA14272B03}" srcOrd="0" destOrd="7" presId="urn:microsoft.com/office/officeart/2005/8/layout/vList2"/>
    <dgm:cxn modelId="{6B165C71-4011-4818-8624-411BC6F39E46}" srcId="{B5F1A941-7037-4604-97B6-D70D0AEBD486}" destId="{3BA24AB3-1AD9-4AFD-B719-2920735497C4}" srcOrd="10" destOrd="0" parTransId="{3949859A-B69C-4B99-921B-65B0EE80CD3D}" sibTransId="{2489836D-F5C5-4618-901A-AC656D3DAFC8}"/>
    <dgm:cxn modelId="{1B67EE56-88B2-4D95-98E4-A4969A33FE4A}" type="presOf" srcId="{9D43C91B-2025-4B79-9594-A2CA0F1A7CB3}" destId="{AD369609-A9F0-4D9C-83A9-70CE2B9246D6}" srcOrd="0" destOrd="0" presId="urn:microsoft.com/office/officeart/2005/8/layout/vList2"/>
    <dgm:cxn modelId="{F10FFD7E-FF00-493E-9C9E-6B01C73B3452}" srcId="{B5F1A941-7037-4604-97B6-D70D0AEBD486}" destId="{28E52ECA-2E4E-49D1-B408-FD8F230AEAF0}" srcOrd="6" destOrd="0" parTransId="{94915220-AFC8-47BB-A20B-56DBCECC12C8}" sibTransId="{36411C48-8997-4820-9D07-9C5EE454A9D9}"/>
    <dgm:cxn modelId="{6206B597-B5A3-40CF-8861-0FC297BF87ED}" type="presOf" srcId="{820E4795-C4EC-4111-A84F-5963D90608EF}" destId="{15F3BBAB-94DE-490B-BB2E-10FA14272B03}" srcOrd="0" destOrd="1" presId="urn:microsoft.com/office/officeart/2005/8/layout/vList2"/>
    <dgm:cxn modelId="{5F21D39C-356A-44A4-9D3E-3C92779A412D}" type="presOf" srcId="{A821B94B-D3B3-4F17-A903-52020441BC83}" destId="{15F3BBAB-94DE-490B-BB2E-10FA14272B03}" srcOrd="0" destOrd="0" presId="urn:microsoft.com/office/officeart/2005/8/layout/vList2"/>
    <dgm:cxn modelId="{8248D29E-393A-46A2-BF91-F48ADBE8D0D7}" type="presOf" srcId="{D685B1BC-2F66-46D0-9B18-BBCC8C612CD0}" destId="{CF25A09C-8A0B-4D8D-B035-A610B32A6F09}" srcOrd="0" destOrd="0" presId="urn:microsoft.com/office/officeart/2005/8/layout/vList2"/>
    <dgm:cxn modelId="{ADBA1EA0-87E2-4705-9BE5-7E7D32E4DE0C}" type="presOf" srcId="{8CCF7DAD-F3BE-4932-BE3F-1B8DF56C4BA5}" destId="{15F3BBAB-94DE-490B-BB2E-10FA14272B03}" srcOrd="0" destOrd="8" presId="urn:microsoft.com/office/officeart/2005/8/layout/vList2"/>
    <dgm:cxn modelId="{E4B138A5-0453-48FD-8A08-5558B74A4969}" type="presOf" srcId="{DB96A70E-67E2-4411-8ADD-58FA5097AC53}" destId="{15F3BBAB-94DE-490B-BB2E-10FA14272B03}" srcOrd="0" destOrd="5" presId="urn:microsoft.com/office/officeart/2005/8/layout/vList2"/>
    <dgm:cxn modelId="{B6623EA7-330F-46F7-ACBB-8C6B53975C4A}" type="presOf" srcId="{B5F1A941-7037-4604-97B6-D70D0AEBD486}" destId="{9BF37F86-A062-44FD-B429-F4F11EF2A8EF}" srcOrd="0" destOrd="0" presId="urn:microsoft.com/office/officeart/2005/8/layout/vList2"/>
    <dgm:cxn modelId="{1C890FA9-7ED8-48EE-B672-A0DD1E14C702}" srcId="{B5F1A941-7037-4604-97B6-D70D0AEBD486}" destId="{D94A17D6-9C3A-4ED3-8C62-396525378ADB}" srcOrd="2" destOrd="0" parTransId="{A6955EA5-A7E6-4EBC-AA67-E0F9A879A51F}" sibTransId="{7C1BE321-064F-407E-B762-3DB8173420DF}"/>
    <dgm:cxn modelId="{E95C21AA-500E-4842-9C37-AD77B21E514D}" srcId="{D685B1BC-2F66-46D0-9B18-BBCC8C612CD0}" destId="{247084FE-DA01-4F86-8692-2DCC737F1BE7}" srcOrd="1" destOrd="0" parTransId="{558157F9-1DBB-4189-864F-1FFBB51869B6}" sibTransId="{41DFC00D-C214-46B9-8D6F-6CC12ABC55F5}"/>
    <dgm:cxn modelId="{66D124AF-F7CD-4FCB-A906-A78F04EA6F64}" type="presOf" srcId="{247084FE-DA01-4F86-8692-2DCC737F1BE7}" destId="{719BB45B-825D-4DDB-A413-EF3F7C60989D}" srcOrd="0" destOrd="0" presId="urn:microsoft.com/office/officeart/2005/8/layout/vList2"/>
    <dgm:cxn modelId="{A785FFB4-1618-4EDB-BEBA-D11C84C4C49E}" srcId="{B5F1A941-7037-4604-97B6-D70D0AEBD486}" destId="{FF28AA78-CDED-4FC2-9687-C8A09FD8A1B0}" srcOrd="7" destOrd="0" parTransId="{59F46707-3585-491B-BFC2-1CC1E8DF54ED}" sibTransId="{1F233F53-2B49-4CC5-9EED-4092A7BCEC0C}"/>
    <dgm:cxn modelId="{A20007B7-8C87-4476-9BD1-B34A398ED965}" srcId="{B5F1A941-7037-4604-97B6-D70D0AEBD486}" destId="{820E4795-C4EC-4111-A84F-5963D90608EF}" srcOrd="1" destOrd="0" parTransId="{211EE75A-737A-4D2A-9F9A-AA989E373826}" sibTransId="{4A833986-6A77-46DF-B637-EB07698E55D2}"/>
    <dgm:cxn modelId="{FC7265C6-426D-4066-9EF1-2C4C13C08794}" type="presOf" srcId="{2C3E561D-5C8D-45BB-91C3-836019AEA1FC}" destId="{15F3BBAB-94DE-490B-BB2E-10FA14272B03}" srcOrd="0" destOrd="3" presId="urn:microsoft.com/office/officeart/2005/8/layout/vList2"/>
    <dgm:cxn modelId="{2D4A99C8-AC7E-431F-B025-0468A4C61587}" srcId="{D685B1BC-2F66-46D0-9B18-BBCC8C612CD0}" destId="{9D43C91B-2025-4B79-9594-A2CA0F1A7CB3}" srcOrd="0" destOrd="0" parTransId="{B803995D-281D-4E48-90DC-09A6CD33452E}" sibTransId="{2C403D58-B0C1-43E4-A55E-D814BC977033}"/>
    <dgm:cxn modelId="{CB3D93DB-8886-4DB9-8769-66B175201CAD}" srcId="{D685B1BC-2F66-46D0-9B18-BBCC8C612CD0}" destId="{B5F1A941-7037-4604-97B6-D70D0AEBD486}" srcOrd="2" destOrd="0" parTransId="{216B174D-E9BC-4AE5-8D12-B2A8E0C0F63C}" sibTransId="{8425FB0A-61D3-46D4-B353-C4FFFCE699DB}"/>
    <dgm:cxn modelId="{5B4B74DE-6E0F-4045-BCC1-189BEFE0F67B}" type="presOf" srcId="{2198D1D7-8512-4968-A307-23DD7AB3919C}" destId="{15F3BBAB-94DE-490B-BB2E-10FA14272B03}" srcOrd="0" destOrd="4" presId="urn:microsoft.com/office/officeart/2005/8/layout/vList2"/>
    <dgm:cxn modelId="{526AE5EA-5E29-4CDB-B9EC-F4C3D6930860}" type="presOf" srcId="{3BA24AB3-1AD9-4AFD-B719-2920735497C4}" destId="{15F3BBAB-94DE-490B-BB2E-10FA14272B03}" srcOrd="0" destOrd="10" presId="urn:microsoft.com/office/officeart/2005/8/layout/vList2"/>
    <dgm:cxn modelId="{D67D9EEF-2931-4DC6-9896-D87E056D7022}" type="presOf" srcId="{28E52ECA-2E4E-49D1-B408-FD8F230AEAF0}" destId="{15F3BBAB-94DE-490B-BB2E-10FA14272B03}" srcOrd="0" destOrd="6" presId="urn:microsoft.com/office/officeart/2005/8/layout/vList2"/>
    <dgm:cxn modelId="{223B4672-9BDF-4037-984D-0738B734A1F0}" type="presParOf" srcId="{CF25A09C-8A0B-4D8D-B035-A610B32A6F09}" destId="{AD369609-A9F0-4D9C-83A9-70CE2B9246D6}" srcOrd="0" destOrd="0" presId="urn:microsoft.com/office/officeart/2005/8/layout/vList2"/>
    <dgm:cxn modelId="{491B8FEB-1459-40B2-888E-3379D9BA5876}" type="presParOf" srcId="{CF25A09C-8A0B-4D8D-B035-A610B32A6F09}" destId="{D71AC716-868C-4708-85D5-48576A32B8BD}" srcOrd="1" destOrd="0" presId="urn:microsoft.com/office/officeart/2005/8/layout/vList2"/>
    <dgm:cxn modelId="{782BE4E9-69EE-4C1D-AECE-90B2312ED973}" type="presParOf" srcId="{CF25A09C-8A0B-4D8D-B035-A610B32A6F09}" destId="{719BB45B-825D-4DDB-A413-EF3F7C60989D}" srcOrd="2" destOrd="0" presId="urn:microsoft.com/office/officeart/2005/8/layout/vList2"/>
    <dgm:cxn modelId="{5C3A083A-2217-4BBF-A050-C80419BB1AA4}" type="presParOf" srcId="{CF25A09C-8A0B-4D8D-B035-A610B32A6F09}" destId="{8BF8215F-1D54-4965-80A3-986720F5EE1A}" srcOrd="3" destOrd="0" presId="urn:microsoft.com/office/officeart/2005/8/layout/vList2"/>
    <dgm:cxn modelId="{59225F07-57FA-499B-B6E0-A20C00727AA1}" type="presParOf" srcId="{CF25A09C-8A0B-4D8D-B035-A610B32A6F09}" destId="{9BF37F86-A062-44FD-B429-F4F11EF2A8EF}" srcOrd="4" destOrd="0" presId="urn:microsoft.com/office/officeart/2005/8/layout/vList2"/>
    <dgm:cxn modelId="{6E555CBA-9875-49BD-AB8D-798447C27AD8}" type="presParOf" srcId="{CF25A09C-8A0B-4D8D-B035-A610B32A6F09}" destId="{15F3BBAB-94DE-490B-BB2E-10FA14272B0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F975A0-2894-4AED-8F4D-29E77F3564B8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BF5D3B8-0F37-4EBB-8F7B-48E62B3593F0}">
      <dgm:prSet/>
      <dgm:spPr/>
      <dgm:t>
        <a:bodyPr/>
        <a:lstStyle/>
        <a:p>
          <a:r>
            <a:rPr lang="en-US" b="0" i="0"/>
            <a:t>JSON data is written in </a:t>
          </a:r>
          <a:r>
            <a:rPr lang="en-US" b="1" i="0"/>
            <a:t>key/value</a:t>
          </a:r>
          <a:r>
            <a:rPr lang="en-US" b="0" i="0"/>
            <a:t> pairs. </a:t>
          </a:r>
          <a:endParaRPr lang="en-US"/>
        </a:p>
      </dgm:t>
    </dgm:pt>
    <dgm:pt modelId="{7C89756D-AFA7-4663-8974-8A4137E66C04}" type="parTrans" cxnId="{8EDED210-20F4-415C-8EE6-9D4DBB61F4BF}">
      <dgm:prSet/>
      <dgm:spPr/>
      <dgm:t>
        <a:bodyPr/>
        <a:lstStyle/>
        <a:p>
          <a:endParaRPr lang="en-US"/>
        </a:p>
      </dgm:t>
    </dgm:pt>
    <dgm:pt modelId="{794C5A93-1714-4CFD-97AB-4DB5B8A54EBB}" type="sibTrans" cxnId="{8EDED210-20F4-415C-8EE6-9D4DBB61F4BF}">
      <dgm:prSet/>
      <dgm:spPr/>
      <dgm:t>
        <a:bodyPr/>
        <a:lstStyle/>
        <a:p>
          <a:endParaRPr lang="en-US"/>
        </a:p>
      </dgm:t>
    </dgm:pt>
    <dgm:pt modelId="{8A4060D8-677D-4760-8569-1E27EAEAD3E9}">
      <dgm:prSet/>
      <dgm:spPr/>
      <dgm:t>
        <a:bodyPr/>
        <a:lstStyle/>
        <a:p>
          <a:r>
            <a:rPr lang="en-US" b="0" i="0"/>
            <a:t>The key and value are separated by a colon(:) in the middle with the key on the left and the value on the right. </a:t>
          </a:r>
          <a:endParaRPr lang="en-US"/>
        </a:p>
      </dgm:t>
    </dgm:pt>
    <dgm:pt modelId="{6485DC4A-6AC6-4C31-B5AF-DEBC32E3F328}" type="parTrans" cxnId="{FF68A7A9-4AB6-49AA-AABC-D8C7947097BE}">
      <dgm:prSet/>
      <dgm:spPr/>
      <dgm:t>
        <a:bodyPr/>
        <a:lstStyle/>
        <a:p>
          <a:endParaRPr lang="en-US"/>
        </a:p>
      </dgm:t>
    </dgm:pt>
    <dgm:pt modelId="{8E4EFE5C-F207-4F36-8AA8-B03E8AE07851}" type="sibTrans" cxnId="{FF68A7A9-4AB6-49AA-AABC-D8C7947097BE}">
      <dgm:prSet/>
      <dgm:spPr/>
      <dgm:t>
        <a:bodyPr/>
        <a:lstStyle/>
        <a:p>
          <a:endParaRPr lang="en-US"/>
        </a:p>
      </dgm:t>
    </dgm:pt>
    <dgm:pt modelId="{C2A3DC24-4863-4CAB-8F8F-14DC59C49F89}">
      <dgm:prSet/>
      <dgm:spPr/>
      <dgm:t>
        <a:bodyPr/>
        <a:lstStyle/>
        <a:p>
          <a:r>
            <a:rPr lang="en-US" b="0" i="0"/>
            <a:t>Different key/value pairs are separated by a comma(,). </a:t>
          </a:r>
          <a:endParaRPr lang="en-US"/>
        </a:p>
      </dgm:t>
    </dgm:pt>
    <dgm:pt modelId="{12C21AA1-9061-4618-B07D-E777B7CF2CB0}" type="parTrans" cxnId="{0B20C554-DDDF-4CEB-AE33-30E4FDFC506D}">
      <dgm:prSet/>
      <dgm:spPr/>
      <dgm:t>
        <a:bodyPr/>
        <a:lstStyle/>
        <a:p>
          <a:endParaRPr lang="en-US"/>
        </a:p>
      </dgm:t>
    </dgm:pt>
    <dgm:pt modelId="{DC51885A-32F3-46FD-AEA9-82105B93BE20}" type="sibTrans" cxnId="{0B20C554-DDDF-4CEB-AE33-30E4FDFC506D}">
      <dgm:prSet/>
      <dgm:spPr/>
      <dgm:t>
        <a:bodyPr/>
        <a:lstStyle/>
        <a:p>
          <a:endParaRPr lang="en-US"/>
        </a:p>
      </dgm:t>
    </dgm:pt>
    <dgm:pt modelId="{9FDD72CE-62CD-48E2-90D7-EA5DA3355659}">
      <dgm:prSet/>
      <dgm:spPr/>
      <dgm:t>
        <a:bodyPr/>
        <a:lstStyle/>
        <a:p>
          <a:r>
            <a:rPr lang="en-US" b="0" i="0"/>
            <a:t>The key is a string surrounded by double quotation marks for example “name”. </a:t>
          </a:r>
          <a:endParaRPr lang="en-US"/>
        </a:p>
      </dgm:t>
    </dgm:pt>
    <dgm:pt modelId="{4AA01638-CE7D-420D-9240-8E349DCE3607}" type="parTrans" cxnId="{2B4C1884-9801-47B0-96AB-856C7F5C20A1}">
      <dgm:prSet/>
      <dgm:spPr/>
      <dgm:t>
        <a:bodyPr/>
        <a:lstStyle/>
        <a:p>
          <a:endParaRPr lang="en-US"/>
        </a:p>
      </dgm:t>
    </dgm:pt>
    <dgm:pt modelId="{CE17DE08-0C42-4D5D-A814-5DC65393D34F}" type="sibTrans" cxnId="{2B4C1884-9801-47B0-96AB-856C7F5C20A1}">
      <dgm:prSet/>
      <dgm:spPr/>
      <dgm:t>
        <a:bodyPr/>
        <a:lstStyle/>
        <a:p>
          <a:endParaRPr lang="en-US"/>
        </a:p>
      </dgm:t>
    </dgm:pt>
    <dgm:pt modelId="{4980E3E1-98D1-4B08-81D4-6AAB1322D179}">
      <dgm:prSet/>
      <dgm:spPr/>
      <dgm:t>
        <a:bodyPr/>
        <a:lstStyle/>
        <a:p>
          <a:r>
            <a:rPr lang="en-US" b="0" i="0"/>
            <a:t>The values can be of the following types.</a:t>
          </a:r>
          <a:endParaRPr lang="en-US"/>
        </a:p>
      </dgm:t>
    </dgm:pt>
    <dgm:pt modelId="{B85D6984-9F0D-4C0C-87B3-91259D743CE2}" type="parTrans" cxnId="{D2CF9D1F-C913-4DA7-8C99-B1938C6527F3}">
      <dgm:prSet/>
      <dgm:spPr/>
      <dgm:t>
        <a:bodyPr/>
        <a:lstStyle/>
        <a:p>
          <a:endParaRPr lang="en-US"/>
        </a:p>
      </dgm:t>
    </dgm:pt>
    <dgm:pt modelId="{B2253CF2-FBF1-43AA-ACF4-34947CC4ECD6}" type="sibTrans" cxnId="{D2CF9D1F-C913-4DA7-8C99-B1938C6527F3}">
      <dgm:prSet/>
      <dgm:spPr/>
      <dgm:t>
        <a:bodyPr/>
        <a:lstStyle/>
        <a:p>
          <a:endParaRPr lang="en-US"/>
        </a:p>
      </dgm:t>
    </dgm:pt>
    <dgm:pt modelId="{40825C79-AB25-49FC-B7F4-8F5378929566}" type="pres">
      <dgm:prSet presAssocID="{7DF975A0-2894-4AED-8F4D-29E77F3564B8}" presName="outerComposite" presStyleCnt="0">
        <dgm:presLayoutVars>
          <dgm:chMax val="5"/>
          <dgm:dir/>
          <dgm:resizeHandles val="exact"/>
        </dgm:presLayoutVars>
      </dgm:prSet>
      <dgm:spPr/>
    </dgm:pt>
    <dgm:pt modelId="{2B388368-F00B-473A-BE06-7E15BF647865}" type="pres">
      <dgm:prSet presAssocID="{7DF975A0-2894-4AED-8F4D-29E77F3564B8}" presName="dummyMaxCanvas" presStyleCnt="0">
        <dgm:presLayoutVars/>
      </dgm:prSet>
      <dgm:spPr/>
    </dgm:pt>
    <dgm:pt modelId="{863FD984-38B3-4E72-B529-913E3745FB9A}" type="pres">
      <dgm:prSet presAssocID="{7DF975A0-2894-4AED-8F4D-29E77F3564B8}" presName="FiveNodes_1" presStyleLbl="node1" presStyleIdx="0" presStyleCnt="5">
        <dgm:presLayoutVars>
          <dgm:bulletEnabled val="1"/>
        </dgm:presLayoutVars>
      </dgm:prSet>
      <dgm:spPr/>
    </dgm:pt>
    <dgm:pt modelId="{C219666C-CA96-4CAB-8A44-C34921C0126C}" type="pres">
      <dgm:prSet presAssocID="{7DF975A0-2894-4AED-8F4D-29E77F3564B8}" presName="FiveNodes_2" presStyleLbl="node1" presStyleIdx="1" presStyleCnt="5">
        <dgm:presLayoutVars>
          <dgm:bulletEnabled val="1"/>
        </dgm:presLayoutVars>
      </dgm:prSet>
      <dgm:spPr/>
    </dgm:pt>
    <dgm:pt modelId="{491EF219-93BC-4E62-A5C5-E631718DCABA}" type="pres">
      <dgm:prSet presAssocID="{7DF975A0-2894-4AED-8F4D-29E77F3564B8}" presName="FiveNodes_3" presStyleLbl="node1" presStyleIdx="2" presStyleCnt="5">
        <dgm:presLayoutVars>
          <dgm:bulletEnabled val="1"/>
        </dgm:presLayoutVars>
      </dgm:prSet>
      <dgm:spPr/>
    </dgm:pt>
    <dgm:pt modelId="{E9FD6F4E-39F9-472C-8B4F-05B6FDCA336A}" type="pres">
      <dgm:prSet presAssocID="{7DF975A0-2894-4AED-8F4D-29E77F3564B8}" presName="FiveNodes_4" presStyleLbl="node1" presStyleIdx="3" presStyleCnt="5">
        <dgm:presLayoutVars>
          <dgm:bulletEnabled val="1"/>
        </dgm:presLayoutVars>
      </dgm:prSet>
      <dgm:spPr/>
    </dgm:pt>
    <dgm:pt modelId="{91F7C6E4-1328-4A09-9F22-A8A26D34C5E8}" type="pres">
      <dgm:prSet presAssocID="{7DF975A0-2894-4AED-8F4D-29E77F3564B8}" presName="FiveNodes_5" presStyleLbl="node1" presStyleIdx="4" presStyleCnt="5">
        <dgm:presLayoutVars>
          <dgm:bulletEnabled val="1"/>
        </dgm:presLayoutVars>
      </dgm:prSet>
      <dgm:spPr/>
    </dgm:pt>
    <dgm:pt modelId="{7ABC8C67-260C-41F8-BE15-6CF83ACF3A78}" type="pres">
      <dgm:prSet presAssocID="{7DF975A0-2894-4AED-8F4D-29E77F3564B8}" presName="FiveConn_1-2" presStyleLbl="fgAccFollowNode1" presStyleIdx="0" presStyleCnt="4">
        <dgm:presLayoutVars>
          <dgm:bulletEnabled val="1"/>
        </dgm:presLayoutVars>
      </dgm:prSet>
      <dgm:spPr/>
    </dgm:pt>
    <dgm:pt modelId="{5663058B-40D0-4331-867C-FEE7150FB4DB}" type="pres">
      <dgm:prSet presAssocID="{7DF975A0-2894-4AED-8F4D-29E77F3564B8}" presName="FiveConn_2-3" presStyleLbl="fgAccFollowNode1" presStyleIdx="1" presStyleCnt="4">
        <dgm:presLayoutVars>
          <dgm:bulletEnabled val="1"/>
        </dgm:presLayoutVars>
      </dgm:prSet>
      <dgm:spPr/>
    </dgm:pt>
    <dgm:pt modelId="{28D0FE4E-F7C9-4A3C-BB71-45015288BF15}" type="pres">
      <dgm:prSet presAssocID="{7DF975A0-2894-4AED-8F4D-29E77F3564B8}" presName="FiveConn_3-4" presStyleLbl="fgAccFollowNode1" presStyleIdx="2" presStyleCnt="4">
        <dgm:presLayoutVars>
          <dgm:bulletEnabled val="1"/>
        </dgm:presLayoutVars>
      </dgm:prSet>
      <dgm:spPr/>
    </dgm:pt>
    <dgm:pt modelId="{C7BC2743-CC92-43C9-8773-FE1270BEF667}" type="pres">
      <dgm:prSet presAssocID="{7DF975A0-2894-4AED-8F4D-29E77F3564B8}" presName="FiveConn_4-5" presStyleLbl="fgAccFollowNode1" presStyleIdx="3" presStyleCnt="4">
        <dgm:presLayoutVars>
          <dgm:bulletEnabled val="1"/>
        </dgm:presLayoutVars>
      </dgm:prSet>
      <dgm:spPr/>
    </dgm:pt>
    <dgm:pt modelId="{67400712-F38C-445A-8DD0-372AC5038589}" type="pres">
      <dgm:prSet presAssocID="{7DF975A0-2894-4AED-8F4D-29E77F3564B8}" presName="FiveNodes_1_text" presStyleLbl="node1" presStyleIdx="4" presStyleCnt="5">
        <dgm:presLayoutVars>
          <dgm:bulletEnabled val="1"/>
        </dgm:presLayoutVars>
      </dgm:prSet>
      <dgm:spPr/>
    </dgm:pt>
    <dgm:pt modelId="{D7C18CB9-1339-4451-B142-3FE9A61EA1D1}" type="pres">
      <dgm:prSet presAssocID="{7DF975A0-2894-4AED-8F4D-29E77F3564B8}" presName="FiveNodes_2_text" presStyleLbl="node1" presStyleIdx="4" presStyleCnt="5">
        <dgm:presLayoutVars>
          <dgm:bulletEnabled val="1"/>
        </dgm:presLayoutVars>
      </dgm:prSet>
      <dgm:spPr/>
    </dgm:pt>
    <dgm:pt modelId="{F7B9546C-1248-4B1B-907D-69F9064D2BF0}" type="pres">
      <dgm:prSet presAssocID="{7DF975A0-2894-4AED-8F4D-29E77F3564B8}" presName="FiveNodes_3_text" presStyleLbl="node1" presStyleIdx="4" presStyleCnt="5">
        <dgm:presLayoutVars>
          <dgm:bulletEnabled val="1"/>
        </dgm:presLayoutVars>
      </dgm:prSet>
      <dgm:spPr/>
    </dgm:pt>
    <dgm:pt modelId="{473F2EBC-6B8E-4713-A315-E78A6F9D5C92}" type="pres">
      <dgm:prSet presAssocID="{7DF975A0-2894-4AED-8F4D-29E77F3564B8}" presName="FiveNodes_4_text" presStyleLbl="node1" presStyleIdx="4" presStyleCnt="5">
        <dgm:presLayoutVars>
          <dgm:bulletEnabled val="1"/>
        </dgm:presLayoutVars>
      </dgm:prSet>
      <dgm:spPr/>
    </dgm:pt>
    <dgm:pt modelId="{FA5BF297-B23E-46AF-8045-A8BC9F9D743C}" type="pres">
      <dgm:prSet presAssocID="{7DF975A0-2894-4AED-8F4D-29E77F3564B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EDED210-20F4-415C-8EE6-9D4DBB61F4BF}" srcId="{7DF975A0-2894-4AED-8F4D-29E77F3564B8}" destId="{8BF5D3B8-0F37-4EBB-8F7B-48E62B3593F0}" srcOrd="0" destOrd="0" parTransId="{7C89756D-AFA7-4663-8974-8A4137E66C04}" sibTransId="{794C5A93-1714-4CFD-97AB-4DB5B8A54EBB}"/>
    <dgm:cxn modelId="{9A599B1E-8FCE-4C54-90A7-960FD4F7D37B}" type="presOf" srcId="{DC51885A-32F3-46FD-AEA9-82105B93BE20}" destId="{28D0FE4E-F7C9-4A3C-BB71-45015288BF15}" srcOrd="0" destOrd="0" presId="urn:microsoft.com/office/officeart/2005/8/layout/vProcess5"/>
    <dgm:cxn modelId="{D2CF9D1F-C913-4DA7-8C99-B1938C6527F3}" srcId="{7DF975A0-2894-4AED-8F4D-29E77F3564B8}" destId="{4980E3E1-98D1-4B08-81D4-6AAB1322D179}" srcOrd="4" destOrd="0" parTransId="{B85D6984-9F0D-4C0C-87B3-91259D743CE2}" sibTransId="{B2253CF2-FBF1-43AA-ACF4-34947CC4ECD6}"/>
    <dgm:cxn modelId="{63B9183A-DCA7-4734-8AA0-44E1CD4125EC}" type="presOf" srcId="{8BF5D3B8-0F37-4EBB-8F7B-48E62B3593F0}" destId="{863FD984-38B3-4E72-B529-913E3745FB9A}" srcOrd="0" destOrd="0" presId="urn:microsoft.com/office/officeart/2005/8/layout/vProcess5"/>
    <dgm:cxn modelId="{B5401862-B0A9-4BC8-82C2-260446F153D6}" type="presOf" srcId="{8E4EFE5C-F207-4F36-8AA8-B03E8AE07851}" destId="{5663058B-40D0-4331-867C-FEE7150FB4DB}" srcOrd="0" destOrd="0" presId="urn:microsoft.com/office/officeart/2005/8/layout/vProcess5"/>
    <dgm:cxn modelId="{A8F0546B-6F35-465D-88FD-ADF463509F5C}" type="presOf" srcId="{9FDD72CE-62CD-48E2-90D7-EA5DA3355659}" destId="{473F2EBC-6B8E-4713-A315-E78A6F9D5C92}" srcOrd="1" destOrd="0" presId="urn:microsoft.com/office/officeart/2005/8/layout/vProcess5"/>
    <dgm:cxn modelId="{CF80D16B-6991-4AC4-A72F-5A3E648A21B8}" type="presOf" srcId="{C2A3DC24-4863-4CAB-8F8F-14DC59C49F89}" destId="{F7B9546C-1248-4B1B-907D-69F9064D2BF0}" srcOrd="1" destOrd="0" presId="urn:microsoft.com/office/officeart/2005/8/layout/vProcess5"/>
    <dgm:cxn modelId="{BDF95070-D2A9-4C2D-9168-0793329F4529}" type="presOf" srcId="{CE17DE08-0C42-4D5D-A814-5DC65393D34F}" destId="{C7BC2743-CC92-43C9-8773-FE1270BEF667}" srcOrd="0" destOrd="0" presId="urn:microsoft.com/office/officeart/2005/8/layout/vProcess5"/>
    <dgm:cxn modelId="{0B20C554-DDDF-4CEB-AE33-30E4FDFC506D}" srcId="{7DF975A0-2894-4AED-8F4D-29E77F3564B8}" destId="{C2A3DC24-4863-4CAB-8F8F-14DC59C49F89}" srcOrd="2" destOrd="0" parTransId="{12C21AA1-9061-4618-B07D-E777B7CF2CB0}" sibTransId="{DC51885A-32F3-46FD-AEA9-82105B93BE20}"/>
    <dgm:cxn modelId="{F8C41B55-8487-4BDA-81D7-81728ABA2D7F}" type="presOf" srcId="{8BF5D3B8-0F37-4EBB-8F7B-48E62B3593F0}" destId="{67400712-F38C-445A-8DD0-372AC5038589}" srcOrd="1" destOrd="0" presId="urn:microsoft.com/office/officeart/2005/8/layout/vProcess5"/>
    <dgm:cxn modelId="{2B4C1884-9801-47B0-96AB-856C7F5C20A1}" srcId="{7DF975A0-2894-4AED-8F4D-29E77F3564B8}" destId="{9FDD72CE-62CD-48E2-90D7-EA5DA3355659}" srcOrd="3" destOrd="0" parTransId="{4AA01638-CE7D-420D-9240-8E349DCE3607}" sibTransId="{CE17DE08-0C42-4D5D-A814-5DC65393D34F}"/>
    <dgm:cxn modelId="{C0623984-E540-4C5E-BACE-784E48FF3F95}" type="presOf" srcId="{C2A3DC24-4863-4CAB-8F8F-14DC59C49F89}" destId="{491EF219-93BC-4E62-A5C5-E631718DCABA}" srcOrd="0" destOrd="0" presId="urn:microsoft.com/office/officeart/2005/8/layout/vProcess5"/>
    <dgm:cxn modelId="{6C90B19D-4687-4D4A-9FD6-2D1D61E9CF4B}" type="presOf" srcId="{7DF975A0-2894-4AED-8F4D-29E77F3564B8}" destId="{40825C79-AB25-49FC-B7F4-8F5378929566}" srcOrd="0" destOrd="0" presId="urn:microsoft.com/office/officeart/2005/8/layout/vProcess5"/>
    <dgm:cxn modelId="{FF68A7A9-4AB6-49AA-AABC-D8C7947097BE}" srcId="{7DF975A0-2894-4AED-8F4D-29E77F3564B8}" destId="{8A4060D8-677D-4760-8569-1E27EAEAD3E9}" srcOrd="1" destOrd="0" parTransId="{6485DC4A-6AC6-4C31-B5AF-DEBC32E3F328}" sibTransId="{8E4EFE5C-F207-4F36-8AA8-B03E8AE07851}"/>
    <dgm:cxn modelId="{4B3A17AA-7A18-4AB8-A7EC-E52E31FA19F3}" type="presOf" srcId="{8A4060D8-677D-4760-8569-1E27EAEAD3E9}" destId="{D7C18CB9-1339-4451-B142-3FE9A61EA1D1}" srcOrd="1" destOrd="0" presId="urn:microsoft.com/office/officeart/2005/8/layout/vProcess5"/>
    <dgm:cxn modelId="{F5BB85BB-F570-4B94-BEFD-4A1ACC899226}" type="presOf" srcId="{794C5A93-1714-4CFD-97AB-4DB5B8A54EBB}" destId="{7ABC8C67-260C-41F8-BE15-6CF83ACF3A78}" srcOrd="0" destOrd="0" presId="urn:microsoft.com/office/officeart/2005/8/layout/vProcess5"/>
    <dgm:cxn modelId="{0CA91DCA-CD69-4717-90BB-4BF014E5D8C1}" type="presOf" srcId="{4980E3E1-98D1-4B08-81D4-6AAB1322D179}" destId="{91F7C6E4-1328-4A09-9F22-A8A26D34C5E8}" srcOrd="0" destOrd="0" presId="urn:microsoft.com/office/officeart/2005/8/layout/vProcess5"/>
    <dgm:cxn modelId="{688A2ADA-425F-4DD8-A995-FE5F4EB5F22E}" type="presOf" srcId="{9FDD72CE-62CD-48E2-90D7-EA5DA3355659}" destId="{E9FD6F4E-39F9-472C-8B4F-05B6FDCA336A}" srcOrd="0" destOrd="0" presId="urn:microsoft.com/office/officeart/2005/8/layout/vProcess5"/>
    <dgm:cxn modelId="{E97C6BE9-C612-40DC-BBE1-7BFC9C8ECC04}" type="presOf" srcId="{4980E3E1-98D1-4B08-81D4-6AAB1322D179}" destId="{FA5BF297-B23E-46AF-8045-A8BC9F9D743C}" srcOrd="1" destOrd="0" presId="urn:microsoft.com/office/officeart/2005/8/layout/vProcess5"/>
    <dgm:cxn modelId="{0352DDFF-DF54-4B5A-8CAB-DB171F079C5E}" type="presOf" srcId="{8A4060D8-677D-4760-8569-1E27EAEAD3E9}" destId="{C219666C-CA96-4CAB-8A44-C34921C0126C}" srcOrd="0" destOrd="0" presId="urn:microsoft.com/office/officeart/2005/8/layout/vProcess5"/>
    <dgm:cxn modelId="{2221B19F-213E-4A32-BE38-9B0E0738A960}" type="presParOf" srcId="{40825C79-AB25-49FC-B7F4-8F5378929566}" destId="{2B388368-F00B-473A-BE06-7E15BF647865}" srcOrd="0" destOrd="0" presId="urn:microsoft.com/office/officeart/2005/8/layout/vProcess5"/>
    <dgm:cxn modelId="{1241B15F-B010-4A7D-811E-4054474D9992}" type="presParOf" srcId="{40825C79-AB25-49FC-B7F4-8F5378929566}" destId="{863FD984-38B3-4E72-B529-913E3745FB9A}" srcOrd="1" destOrd="0" presId="urn:microsoft.com/office/officeart/2005/8/layout/vProcess5"/>
    <dgm:cxn modelId="{792AA96C-021A-4C3D-B760-34DF546E4407}" type="presParOf" srcId="{40825C79-AB25-49FC-B7F4-8F5378929566}" destId="{C219666C-CA96-4CAB-8A44-C34921C0126C}" srcOrd="2" destOrd="0" presId="urn:microsoft.com/office/officeart/2005/8/layout/vProcess5"/>
    <dgm:cxn modelId="{256A6ACA-7B87-448A-8137-999D17C73601}" type="presParOf" srcId="{40825C79-AB25-49FC-B7F4-8F5378929566}" destId="{491EF219-93BC-4E62-A5C5-E631718DCABA}" srcOrd="3" destOrd="0" presId="urn:microsoft.com/office/officeart/2005/8/layout/vProcess5"/>
    <dgm:cxn modelId="{45E1B9A9-4EDD-48AA-AF0D-9FCEF2364185}" type="presParOf" srcId="{40825C79-AB25-49FC-B7F4-8F5378929566}" destId="{E9FD6F4E-39F9-472C-8B4F-05B6FDCA336A}" srcOrd="4" destOrd="0" presId="urn:microsoft.com/office/officeart/2005/8/layout/vProcess5"/>
    <dgm:cxn modelId="{F67B2567-AD7D-4060-BDFA-631AAD33DDEF}" type="presParOf" srcId="{40825C79-AB25-49FC-B7F4-8F5378929566}" destId="{91F7C6E4-1328-4A09-9F22-A8A26D34C5E8}" srcOrd="5" destOrd="0" presId="urn:microsoft.com/office/officeart/2005/8/layout/vProcess5"/>
    <dgm:cxn modelId="{38D736A7-E3F3-4A1E-B765-3CCFF2F19B82}" type="presParOf" srcId="{40825C79-AB25-49FC-B7F4-8F5378929566}" destId="{7ABC8C67-260C-41F8-BE15-6CF83ACF3A78}" srcOrd="6" destOrd="0" presId="urn:microsoft.com/office/officeart/2005/8/layout/vProcess5"/>
    <dgm:cxn modelId="{A3571C46-56EF-48CD-BDD9-2889A59432DD}" type="presParOf" srcId="{40825C79-AB25-49FC-B7F4-8F5378929566}" destId="{5663058B-40D0-4331-867C-FEE7150FB4DB}" srcOrd="7" destOrd="0" presId="urn:microsoft.com/office/officeart/2005/8/layout/vProcess5"/>
    <dgm:cxn modelId="{36E4B6C5-CFEC-424A-86E2-10DB1F389A50}" type="presParOf" srcId="{40825C79-AB25-49FC-B7F4-8F5378929566}" destId="{28D0FE4E-F7C9-4A3C-BB71-45015288BF15}" srcOrd="8" destOrd="0" presId="urn:microsoft.com/office/officeart/2005/8/layout/vProcess5"/>
    <dgm:cxn modelId="{593843D5-A7A5-4039-8BA3-739410E1B272}" type="presParOf" srcId="{40825C79-AB25-49FC-B7F4-8F5378929566}" destId="{C7BC2743-CC92-43C9-8773-FE1270BEF667}" srcOrd="9" destOrd="0" presId="urn:microsoft.com/office/officeart/2005/8/layout/vProcess5"/>
    <dgm:cxn modelId="{8F22CDE3-B197-494C-A70D-6D858301B796}" type="presParOf" srcId="{40825C79-AB25-49FC-B7F4-8F5378929566}" destId="{67400712-F38C-445A-8DD0-372AC5038589}" srcOrd="10" destOrd="0" presId="urn:microsoft.com/office/officeart/2005/8/layout/vProcess5"/>
    <dgm:cxn modelId="{BD02E4ED-D0B7-48DF-966B-FF6BDE5104E9}" type="presParOf" srcId="{40825C79-AB25-49FC-B7F4-8F5378929566}" destId="{D7C18CB9-1339-4451-B142-3FE9A61EA1D1}" srcOrd="11" destOrd="0" presId="urn:microsoft.com/office/officeart/2005/8/layout/vProcess5"/>
    <dgm:cxn modelId="{7BF0C49B-2E43-4453-AFDF-C31C7F457CDC}" type="presParOf" srcId="{40825C79-AB25-49FC-B7F4-8F5378929566}" destId="{F7B9546C-1248-4B1B-907D-69F9064D2BF0}" srcOrd="12" destOrd="0" presId="urn:microsoft.com/office/officeart/2005/8/layout/vProcess5"/>
    <dgm:cxn modelId="{D0781ADE-AF48-4458-AE5F-E9FC1B7CEDCD}" type="presParOf" srcId="{40825C79-AB25-49FC-B7F4-8F5378929566}" destId="{473F2EBC-6B8E-4713-A315-E78A6F9D5C92}" srcOrd="13" destOrd="0" presId="urn:microsoft.com/office/officeart/2005/8/layout/vProcess5"/>
    <dgm:cxn modelId="{F2B2262F-8695-4B0F-8FA9-C7B7F22B45EC}" type="presParOf" srcId="{40825C79-AB25-49FC-B7F4-8F5378929566}" destId="{FA5BF297-B23E-46AF-8045-A8BC9F9D743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FE27B5-0126-4257-9199-B97F04B08873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3F88DE7-C25F-410E-8E27-02DC051A4005}">
      <dgm:prSet/>
      <dgm:spPr/>
      <dgm:t>
        <a:bodyPr/>
        <a:lstStyle/>
        <a:p>
          <a:r>
            <a:rPr lang="en-IN"/>
            <a:t>Bar Plot </a:t>
          </a:r>
          <a:endParaRPr lang="en-US"/>
        </a:p>
      </dgm:t>
    </dgm:pt>
    <dgm:pt modelId="{A7A9660D-A93E-4D4D-B262-18761E1FF21A}" type="parTrans" cxnId="{EF6206A2-2214-459C-B98C-778AFB32D3D6}">
      <dgm:prSet/>
      <dgm:spPr/>
      <dgm:t>
        <a:bodyPr/>
        <a:lstStyle/>
        <a:p>
          <a:endParaRPr lang="en-US"/>
        </a:p>
      </dgm:t>
    </dgm:pt>
    <dgm:pt modelId="{E8E700EA-7DDA-46F9-8218-3C1BF9ABA8DF}" type="sibTrans" cxnId="{EF6206A2-2214-459C-B98C-778AFB32D3D6}">
      <dgm:prSet/>
      <dgm:spPr/>
      <dgm:t>
        <a:bodyPr/>
        <a:lstStyle/>
        <a:p>
          <a:endParaRPr lang="en-US"/>
        </a:p>
      </dgm:t>
    </dgm:pt>
    <dgm:pt modelId="{087FFD44-055A-4B74-BD8F-4BFA9F6E1D54}">
      <dgm:prSet/>
      <dgm:spPr/>
      <dgm:t>
        <a:bodyPr/>
        <a:lstStyle/>
        <a:p>
          <a:r>
            <a:rPr lang="en-IN"/>
            <a:t>Line Plot</a:t>
          </a:r>
          <a:endParaRPr lang="en-US"/>
        </a:p>
      </dgm:t>
    </dgm:pt>
    <dgm:pt modelId="{D4CC5BCF-1C3F-494B-93C2-F8FCD8A60728}" type="parTrans" cxnId="{CE4EB19E-686A-456C-9692-6CBC109AF490}">
      <dgm:prSet/>
      <dgm:spPr/>
      <dgm:t>
        <a:bodyPr/>
        <a:lstStyle/>
        <a:p>
          <a:endParaRPr lang="en-US"/>
        </a:p>
      </dgm:t>
    </dgm:pt>
    <dgm:pt modelId="{B709FB0E-DFC3-47D8-8767-ACEFABB57F3E}" type="sibTrans" cxnId="{CE4EB19E-686A-456C-9692-6CBC109AF490}">
      <dgm:prSet/>
      <dgm:spPr/>
      <dgm:t>
        <a:bodyPr/>
        <a:lstStyle/>
        <a:p>
          <a:endParaRPr lang="en-US"/>
        </a:p>
      </dgm:t>
    </dgm:pt>
    <dgm:pt modelId="{D94997D4-7014-465E-A007-47BA0CD9E8D9}">
      <dgm:prSet/>
      <dgm:spPr/>
      <dgm:t>
        <a:bodyPr/>
        <a:lstStyle/>
        <a:p>
          <a:r>
            <a:rPr lang="en-IN"/>
            <a:t>Pie Chart </a:t>
          </a:r>
          <a:endParaRPr lang="en-US"/>
        </a:p>
      </dgm:t>
    </dgm:pt>
    <dgm:pt modelId="{DEF9B97B-1D50-417F-BD82-E6FB7E27B27F}" type="parTrans" cxnId="{63844000-C6AA-4429-8A18-201F4C1230CC}">
      <dgm:prSet/>
      <dgm:spPr/>
      <dgm:t>
        <a:bodyPr/>
        <a:lstStyle/>
        <a:p>
          <a:endParaRPr lang="en-US"/>
        </a:p>
      </dgm:t>
    </dgm:pt>
    <dgm:pt modelId="{A9738AFA-1DFE-433B-BE7E-FCF2D58E20AB}" type="sibTrans" cxnId="{63844000-C6AA-4429-8A18-201F4C1230CC}">
      <dgm:prSet/>
      <dgm:spPr/>
      <dgm:t>
        <a:bodyPr/>
        <a:lstStyle/>
        <a:p>
          <a:endParaRPr lang="en-US"/>
        </a:p>
      </dgm:t>
    </dgm:pt>
    <dgm:pt modelId="{21CC97E2-1990-4856-A259-5D6C9568F32F}">
      <dgm:prSet/>
      <dgm:spPr/>
      <dgm:t>
        <a:bodyPr/>
        <a:lstStyle/>
        <a:p>
          <a:r>
            <a:rPr lang="en-IN"/>
            <a:t>Donut Chart </a:t>
          </a:r>
          <a:endParaRPr lang="en-US"/>
        </a:p>
      </dgm:t>
    </dgm:pt>
    <dgm:pt modelId="{22983AAE-2075-4747-BE86-9F21EEB3F4E0}" type="parTrans" cxnId="{E9FBDE62-3479-4074-A2F1-ED038D6160EC}">
      <dgm:prSet/>
      <dgm:spPr/>
      <dgm:t>
        <a:bodyPr/>
        <a:lstStyle/>
        <a:p>
          <a:endParaRPr lang="en-US"/>
        </a:p>
      </dgm:t>
    </dgm:pt>
    <dgm:pt modelId="{41F5C881-2A04-433C-B40D-FD0028C3132E}" type="sibTrans" cxnId="{E9FBDE62-3479-4074-A2F1-ED038D6160EC}">
      <dgm:prSet/>
      <dgm:spPr/>
      <dgm:t>
        <a:bodyPr/>
        <a:lstStyle/>
        <a:p>
          <a:endParaRPr lang="en-US"/>
        </a:p>
      </dgm:t>
    </dgm:pt>
    <dgm:pt modelId="{509C7CFE-8A91-41C4-B56C-B01F5520EDC7}">
      <dgm:prSet/>
      <dgm:spPr/>
      <dgm:t>
        <a:bodyPr/>
        <a:lstStyle/>
        <a:p>
          <a:r>
            <a:rPr lang="en-IN"/>
            <a:t>Stacked Bar Plot </a:t>
          </a:r>
          <a:endParaRPr lang="en-US"/>
        </a:p>
      </dgm:t>
    </dgm:pt>
    <dgm:pt modelId="{F312BBC7-114F-4521-BA74-5FA32C76494B}" type="parTrans" cxnId="{596B4E88-57FF-470B-866B-3FE011B04595}">
      <dgm:prSet/>
      <dgm:spPr/>
      <dgm:t>
        <a:bodyPr/>
        <a:lstStyle/>
        <a:p>
          <a:endParaRPr lang="en-US"/>
        </a:p>
      </dgm:t>
    </dgm:pt>
    <dgm:pt modelId="{B21279FD-35BE-492B-96C3-EF55F164D0E1}" type="sibTrans" cxnId="{596B4E88-57FF-470B-866B-3FE011B04595}">
      <dgm:prSet/>
      <dgm:spPr/>
      <dgm:t>
        <a:bodyPr/>
        <a:lstStyle/>
        <a:p>
          <a:endParaRPr lang="en-US"/>
        </a:p>
      </dgm:t>
    </dgm:pt>
    <dgm:pt modelId="{410816EB-D9D6-476F-8139-E7B78F951E87}">
      <dgm:prSet/>
      <dgm:spPr/>
      <dgm:t>
        <a:bodyPr/>
        <a:lstStyle/>
        <a:p>
          <a:r>
            <a:rPr lang="en-IN"/>
            <a:t>Relative Stacked Bar Plot </a:t>
          </a:r>
          <a:endParaRPr lang="en-US"/>
        </a:p>
      </dgm:t>
    </dgm:pt>
    <dgm:pt modelId="{BF507C4C-1A34-4D59-A463-2CACE8A6E483}" type="parTrans" cxnId="{4B5559E6-F232-49B5-AA63-D1DE9CD04A52}">
      <dgm:prSet/>
      <dgm:spPr/>
      <dgm:t>
        <a:bodyPr/>
        <a:lstStyle/>
        <a:p>
          <a:endParaRPr lang="en-US"/>
        </a:p>
      </dgm:t>
    </dgm:pt>
    <dgm:pt modelId="{BE2B7A47-7C25-4FD5-8824-EE42BBAC14F9}" type="sibTrans" cxnId="{4B5559E6-F232-49B5-AA63-D1DE9CD04A52}">
      <dgm:prSet/>
      <dgm:spPr/>
      <dgm:t>
        <a:bodyPr/>
        <a:lstStyle/>
        <a:p>
          <a:endParaRPr lang="en-US"/>
        </a:p>
      </dgm:t>
    </dgm:pt>
    <dgm:pt modelId="{E8944155-E516-4F50-A015-1305C462DE60}">
      <dgm:prSet/>
      <dgm:spPr/>
      <dgm:t>
        <a:bodyPr/>
        <a:lstStyle/>
        <a:p>
          <a:r>
            <a:rPr lang="en-IN"/>
            <a:t>Stacked Area Plot </a:t>
          </a:r>
          <a:endParaRPr lang="en-US"/>
        </a:p>
      </dgm:t>
    </dgm:pt>
    <dgm:pt modelId="{D79A10D8-F1ED-4569-AEF6-E840AB526E70}" type="parTrans" cxnId="{F829597E-8DEA-41C9-958D-1B8363F90AD8}">
      <dgm:prSet/>
      <dgm:spPr/>
      <dgm:t>
        <a:bodyPr/>
        <a:lstStyle/>
        <a:p>
          <a:endParaRPr lang="en-US"/>
        </a:p>
      </dgm:t>
    </dgm:pt>
    <dgm:pt modelId="{3E8BA7D1-E3C2-4966-A263-A8D070A42DE1}" type="sibTrans" cxnId="{F829597E-8DEA-41C9-958D-1B8363F90AD8}">
      <dgm:prSet/>
      <dgm:spPr/>
      <dgm:t>
        <a:bodyPr/>
        <a:lstStyle/>
        <a:p>
          <a:endParaRPr lang="en-US"/>
        </a:p>
      </dgm:t>
    </dgm:pt>
    <dgm:pt modelId="{7647587D-FE57-4F5C-928E-A090705B18BF}">
      <dgm:prSet/>
      <dgm:spPr/>
      <dgm:t>
        <a:bodyPr/>
        <a:lstStyle/>
        <a:p>
          <a:r>
            <a:rPr lang="en-IN"/>
            <a:t>Continuous vs Continuous Plot </a:t>
          </a:r>
          <a:endParaRPr lang="en-US"/>
        </a:p>
      </dgm:t>
    </dgm:pt>
    <dgm:pt modelId="{8A988A13-AD4D-4F84-AAFE-0A19CCBEDEB6}" type="parTrans" cxnId="{1536BBD4-8950-4EFD-94E7-14789A882299}">
      <dgm:prSet/>
      <dgm:spPr/>
      <dgm:t>
        <a:bodyPr/>
        <a:lstStyle/>
        <a:p>
          <a:endParaRPr lang="en-US"/>
        </a:p>
      </dgm:t>
    </dgm:pt>
    <dgm:pt modelId="{98F4D8B6-8B8F-4772-AECF-B4155B003153}" type="sibTrans" cxnId="{1536BBD4-8950-4EFD-94E7-14789A882299}">
      <dgm:prSet/>
      <dgm:spPr/>
      <dgm:t>
        <a:bodyPr/>
        <a:lstStyle/>
        <a:p>
          <a:endParaRPr lang="en-US"/>
        </a:p>
      </dgm:t>
    </dgm:pt>
    <dgm:pt modelId="{4187E2D6-1EBA-4646-BA2B-4CAB243F41A7}">
      <dgm:prSet/>
      <dgm:spPr/>
      <dgm:t>
        <a:bodyPr/>
        <a:lstStyle/>
        <a:p>
          <a:r>
            <a:rPr lang="en-IN"/>
            <a:t>Box Plot </a:t>
          </a:r>
          <a:endParaRPr lang="en-US"/>
        </a:p>
      </dgm:t>
    </dgm:pt>
    <dgm:pt modelId="{6A60F1D6-BA70-481F-AFCB-4FBC599591CE}" type="parTrans" cxnId="{4C1222F8-A074-4C8D-956A-4A426D375D67}">
      <dgm:prSet/>
      <dgm:spPr/>
      <dgm:t>
        <a:bodyPr/>
        <a:lstStyle/>
        <a:p>
          <a:endParaRPr lang="en-US"/>
        </a:p>
      </dgm:t>
    </dgm:pt>
    <dgm:pt modelId="{9E10F1D4-8A3C-4524-A9B6-90523539BB6A}" type="sibTrans" cxnId="{4C1222F8-A074-4C8D-956A-4A426D375D67}">
      <dgm:prSet/>
      <dgm:spPr/>
      <dgm:t>
        <a:bodyPr/>
        <a:lstStyle/>
        <a:p>
          <a:endParaRPr lang="en-US"/>
        </a:p>
      </dgm:t>
    </dgm:pt>
    <dgm:pt modelId="{0B3F5BB8-B16D-40F8-98C6-2DE2F8322205}">
      <dgm:prSet/>
      <dgm:spPr/>
      <dgm:t>
        <a:bodyPr/>
        <a:lstStyle/>
        <a:p>
          <a:r>
            <a:rPr lang="en-IN"/>
            <a:t>Scatter Plots </a:t>
          </a:r>
          <a:endParaRPr lang="en-US"/>
        </a:p>
      </dgm:t>
    </dgm:pt>
    <dgm:pt modelId="{C18160BC-4887-4FF1-ADC7-C2265422A41E}" type="parTrans" cxnId="{59039A6E-5710-4641-A5E0-85E62ABD01FD}">
      <dgm:prSet/>
      <dgm:spPr/>
      <dgm:t>
        <a:bodyPr/>
        <a:lstStyle/>
        <a:p>
          <a:endParaRPr lang="en-US"/>
        </a:p>
      </dgm:t>
    </dgm:pt>
    <dgm:pt modelId="{90D0D7DF-0522-478D-A3A7-44864B8F6121}" type="sibTrans" cxnId="{59039A6E-5710-4641-A5E0-85E62ABD01FD}">
      <dgm:prSet/>
      <dgm:spPr/>
      <dgm:t>
        <a:bodyPr/>
        <a:lstStyle/>
        <a:p>
          <a:endParaRPr lang="en-US"/>
        </a:p>
      </dgm:t>
    </dgm:pt>
    <dgm:pt modelId="{A21E44C3-235D-448F-AA94-2872FA467BD5}">
      <dgm:prSet/>
      <dgm:spPr/>
      <dgm:t>
        <a:bodyPr/>
        <a:lstStyle/>
        <a:p>
          <a:r>
            <a:rPr lang="en-IN"/>
            <a:t>Histogram </a:t>
          </a:r>
          <a:endParaRPr lang="en-US"/>
        </a:p>
      </dgm:t>
    </dgm:pt>
    <dgm:pt modelId="{A8460A19-E600-4E18-A066-82D784521ECE}" type="parTrans" cxnId="{F1005387-8822-4938-AF92-DCC378DC7A95}">
      <dgm:prSet/>
      <dgm:spPr/>
      <dgm:t>
        <a:bodyPr/>
        <a:lstStyle/>
        <a:p>
          <a:endParaRPr lang="en-US"/>
        </a:p>
      </dgm:t>
    </dgm:pt>
    <dgm:pt modelId="{337A2365-32E8-4519-AD22-19FE84C241C8}" type="sibTrans" cxnId="{F1005387-8822-4938-AF92-DCC378DC7A95}">
      <dgm:prSet/>
      <dgm:spPr/>
      <dgm:t>
        <a:bodyPr/>
        <a:lstStyle/>
        <a:p>
          <a:endParaRPr lang="en-US"/>
        </a:p>
      </dgm:t>
    </dgm:pt>
    <dgm:pt modelId="{8BD77F8D-2434-46AC-BAF8-F26F05550E75}" type="pres">
      <dgm:prSet presAssocID="{9BFE27B5-0126-4257-9199-B97F04B08873}" presName="vert0" presStyleCnt="0">
        <dgm:presLayoutVars>
          <dgm:dir/>
          <dgm:animOne val="branch"/>
          <dgm:animLvl val="lvl"/>
        </dgm:presLayoutVars>
      </dgm:prSet>
      <dgm:spPr/>
    </dgm:pt>
    <dgm:pt modelId="{688A66C6-DB43-4243-8EF4-D89931366C80}" type="pres">
      <dgm:prSet presAssocID="{93F88DE7-C25F-410E-8E27-02DC051A4005}" presName="thickLine" presStyleLbl="alignNode1" presStyleIdx="0" presStyleCnt="11"/>
      <dgm:spPr/>
    </dgm:pt>
    <dgm:pt modelId="{C98D7179-46BE-4474-8FA5-CE7EC53DE194}" type="pres">
      <dgm:prSet presAssocID="{93F88DE7-C25F-410E-8E27-02DC051A4005}" presName="horz1" presStyleCnt="0"/>
      <dgm:spPr/>
    </dgm:pt>
    <dgm:pt modelId="{DDAC7107-0083-4C7B-9964-1A0FED1BDA8C}" type="pres">
      <dgm:prSet presAssocID="{93F88DE7-C25F-410E-8E27-02DC051A4005}" presName="tx1" presStyleLbl="revTx" presStyleIdx="0" presStyleCnt="11"/>
      <dgm:spPr/>
    </dgm:pt>
    <dgm:pt modelId="{6CA5075B-70B6-4CAA-BEC7-20B891200561}" type="pres">
      <dgm:prSet presAssocID="{93F88DE7-C25F-410E-8E27-02DC051A4005}" presName="vert1" presStyleCnt="0"/>
      <dgm:spPr/>
    </dgm:pt>
    <dgm:pt modelId="{2D7D6D02-FF3B-41B0-8684-036E7C0C2C09}" type="pres">
      <dgm:prSet presAssocID="{087FFD44-055A-4B74-BD8F-4BFA9F6E1D54}" presName="thickLine" presStyleLbl="alignNode1" presStyleIdx="1" presStyleCnt="11"/>
      <dgm:spPr/>
    </dgm:pt>
    <dgm:pt modelId="{5F05798F-C773-4CF4-8E43-CB65662D2E29}" type="pres">
      <dgm:prSet presAssocID="{087FFD44-055A-4B74-BD8F-4BFA9F6E1D54}" presName="horz1" presStyleCnt="0"/>
      <dgm:spPr/>
    </dgm:pt>
    <dgm:pt modelId="{55D2E756-3196-4820-B060-5025ACA1A98A}" type="pres">
      <dgm:prSet presAssocID="{087FFD44-055A-4B74-BD8F-4BFA9F6E1D54}" presName="tx1" presStyleLbl="revTx" presStyleIdx="1" presStyleCnt="11"/>
      <dgm:spPr/>
    </dgm:pt>
    <dgm:pt modelId="{A0BC7C37-0B1B-4605-8839-06D2D74BF020}" type="pres">
      <dgm:prSet presAssocID="{087FFD44-055A-4B74-BD8F-4BFA9F6E1D54}" presName="vert1" presStyleCnt="0"/>
      <dgm:spPr/>
    </dgm:pt>
    <dgm:pt modelId="{824A2AA9-77F6-482F-82A9-9560D3BB9A1B}" type="pres">
      <dgm:prSet presAssocID="{D94997D4-7014-465E-A007-47BA0CD9E8D9}" presName="thickLine" presStyleLbl="alignNode1" presStyleIdx="2" presStyleCnt="11"/>
      <dgm:spPr/>
    </dgm:pt>
    <dgm:pt modelId="{DCBE9612-3608-4FDC-A6DA-48881EE2553A}" type="pres">
      <dgm:prSet presAssocID="{D94997D4-7014-465E-A007-47BA0CD9E8D9}" presName="horz1" presStyleCnt="0"/>
      <dgm:spPr/>
    </dgm:pt>
    <dgm:pt modelId="{0AD7C059-2049-457D-BCD6-16DAA5FB96FC}" type="pres">
      <dgm:prSet presAssocID="{D94997D4-7014-465E-A007-47BA0CD9E8D9}" presName="tx1" presStyleLbl="revTx" presStyleIdx="2" presStyleCnt="11"/>
      <dgm:spPr/>
    </dgm:pt>
    <dgm:pt modelId="{43B6E65F-95A3-49E5-8F2C-092851AEC550}" type="pres">
      <dgm:prSet presAssocID="{D94997D4-7014-465E-A007-47BA0CD9E8D9}" presName="vert1" presStyleCnt="0"/>
      <dgm:spPr/>
    </dgm:pt>
    <dgm:pt modelId="{22F86F81-932C-46E4-9B41-18DD3516889F}" type="pres">
      <dgm:prSet presAssocID="{21CC97E2-1990-4856-A259-5D6C9568F32F}" presName="thickLine" presStyleLbl="alignNode1" presStyleIdx="3" presStyleCnt="11"/>
      <dgm:spPr/>
    </dgm:pt>
    <dgm:pt modelId="{61B2B716-8C0A-4766-BC10-99E488DAD595}" type="pres">
      <dgm:prSet presAssocID="{21CC97E2-1990-4856-A259-5D6C9568F32F}" presName="horz1" presStyleCnt="0"/>
      <dgm:spPr/>
    </dgm:pt>
    <dgm:pt modelId="{4B538D92-CDBA-4E8E-BB75-39E1FF7594E0}" type="pres">
      <dgm:prSet presAssocID="{21CC97E2-1990-4856-A259-5D6C9568F32F}" presName="tx1" presStyleLbl="revTx" presStyleIdx="3" presStyleCnt="11"/>
      <dgm:spPr/>
    </dgm:pt>
    <dgm:pt modelId="{7AE5A877-7F2C-44FD-A513-0183B597B90D}" type="pres">
      <dgm:prSet presAssocID="{21CC97E2-1990-4856-A259-5D6C9568F32F}" presName="vert1" presStyleCnt="0"/>
      <dgm:spPr/>
    </dgm:pt>
    <dgm:pt modelId="{5A903852-D796-4B28-A4DF-BBE111126A3E}" type="pres">
      <dgm:prSet presAssocID="{509C7CFE-8A91-41C4-B56C-B01F5520EDC7}" presName="thickLine" presStyleLbl="alignNode1" presStyleIdx="4" presStyleCnt="11"/>
      <dgm:spPr/>
    </dgm:pt>
    <dgm:pt modelId="{54999B6E-D7E8-44FF-A408-2061B5E14A16}" type="pres">
      <dgm:prSet presAssocID="{509C7CFE-8A91-41C4-B56C-B01F5520EDC7}" presName="horz1" presStyleCnt="0"/>
      <dgm:spPr/>
    </dgm:pt>
    <dgm:pt modelId="{1AF30F9B-4F6F-4C84-92B8-4E3B57CBC16F}" type="pres">
      <dgm:prSet presAssocID="{509C7CFE-8A91-41C4-B56C-B01F5520EDC7}" presName="tx1" presStyleLbl="revTx" presStyleIdx="4" presStyleCnt="11"/>
      <dgm:spPr/>
    </dgm:pt>
    <dgm:pt modelId="{D48CD130-B886-4DDC-8D21-598BAFCC059C}" type="pres">
      <dgm:prSet presAssocID="{509C7CFE-8A91-41C4-B56C-B01F5520EDC7}" presName="vert1" presStyleCnt="0"/>
      <dgm:spPr/>
    </dgm:pt>
    <dgm:pt modelId="{FDA03633-C015-4F40-9055-A58FD93FD6DF}" type="pres">
      <dgm:prSet presAssocID="{410816EB-D9D6-476F-8139-E7B78F951E87}" presName="thickLine" presStyleLbl="alignNode1" presStyleIdx="5" presStyleCnt="11"/>
      <dgm:spPr/>
    </dgm:pt>
    <dgm:pt modelId="{CB91CFB6-A9E1-4AF1-8350-86E8699F413B}" type="pres">
      <dgm:prSet presAssocID="{410816EB-D9D6-476F-8139-E7B78F951E87}" presName="horz1" presStyleCnt="0"/>
      <dgm:spPr/>
    </dgm:pt>
    <dgm:pt modelId="{9F5528A0-E0DD-4E99-8AC6-05D2F211C074}" type="pres">
      <dgm:prSet presAssocID="{410816EB-D9D6-476F-8139-E7B78F951E87}" presName="tx1" presStyleLbl="revTx" presStyleIdx="5" presStyleCnt="11"/>
      <dgm:spPr/>
    </dgm:pt>
    <dgm:pt modelId="{B1D8CDEE-1C6D-4DAF-B6D3-788156F7EE4F}" type="pres">
      <dgm:prSet presAssocID="{410816EB-D9D6-476F-8139-E7B78F951E87}" presName="vert1" presStyleCnt="0"/>
      <dgm:spPr/>
    </dgm:pt>
    <dgm:pt modelId="{D5C8F5B1-07F0-4421-A37E-40D66033FDF5}" type="pres">
      <dgm:prSet presAssocID="{E8944155-E516-4F50-A015-1305C462DE60}" presName="thickLine" presStyleLbl="alignNode1" presStyleIdx="6" presStyleCnt="11"/>
      <dgm:spPr/>
    </dgm:pt>
    <dgm:pt modelId="{7B4E739C-B807-48D9-9208-0A4E523C4717}" type="pres">
      <dgm:prSet presAssocID="{E8944155-E516-4F50-A015-1305C462DE60}" presName="horz1" presStyleCnt="0"/>
      <dgm:spPr/>
    </dgm:pt>
    <dgm:pt modelId="{08571EEB-F626-4034-90EE-96C67D26A685}" type="pres">
      <dgm:prSet presAssocID="{E8944155-E516-4F50-A015-1305C462DE60}" presName="tx1" presStyleLbl="revTx" presStyleIdx="6" presStyleCnt="11"/>
      <dgm:spPr/>
    </dgm:pt>
    <dgm:pt modelId="{A60C6D4A-5D7B-4491-B47B-C422DC122180}" type="pres">
      <dgm:prSet presAssocID="{E8944155-E516-4F50-A015-1305C462DE60}" presName="vert1" presStyleCnt="0"/>
      <dgm:spPr/>
    </dgm:pt>
    <dgm:pt modelId="{D5029BEB-A4CC-4B6C-A1C2-E1A0A5189126}" type="pres">
      <dgm:prSet presAssocID="{7647587D-FE57-4F5C-928E-A090705B18BF}" presName="thickLine" presStyleLbl="alignNode1" presStyleIdx="7" presStyleCnt="11"/>
      <dgm:spPr/>
    </dgm:pt>
    <dgm:pt modelId="{1C75C6AD-B4C9-4918-A510-3FF06FED1695}" type="pres">
      <dgm:prSet presAssocID="{7647587D-FE57-4F5C-928E-A090705B18BF}" presName="horz1" presStyleCnt="0"/>
      <dgm:spPr/>
    </dgm:pt>
    <dgm:pt modelId="{48444C67-7165-42EA-984D-2E333A9BE436}" type="pres">
      <dgm:prSet presAssocID="{7647587D-FE57-4F5C-928E-A090705B18BF}" presName="tx1" presStyleLbl="revTx" presStyleIdx="7" presStyleCnt="11"/>
      <dgm:spPr/>
    </dgm:pt>
    <dgm:pt modelId="{AE079F19-66EE-4678-9FD5-9D8BDBAB8374}" type="pres">
      <dgm:prSet presAssocID="{7647587D-FE57-4F5C-928E-A090705B18BF}" presName="vert1" presStyleCnt="0"/>
      <dgm:spPr/>
    </dgm:pt>
    <dgm:pt modelId="{779B26B9-0CF1-41F4-ACBC-DC8EE7D8907C}" type="pres">
      <dgm:prSet presAssocID="{4187E2D6-1EBA-4646-BA2B-4CAB243F41A7}" presName="thickLine" presStyleLbl="alignNode1" presStyleIdx="8" presStyleCnt="11"/>
      <dgm:spPr/>
    </dgm:pt>
    <dgm:pt modelId="{DB982580-BBB0-47A8-B05F-B5A0AFC0932C}" type="pres">
      <dgm:prSet presAssocID="{4187E2D6-1EBA-4646-BA2B-4CAB243F41A7}" presName="horz1" presStyleCnt="0"/>
      <dgm:spPr/>
    </dgm:pt>
    <dgm:pt modelId="{08684362-29FE-486A-ADF5-E4F3CF5B9B18}" type="pres">
      <dgm:prSet presAssocID="{4187E2D6-1EBA-4646-BA2B-4CAB243F41A7}" presName="tx1" presStyleLbl="revTx" presStyleIdx="8" presStyleCnt="11"/>
      <dgm:spPr/>
    </dgm:pt>
    <dgm:pt modelId="{CBE3C52E-9FEB-41F1-B611-C21BC8D17243}" type="pres">
      <dgm:prSet presAssocID="{4187E2D6-1EBA-4646-BA2B-4CAB243F41A7}" presName="vert1" presStyleCnt="0"/>
      <dgm:spPr/>
    </dgm:pt>
    <dgm:pt modelId="{30401001-DEBE-4063-8A87-AE3E43B73205}" type="pres">
      <dgm:prSet presAssocID="{0B3F5BB8-B16D-40F8-98C6-2DE2F8322205}" presName="thickLine" presStyleLbl="alignNode1" presStyleIdx="9" presStyleCnt="11"/>
      <dgm:spPr/>
    </dgm:pt>
    <dgm:pt modelId="{90D9A2D3-758F-4637-8158-8B7452E914C7}" type="pres">
      <dgm:prSet presAssocID="{0B3F5BB8-B16D-40F8-98C6-2DE2F8322205}" presName="horz1" presStyleCnt="0"/>
      <dgm:spPr/>
    </dgm:pt>
    <dgm:pt modelId="{3F1103C1-A1A3-45CA-B442-6E0E37C53B73}" type="pres">
      <dgm:prSet presAssocID="{0B3F5BB8-B16D-40F8-98C6-2DE2F8322205}" presName="tx1" presStyleLbl="revTx" presStyleIdx="9" presStyleCnt="11"/>
      <dgm:spPr/>
    </dgm:pt>
    <dgm:pt modelId="{F676BFD1-2A0C-4C0F-A57A-A81FC08CD490}" type="pres">
      <dgm:prSet presAssocID="{0B3F5BB8-B16D-40F8-98C6-2DE2F8322205}" presName="vert1" presStyleCnt="0"/>
      <dgm:spPr/>
    </dgm:pt>
    <dgm:pt modelId="{5904E71E-BE0F-4B01-A6FC-1ED2BACB1A79}" type="pres">
      <dgm:prSet presAssocID="{A21E44C3-235D-448F-AA94-2872FA467BD5}" presName="thickLine" presStyleLbl="alignNode1" presStyleIdx="10" presStyleCnt="11"/>
      <dgm:spPr/>
    </dgm:pt>
    <dgm:pt modelId="{37BD4D2E-6967-49EF-8A94-3394FFB9D635}" type="pres">
      <dgm:prSet presAssocID="{A21E44C3-235D-448F-AA94-2872FA467BD5}" presName="horz1" presStyleCnt="0"/>
      <dgm:spPr/>
    </dgm:pt>
    <dgm:pt modelId="{D17E54D6-F594-4BE3-B545-CA8BFB708802}" type="pres">
      <dgm:prSet presAssocID="{A21E44C3-235D-448F-AA94-2872FA467BD5}" presName="tx1" presStyleLbl="revTx" presStyleIdx="10" presStyleCnt="11"/>
      <dgm:spPr/>
    </dgm:pt>
    <dgm:pt modelId="{01360654-13AE-4B32-91E2-1C71562394B3}" type="pres">
      <dgm:prSet presAssocID="{A21E44C3-235D-448F-AA94-2872FA467BD5}" presName="vert1" presStyleCnt="0"/>
      <dgm:spPr/>
    </dgm:pt>
  </dgm:ptLst>
  <dgm:cxnLst>
    <dgm:cxn modelId="{63844000-C6AA-4429-8A18-201F4C1230CC}" srcId="{9BFE27B5-0126-4257-9199-B97F04B08873}" destId="{D94997D4-7014-465E-A007-47BA0CD9E8D9}" srcOrd="2" destOrd="0" parTransId="{DEF9B97B-1D50-417F-BD82-E6FB7E27B27F}" sibTransId="{A9738AFA-1DFE-433B-BE7E-FCF2D58E20AB}"/>
    <dgm:cxn modelId="{80EB0738-AB91-4736-9CB6-AA82C2642839}" type="presOf" srcId="{A21E44C3-235D-448F-AA94-2872FA467BD5}" destId="{D17E54D6-F594-4BE3-B545-CA8BFB708802}" srcOrd="0" destOrd="0" presId="urn:microsoft.com/office/officeart/2008/layout/LinedList"/>
    <dgm:cxn modelId="{F165F938-2094-430B-A10D-BD4B600DBDDC}" type="presOf" srcId="{D94997D4-7014-465E-A007-47BA0CD9E8D9}" destId="{0AD7C059-2049-457D-BCD6-16DAA5FB96FC}" srcOrd="0" destOrd="0" presId="urn:microsoft.com/office/officeart/2008/layout/LinedList"/>
    <dgm:cxn modelId="{0EF23062-A5AB-499C-9BEC-34833086E25F}" type="presOf" srcId="{087FFD44-055A-4B74-BD8F-4BFA9F6E1D54}" destId="{55D2E756-3196-4820-B060-5025ACA1A98A}" srcOrd="0" destOrd="0" presId="urn:microsoft.com/office/officeart/2008/layout/LinedList"/>
    <dgm:cxn modelId="{E9FBDE62-3479-4074-A2F1-ED038D6160EC}" srcId="{9BFE27B5-0126-4257-9199-B97F04B08873}" destId="{21CC97E2-1990-4856-A259-5D6C9568F32F}" srcOrd="3" destOrd="0" parTransId="{22983AAE-2075-4747-BE86-9F21EEB3F4E0}" sibTransId="{41F5C881-2A04-433C-B40D-FD0028C3132E}"/>
    <dgm:cxn modelId="{59039A6E-5710-4641-A5E0-85E62ABD01FD}" srcId="{9BFE27B5-0126-4257-9199-B97F04B08873}" destId="{0B3F5BB8-B16D-40F8-98C6-2DE2F8322205}" srcOrd="9" destOrd="0" parTransId="{C18160BC-4887-4FF1-ADC7-C2265422A41E}" sibTransId="{90D0D7DF-0522-478D-A3A7-44864B8F6121}"/>
    <dgm:cxn modelId="{3B318653-3E04-4C68-BD02-614246E82501}" type="presOf" srcId="{509C7CFE-8A91-41C4-B56C-B01F5520EDC7}" destId="{1AF30F9B-4F6F-4C84-92B8-4E3B57CBC16F}" srcOrd="0" destOrd="0" presId="urn:microsoft.com/office/officeart/2008/layout/LinedList"/>
    <dgm:cxn modelId="{77CBFA54-9B76-4F49-958C-D04824EB4432}" type="presOf" srcId="{E8944155-E516-4F50-A015-1305C462DE60}" destId="{08571EEB-F626-4034-90EE-96C67D26A685}" srcOrd="0" destOrd="0" presId="urn:microsoft.com/office/officeart/2008/layout/LinedList"/>
    <dgm:cxn modelId="{D584B676-E2D0-4445-9B9C-A2C54190B15C}" type="presOf" srcId="{0B3F5BB8-B16D-40F8-98C6-2DE2F8322205}" destId="{3F1103C1-A1A3-45CA-B442-6E0E37C53B73}" srcOrd="0" destOrd="0" presId="urn:microsoft.com/office/officeart/2008/layout/LinedList"/>
    <dgm:cxn modelId="{F829597E-8DEA-41C9-958D-1B8363F90AD8}" srcId="{9BFE27B5-0126-4257-9199-B97F04B08873}" destId="{E8944155-E516-4F50-A015-1305C462DE60}" srcOrd="6" destOrd="0" parTransId="{D79A10D8-F1ED-4569-AEF6-E840AB526E70}" sibTransId="{3E8BA7D1-E3C2-4966-A263-A8D070A42DE1}"/>
    <dgm:cxn modelId="{F1005387-8822-4938-AF92-DCC378DC7A95}" srcId="{9BFE27B5-0126-4257-9199-B97F04B08873}" destId="{A21E44C3-235D-448F-AA94-2872FA467BD5}" srcOrd="10" destOrd="0" parTransId="{A8460A19-E600-4E18-A066-82D784521ECE}" sibTransId="{337A2365-32E8-4519-AD22-19FE84C241C8}"/>
    <dgm:cxn modelId="{596B4E88-57FF-470B-866B-3FE011B04595}" srcId="{9BFE27B5-0126-4257-9199-B97F04B08873}" destId="{509C7CFE-8A91-41C4-B56C-B01F5520EDC7}" srcOrd="4" destOrd="0" parTransId="{F312BBC7-114F-4521-BA74-5FA32C76494B}" sibTransId="{B21279FD-35BE-492B-96C3-EF55F164D0E1}"/>
    <dgm:cxn modelId="{B928418A-FED1-47B3-A65E-894C444D8972}" type="presOf" srcId="{4187E2D6-1EBA-4646-BA2B-4CAB243F41A7}" destId="{08684362-29FE-486A-ADF5-E4F3CF5B9B18}" srcOrd="0" destOrd="0" presId="urn:microsoft.com/office/officeart/2008/layout/LinedList"/>
    <dgm:cxn modelId="{13EEF98A-B347-40BB-8399-903B788D658C}" type="presOf" srcId="{7647587D-FE57-4F5C-928E-A090705B18BF}" destId="{48444C67-7165-42EA-984D-2E333A9BE436}" srcOrd="0" destOrd="0" presId="urn:microsoft.com/office/officeart/2008/layout/LinedList"/>
    <dgm:cxn modelId="{CE4EB19E-686A-456C-9692-6CBC109AF490}" srcId="{9BFE27B5-0126-4257-9199-B97F04B08873}" destId="{087FFD44-055A-4B74-BD8F-4BFA9F6E1D54}" srcOrd="1" destOrd="0" parTransId="{D4CC5BCF-1C3F-494B-93C2-F8FCD8A60728}" sibTransId="{B709FB0E-DFC3-47D8-8767-ACEFABB57F3E}"/>
    <dgm:cxn modelId="{EF6206A2-2214-459C-B98C-778AFB32D3D6}" srcId="{9BFE27B5-0126-4257-9199-B97F04B08873}" destId="{93F88DE7-C25F-410E-8E27-02DC051A4005}" srcOrd="0" destOrd="0" parTransId="{A7A9660D-A93E-4D4D-B262-18761E1FF21A}" sibTransId="{E8E700EA-7DDA-46F9-8218-3C1BF9ABA8DF}"/>
    <dgm:cxn modelId="{092763CD-858F-4BF3-88FE-E759B0BC5BD4}" type="presOf" srcId="{21CC97E2-1990-4856-A259-5D6C9568F32F}" destId="{4B538D92-CDBA-4E8E-BB75-39E1FF7594E0}" srcOrd="0" destOrd="0" presId="urn:microsoft.com/office/officeart/2008/layout/LinedList"/>
    <dgm:cxn modelId="{1536BBD4-8950-4EFD-94E7-14789A882299}" srcId="{9BFE27B5-0126-4257-9199-B97F04B08873}" destId="{7647587D-FE57-4F5C-928E-A090705B18BF}" srcOrd="7" destOrd="0" parTransId="{8A988A13-AD4D-4F84-AAFE-0A19CCBEDEB6}" sibTransId="{98F4D8B6-8B8F-4772-AECF-B4155B003153}"/>
    <dgm:cxn modelId="{CAB82BE6-144B-48EE-9D6B-EDCDE5C90E25}" type="presOf" srcId="{9BFE27B5-0126-4257-9199-B97F04B08873}" destId="{8BD77F8D-2434-46AC-BAF8-F26F05550E75}" srcOrd="0" destOrd="0" presId="urn:microsoft.com/office/officeart/2008/layout/LinedList"/>
    <dgm:cxn modelId="{4B5559E6-F232-49B5-AA63-D1DE9CD04A52}" srcId="{9BFE27B5-0126-4257-9199-B97F04B08873}" destId="{410816EB-D9D6-476F-8139-E7B78F951E87}" srcOrd="5" destOrd="0" parTransId="{BF507C4C-1A34-4D59-A463-2CACE8A6E483}" sibTransId="{BE2B7A47-7C25-4FD5-8824-EE42BBAC14F9}"/>
    <dgm:cxn modelId="{166C85EC-9568-413E-9B33-90A35595088D}" type="presOf" srcId="{410816EB-D9D6-476F-8139-E7B78F951E87}" destId="{9F5528A0-E0DD-4E99-8AC6-05D2F211C074}" srcOrd="0" destOrd="0" presId="urn:microsoft.com/office/officeart/2008/layout/LinedList"/>
    <dgm:cxn modelId="{CDA3CEF2-14B0-4C6F-B3CB-FCAA66773DE4}" type="presOf" srcId="{93F88DE7-C25F-410E-8E27-02DC051A4005}" destId="{DDAC7107-0083-4C7B-9964-1A0FED1BDA8C}" srcOrd="0" destOrd="0" presId="urn:microsoft.com/office/officeart/2008/layout/LinedList"/>
    <dgm:cxn modelId="{4C1222F8-A074-4C8D-956A-4A426D375D67}" srcId="{9BFE27B5-0126-4257-9199-B97F04B08873}" destId="{4187E2D6-1EBA-4646-BA2B-4CAB243F41A7}" srcOrd="8" destOrd="0" parTransId="{6A60F1D6-BA70-481F-AFCB-4FBC599591CE}" sibTransId="{9E10F1D4-8A3C-4524-A9B6-90523539BB6A}"/>
    <dgm:cxn modelId="{FA1E7D61-6387-4D3D-AF0C-B9329EDAF774}" type="presParOf" srcId="{8BD77F8D-2434-46AC-BAF8-F26F05550E75}" destId="{688A66C6-DB43-4243-8EF4-D89931366C80}" srcOrd="0" destOrd="0" presId="urn:microsoft.com/office/officeart/2008/layout/LinedList"/>
    <dgm:cxn modelId="{F754C7F6-812A-469B-8E3D-2B0DFA337E59}" type="presParOf" srcId="{8BD77F8D-2434-46AC-BAF8-F26F05550E75}" destId="{C98D7179-46BE-4474-8FA5-CE7EC53DE194}" srcOrd="1" destOrd="0" presId="urn:microsoft.com/office/officeart/2008/layout/LinedList"/>
    <dgm:cxn modelId="{68E0FDA2-B024-4E78-8E89-E280A631A037}" type="presParOf" srcId="{C98D7179-46BE-4474-8FA5-CE7EC53DE194}" destId="{DDAC7107-0083-4C7B-9964-1A0FED1BDA8C}" srcOrd="0" destOrd="0" presId="urn:microsoft.com/office/officeart/2008/layout/LinedList"/>
    <dgm:cxn modelId="{AD1B8B33-0ED7-4C6B-8427-DE8C8AADA474}" type="presParOf" srcId="{C98D7179-46BE-4474-8FA5-CE7EC53DE194}" destId="{6CA5075B-70B6-4CAA-BEC7-20B891200561}" srcOrd="1" destOrd="0" presId="urn:microsoft.com/office/officeart/2008/layout/LinedList"/>
    <dgm:cxn modelId="{9C67BA6A-C0CA-4F4F-A4A8-39D0BB82A181}" type="presParOf" srcId="{8BD77F8D-2434-46AC-BAF8-F26F05550E75}" destId="{2D7D6D02-FF3B-41B0-8684-036E7C0C2C09}" srcOrd="2" destOrd="0" presId="urn:microsoft.com/office/officeart/2008/layout/LinedList"/>
    <dgm:cxn modelId="{092ACE22-724B-4688-B00D-36E4F7C1559B}" type="presParOf" srcId="{8BD77F8D-2434-46AC-BAF8-F26F05550E75}" destId="{5F05798F-C773-4CF4-8E43-CB65662D2E29}" srcOrd="3" destOrd="0" presId="urn:microsoft.com/office/officeart/2008/layout/LinedList"/>
    <dgm:cxn modelId="{C49D2C9A-8F2C-4274-B820-71744FFC65E0}" type="presParOf" srcId="{5F05798F-C773-4CF4-8E43-CB65662D2E29}" destId="{55D2E756-3196-4820-B060-5025ACA1A98A}" srcOrd="0" destOrd="0" presId="urn:microsoft.com/office/officeart/2008/layout/LinedList"/>
    <dgm:cxn modelId="{34F594C1-6CC2-4614-88C6-85F430C95AAD}" type="presParOf" srcId="{5F05798F-C773-4CF4-8E43-CB65662D2E29}" destId="{A0BC7C37-0B1B-4605-8839-06D2D74BF020}" srcOrd="1" destOrd="0" presId="urn:microsoft.com/office/officeart/2008/layout/LinedList"/>
    <dgm:cxn modelId="{48CCD7B8-E802-4E8C-B79F-3E392805078F}" type="presParOf" srcId="{8BD77F8D-2434-46AC-BAF8-F26F05550E75}" destId="{824A2AA9-77F6-482F-82A9-9560D3BB9A1B}" srcOrd="4" destOrd="0" presId="urn:microsoft.com/office/officeart/2008/layout/LinedList"/>
    <dgm:cxn modelId="{D62AB6B7-9594-4B59-8620-83DC5BA017B2}" type="presParOf" srcId="{8BD77F8D-2434-46AC-BAF8-F26F05550E75}" destId="{DCBE9612-3608-4FDC-A6DA-48881EE2553A}" srcOrd="5" destOrd="0" presId="urn:microsoft.com/office/officeart/2008/layout/LinedList"/>
    <dgm:cxn modelId="{0B2A84A5-CAA8-4025-B65F-072F00D46D58}" type="presParOf" srcId="{DCBE9612-3608-4FDC-A6DA-48881EE2553A}" destId="{0AD7C059-2049-457D-BCD6-16DAA5FB96FC}" srcOrd="0" destOrd="0" presId="urn:microsoft.com/office/officeart/2008/layout/LinedList"/>
    <dgm:cxn modelId="{BFCC4D16-BE23-4931-9104-C33B8F852AF8}" type="presParOf" srcId="{DCBE9612-3608-4FDC-A6DA-48881EE2553A}" destId="{43B6E65F-95A3-49E5-8F2C-092851AEC550}" srcOrd="1" destOrd="0" presId="urn:microsoft.com/office/officeart/2008/layout/LinedList"/>
    <dgm:cxn modelId="{93BFE3B9-7760-41CA-8EBB-8C2F4A03C9FF}" type="presParOf" srcId="{8BD77F8D-2434-46AC-BAF8-F26F05550E75}" destId="{22F86F81-932C-46E4-9B41-18DD3516889F}" srcOrd="6" destOrd="0" presId="urn:microsoft.com/office/officeart/2008/layout/LinedList"/>
    <dgm:cxn modelId="{62B0ECF7-8552-4A2C-8B3F-AFACC9EF160B}" type="presParOf" srcId="{8BD77F8D-2434-46AC-BAF8-F26F05550E75}" destId="{61B2B716-8C0A-4766-BC10-99E488DAD595}" srcOrd="7" destOrd="0" presId="urn:microsoft.com/office/officeart/2008/layout/LinedList"/>
    <dgm:cxn modelId="{7DFD2216-620C-40EF-BFC3-61E5DFFF5D80}" type="presParOf" srcId="{61B2B716-8C0A-4766-BC10-99E488DAD595}" destId="{4B538D92-CDBA-4E8E-BB75-39E1FF7594E0}" srcOrd="0" destOrd="0" presId="urn:microsoft.com/office/officeart/2008/layout/LinedList"/>
    <dgm:cxn modelId="{DF289D81-BE52-4EE3-96C6-B08E62B0A7F6}" type="presParOf" srcId="{61B2B716-8C0A-4766-BC10-99E488DAD595}" destId="{7AE5A877-7F2C-44FD-A513-0183B597B90D}" srcOrd="1" destOrd="0" presId="urn:microsoft.com/office/officeart/2008/layout/LinedList"/>
    <dgm:cxn modelId="{363FE401-9568-4643-8CAB-17EE865BBB99}" type="presParOf" srcId="{8BD77F8D-2434-46AC-BAF8-F26F05550E75}" destId="{5A903852-D796-4B28-A4DF-BBE111126A3E}" srcOrd="8" destOrd="0" presId="urn:microsoft.com/office/officeart/2008/layout/LinedList"/>
    <dgm:cxn modelId="{0438E56A-DD1D-4379-A951-BFDB8C332B2C}" type="presParOf" srcId="{8BD77F8D-2434-46AC-BAF8-F26F05550E75}" destId="{54999B6E-D7E8-44FF-A408-2061B5E14A16}" srcOrd="9" destOrd="0" presId="urn:microsoft.com/office/officeart/2008/layout/LinedList"/>
    <dgm:cxn modelId="{F0B2EAA5-BBA3-4EAA-93A6-F3BD6BA661E6}" type="presParOf" srcId="{54999B6E-D7E8-44FF-A408-2061B5E14A16}" destId="{1AF30F9B-4F6F-4C84-92B8-4E3B57CBC16F}" srcOrd="0" destOrd="0" presId="urn:microsoft.com/office/officeart/2008/layout/LinedList"/>
    <dgm:cxn modelId="{48B5A094-6A01-42C7-8750-B95DCC328CCF}" type="presParOf" srcId="{54999B6E-D7E8-44FF-A408-2061B5E14A16}" destId="{D48CD130-B886-4DDC-8D21-598BAFCC059C}" srcOrd="1" destOrd="0" presId="urn:microsoft.com/office/officeart/2008/layout/LinedList"/>
    <dgm:cxn modelId="{D20BD2B7-F1F2-4A0F-B76E-86C7E33D03BF}" type="presParOf" srcId="{8BD77F8D-2434-46AC-BAF8-F26F05550E75}" destId="{FDA03633-C015-4F40-9055-A58FD93FD6DF}" srcOrd="10" destOrd="0" presId="urn:microsoft.com/office/officeart/2008/layout/LinedList"/>
    <dgm:cxn modelId="{D8403360-6275-45FE-8E39-012D3026FD37}" type="presParOf" srcId="{8BD77F8D-2434-46AC-BAF8-F26F05550E75}" destId="{CB91CFB6-A9E1-4AF1-8350-86E8699F413B}" srcOrd="11" destOrd="0" presId="urn:microsoft.com/office/officeart/2008/layout/LinedList"/>
    <dgm:cxn modelId="{AA577CA4-368E-4072-92EE-4896E4E25914}" type="presParOf" srcId="{CB91CFB6-A9E1-4AF1-8350-86E8699F413B}" destId="{9F5528A0-E0DD-4E99-8AC6-05D2F211C074}" srcOrd="0" destOrd="0" presId="urn:microsoft.com/office/officeart/2008/layout/LinedList"/>
    <dgm:cxn modelId="{0228E40D-81C2-47F1-97FD-91475CED15C3}" type="presParOf" srcId="{CB91CFB6-A9E1-4AF1-8350-86E8699F413B}" destId="{B1D8CDEE-1C6D-4DAF-B6D3-788156F7EE4F}" srcOrd="1" destOrd="0" presId="urn:microsoft.com/office/officeart/2008/layout/LinedList"/>
    <dgm:cxn modelId="{2FC00629-F67A-4505-8F50-E2764B6FA826}" type="presParOf" srcId="{8BD77F8D-2434-46AC-BAF8-F26F05550E75}" destId="{D5C8F5B1-07F0-4421-A37E-40D66033FDF5}" srcOrd="12" destOrd="0" presId="urn:microsoft.com/office/officeart/2008/layout/LinedList"/>
    <dgm:cxn modelId="{4D713E93-591E-4B03-B151-8BE39F20C09F}" type="presParOf" srcId="{8BD77F8D-2434-46AC-BAF8-F26F05550E75}" destId="{7B4E739C-B807-48D9-9208-0A4E523C4717}" srcOrd="13" destOrd="0" presId="urn:microsoft.com/office/officeart/2008/layout/LinedList"/>
    <dgm:cxn modelId="{8E28AD1E-13A8-44A2-971D-50AAB722D686}" type="presParOf" srcId="{7B4E739C-B807-48D9-9208-0A4E523C4717}" destId="{08571EEB-F626-4034-90EE-96C67D26A685}" srcOrd="0" destOrd="0" presId="urn:microsoft.com/office/officeart/2008/layout/LinedList"/>
    <dgm:cxn modelId="{475D246A-4F41-484A-ADD2-09ABDC23068B}" type="presParOf" srcId="{7B4E739C-B807-48D9-9208-0A4E523C4717}" destId="{A60C6D4A-5D7B-4491-B47B-C422DC122180}" srcOrd="1" destOrd="0" presId="urn:microsoft.com/office/officeart/2008/layout/LinedList"/>
    <dgm:cxn modelId="{4C6598E6-F56F-48A9-91BD-126AECF8C953}" type="presParOf" srcId="{8BD77F8D-2434-46AC-BAF8-F26F05550E75}" destId="{D5029BEB-A4CC-4B6C-A1C2-E1A0A5189126}" srcOrd="14" destOrd="0" presId="urn:microsoft.com/office/officeart/2008/layout/LinedList"/>
    <dgm:cxn modelId="{DE904951-BE64-4591-9ADF-5270B17B11E3}" type="presParOf" srcId="{8BD77F8D-2434-46AC-BAF8-F26F05550E75}" destId="{1C75C6AD-B4C9-4918-A510-3FF06FED1695}" srcOrd="15" destOrd="0" presId="urn:microsoft.com/office/officeart/2008/layout/LinedList"/>
    <dgm:cxn modelId="{2BF21972-2598-45D4-BEA5-2DA80659A70D}" type="presParOf" srcId="{1C75C6AD-B4C9-4918-A510-3FF06FED1695}" destId="{48444C67-7165-42EA-984D-2E333A9BE436}" srcOrd="0" destOrd="0" presId="urn:microsoft.com/office/officeart/2008/layout/LinedList"/>
    <dgm:cxn modelId="{05DAD777-1712-4804-8FBA-C7A1504EE8C9}" type="presParOf" srcId="{1C75C6AD-B4C9-4918-A510-3FF06FED1695}" destId="{AE079F19-66EE-4678-9FD5-9D8BDBAB8374}" srcOrd="1" destOrd="0" presId="urn:microsoft.com/office/officeart/2008/layout/LinedList"/>
    <dgm:cxn modelId="{01CA62E9-2D7D-4C26-89DC-B29C45EC7570}" type="presParOf" srcId="{8BD77F8D-2434-46AC-BAF8-F26F05550E75}" destId="{779B26B9-0CF1-41F4-ACBC-DC8EE7D8907C}" srcOrd="16" destOrd="0" presId="urn:microsoft.com/office/officeart/2008/layout/LinedList"/>
    <dgm:cxn modelId="{A5E815F2-0FD5-4830-AB1B-AC56BD1D96DD}" type="presParOf" srcId="{8BD77F8D-2434-46AC-BAF8-F26F05550E75}" destId="{DB982580-BBB0-47A8-B05F-B5A0AFC0932C}" srcOrd="17" destOrd="0" presId="urn:microsoft.com/office/officeart/2008/layout/LinedList"/>
    <dgm:cxn modelId="{7018EAB9-66D3-4A35-B20F-619A146F1829}" type="presParOf" srcId="{DB982580-BBB0-47A8-B05F-B5A0AFC0932C}" destId="{08684362-29FE-486A-ADF5-E4F3CF5B9B18}" srcOrd="0" destOrd="0" presId="urn:microsoft.com/office/officeart/2008/layout/LinedList"/>
    <dgm:cxn modelId="{A3C28285-23CA-4579-AA2B-7872034D2F10}" type="presParOf" srcId="{DB982580-BBB0-47A8-B05F-B5A0AFC0932C}" destId="{CBE3C52E-9FEB-41F1-B611-C21BC8D17243}" srcOrd="1" destOrd="0" presId="urn:microsoft.com/office/officeart/2008/layout/LinedList"/>
    <dgm:cxn modelId="{ED11630F-34BD-4AC0-9F67-DAA9C6F85B8A}" type="presParOf" srcId="{8BD77F8D-2434-46AC-BAF8-F26F05550E75}" destId="{30401001-DEBE-4063-8A87-AE3E43B73205}" srcOrd="18" destOrd="0" presId="urn:microsoft.com/office/officeart/2008/layout/LinedList"/>
    <dgm:cxn modelId="{9632C03B-46AD-4507-A8D7-048AE891F786}" type="presParOf" srcId="{8BD77F8D-2434-46AC-BAF8-F26F05550E75}" destId="{90D9A2D3-758F-4637-8158-8B7452E914C7}" srcOrd="19" destOrd="0" presId="urn:microsoft.com/office/officeart/2008/layout/LinedList"/>
    <dgm:cxn modelId="{5BD12352-19E8-4D15-9988-8AAB4EBE1CD7}" type="presParOf" srcId="{90D9A2D3-758F-4637-8158-8B7452E914C7}" destId="{3F1103C1-A1A3-45CA-B442-6E0E37C53B73}" srcOrd="0" destOrd="0" presId="urn:microsoft.com/office/officeart/2008/layout/LinedList"/>
    <dgm:cxn modelId="{CFD8C2AE-5AA1-489D-88C6-C1577A060345}" type="presParOf" srcId="{90D9A2D3-758F-4637-8158-8B7452E914C7}" destId="{F676BFD1-2A0C-4C0F-A57A-A81FC08CD490}" srcOrd="1" destOrd="0" presId="urn:microsoft.com/office/officeart/2008/layout/LinedList"/>
    <dgm:cxn modelId="{6994DDD4-701F-46E7-A6B7-89101B21A98F}" type="presParOf" srcId="{8BD77F8D-2434-46AC-BAF8-F26F05550E75}" destId="{5904E71E-BE0F-4B01-A6FC-1ED2BACB1A79}" srcOrd="20" destOrd="0" presId="urn:microsoft.com/office/officeart/2008/layout/LinedList"/>
    <dgm:cxn modelId="{E65A4587-5DC2-4506-BE19-48584513ABF0}" type="presParOf" srcId="{8BD77F8D-2434-46AC-BAF8-F26F05550E75}" destId="{37BD4D2E-6967-49EF-8A94-3394FFB9D635}" srcOrd="21" destOrd="0" presId="urn:microsoft.com/office/officeart/2008/layout/LinedList"/>
    <dgm:cxn modelId="{AAC91FD7-2666-4901-AD4E-C76AFD8ED88B}" type="presParOf" srcId="{37BD4D2E-6967-49EF-8A94-3394FFB9D635}" destId="{D17E54D6-F594-4BE3-B545-CA8BFB708802}" srcOrd="0" destOrd="0" presId="urn:microsoft.com/office/officeart/2008/layout/LinedList"/>
    <dgm:cxn modelId="{26F5935F-7CCD-408F-B574-B089C2F8F770}" type="presParOf" srcId="{37BD4D2E-6967-49EF-8A94-3394FFB9D635}" destId="{01360654-13AE-4B32-91E2-1C71562394B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69609-A9F0-4D9C-83A9-70CE2B9246D6}">
      <dsp:nvSpPr>
        <dsp:cNvPr id="0" name=""/>
        <dsp:cNvSpPr/>
      </dsp:nvSpPr>
      <dsp:spPr>
        <a:xfrm>
          <a:off x="0" y="51846"/>
          <a:ext cx="891168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Read Complex JSON files </a:t>
          </a:r>
          <a:endParaRPr lang="en-US" sz="2300" kern="1200"/>
        </a:p>
      </dsp:txBody>
      <dsp:txXfrm>
        <a:off x="26930" y="78776"/>
        <a:ext cx="8857827" cy="497795"/>
      </dsp:txXfrm>
    </dsp:sp>
    <dsp:sp modelId="{719BB45B-825D-4DDB-A413-EF3F7C60989D}">
      <dsp:nvSpPr>
        <dsp:cNvPr id="0" name=""/>
        <dsp:cNvSpPr/>
      </dsp:nvSpPr>
      <dsp:spPr>
        <a:xfrm>
          <a:off x="0" y="669741"/>
          <a:ext cx="891168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Styling Tabulation </a:t>
          </a:r>
          <a:endParaRPr lang="en-US" sz="2300" kern="1200"/>
        </a:p>
      </dsp:txBody>
      <dsp:txXfrm>
        <a:off x="26930" y="696671"/>
        <a:ext cx="8857827" cy="497795"/>
      </dsp:txXfrm>
    </dsp:sp>
    <dsp:sp modelId="{9BF37F86-A062-44FD-B429-F4F11EF2A8EF}">
      <dsp:nvSpPr>
        <dsp:cNvPr id="0" name=""/>
        <dsp:cNvSpPr/>
      </dsp:nvSpPr>
      <dsp:spPr>
        <a:xfrm>
          <a:off x="0" y="1287636"/>
          <a:ext cx="891168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Distribution of Data – </a:t>
          </a:r>
          <a:endParaRPr lang="en-US" sz="2300" kern="1200"/>
        </a:p>
      </dsp:txBody>
      <dsp:txXfrm>
        <a:off x="26930" y="1314566"/>
        <a:ext cx="8857827" cy="497795"/>
      </dsp:txXfrm>
    </dsp:sp>
    <dsp:sp modelId="{15F3BBAB-94DE-490B-BB2E-10FA14272B03}">
      <dsp:nvSpPr>
        <dsp:cNvPr id="0" name=""/>
        <dsp:cNvSpPr/>
      </dsp:nvSpPr>
      <dsp:spPr>
        <a:xfrm>
          <a:off x="0" y="1839291"/>
          <a:ext cx="8911687" cy="3427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294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/>
            <a:t>Histogram 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/>
            <a:t>Box Plot 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/>
            <a:t>Pie Chart 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/>
            <a:t>Donut Chart 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/>
            <a:t>Stacked Bar Plot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/>
            <a:t>Relative Stacked Bar Plot 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/>
            <a:t>Stacked Area Plot 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/>
            <a:t>Scatter Plots 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/>
            <a:t>Bar Plot 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/>
            <a:t>Continuous vs Continuous Plot 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/>
            <a:t>Line Plot</a:t>
          </a:r>
          <a:endParaRPr lang="en-US" sz="1800" kern="1200"/>
        </a:p>
      </dsp:txBody>
      <dsp:txXfrm>
        <a:off x="0" y="1839291"/>
        <a:ext cx="8911687" cy="3427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FD984-38B3-4E72-B529-913E3745FB9A}">
      <dsp:nvSpPr>
        <dsp:cNvPr id="0" name=""/>
        <dsp:cNvSpPr/>
      </dsp:nvSpPr>
      <dsp:spPr>
        <a:xfrm>
          <a:off x="0" y="0"/>
          <a:ext cx="5260803" cy="9476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JSON data is written in </a:t>
          </a:r>
          <a:r>
            <a:rPr lang="en-US" sz="1700" b="1" i="0" kern="1200"/>
            <a:t>key/value</a:t>
          </a:r>
          <a:r>
            <a:rPr lang="en-US" sz="1700" b="0" i="0" kern="1200"/>
            <a:t> pairs. </a:t>
          </a:r>
          <a:endParaRPr lang="en-US" sz="1700" kern="1200"/>
        </a:p>
      </dsp:txBody>
      <dsp:txXfrm>
        <a:off x="27756" y="27756"/>
        <a:ext cx="4127327" cy="892148"/>
      </dsp:txXfrm>
    </dsp:sp>
    <dsp:sp modelId="{C219666C-CA96-4CAB-8A44-C34921C0126C}">
      <dsp:nvSpPr>
        <dsp:cNvPr id="0" name=""/>
        <dsp:cNvSpPr/>
      </dsp:nvSpPr>
      <dsp:spPr>
        <a:xfrm>
          <a:off x="392852" y="1079279"/>
          <a:ext cx="5260803" cy="9476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The key and value are separated by a colon(:) in the middle with the key on the left and the value on the right. </a:t>
          </a:r>
          <a:endParaRPr lang="en-US" sz="1700" kern="1200"/>
        </a:p>
      </dsp:txBody>
      <dsp:txXfrm>
        <a:off x="420608" y="1107035"/>
        <a:ext cx="4196459" cy="892148"/>
      </dsp:txXfrm>
    </dsp:sp>
    <dsp:sp modelId="{491EF219-93BC-4E62-A5C5-E631718DCABA}">
      <dsp:nvSpPr>
        <dsp:cNvPr id="0" name=""/>
        <dsp:cNvSpPr/>
      </dsp:nvSpPr>
      <dsp:spPr>
        <a:xfrm>
          <a:off x="785704" y="2158559"/>
          <a:ext cx="5260803" cy="9476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Different key/value pairs are separated by a comma(,). </a:t>
          </a:r>
          <a:endParaRPr lang="en-US" sz="1700" kern="1200"/>
        </a:p>
      </dsp:txBody>
      <dsp:txXfrm>
        <a:off x="813460" y="2186315"/>
        <a:ext cx="4196459" cy="892148"/>
      </dsp:txXfrm>
    </dsp:sp>
    <dsp:sp modelId="{E9FD6F4E-39F9-472C-8B4F-05B6FDCA336A}">
      <dsp:nvSpPr>
        <dsp:cNvPr id="0" name=""/>
        <dsp:cNvSpPr/>
      </dsp:nvSpPr>
      <dsp:spPr>
        <a:xfrm>
          <a:off x="1178556" y="3237839"/>
          <a:ext cx="5260803" cy="9476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The key is a string surrounded by double quotation marks for example “name”. </a:t>
          </a:r>
          <a:endParaRPr lang="en-US" sz="1700" kern="1200"/>
        </a:p>
      </dsp:txBody>
      <dsp:txXfrm>
        <a:off x="1206312" y="3265595"/>
        <a:ext cx="4196459" cy="892148"/>
      </dsp:txXfrm>
    </dsp:sp>
    <dsp:sp modelId="{91F7C6E4-1328-4A09-9F22-A8A26D34C5E8}">
      <dsp:nvSpPr>
        <dsp:cNvPr id="0" name=""/>
        <dsp:cNvSpPr/>
      </dsp:nvSpPr>
      <dsp:spPr>
        <a:xfrm>
          <a:off x="1571408" y="4317118"/>
          <a:ext cx="5260803" cy="9476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The values can be of the following types.</a:t>
          </a:r>
          <a:endParaRPr lang="en-US" sz="1700" kern="1200"/>
        </a:p>
      </dsp:txBody>
      <dsp:txXfrm>
        <a:off x="1599164" y="4344874"/>
        <a:ext cx="4196459" cy="892148"/>
      </dsp:txXfrm>
    </dsp:sp>
    <dsp:sp modelId="{7ABC8C67-260C-41F8-BE15-6CF83ACF3A78}">
      <dsp:nvSpPr>
        <dsp:cNvPr id="0" name=""/>
        <dsp:cNvSpPr/>
      </dsp:nvSpPr>
      <dsp:spPr>
        <a:xfrm>
          <a:off x="4644824" y="692318"/>
          <a:ext cx="615979" cy="6159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4783419" y="692318"/>
        <a:ext cx="338789" cy="463524"/>
      </dsp:txXfrm>
    </dsp:sp>
    <dsp:sp modelId="{5663058B-40D0-4331-867C-FEE7150FB4DB}">
      <dsp:nvSpPr>
        <dsp:cNvPr id="0" name=""/>
        <dsp:cNvSpPr/>
      </dsp:nvSpPr>
      <dsp:spPr>
        <a:xfrm>
          <a:off x="5037676" y="1771598"/>
          <a:ext cx="615979" cy="61597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176271" y="1771598"/>
        <a:ext cx="338789" cy="463524"/>
      </dsp:txXfrm>
    </dsp:sp>
    <dsp:sp modelId="{28D0FE4E-F7C9-4A3C-BB71-45015288BF15}">
      <dsp:nvSpPr>
        <dsp:cNvPr id="0" name=""/>
        <dsp:cNvSpPr/>
      </dsp:nvSpPr>
      <dsp:spPr>
        <a:xfrm>
          <a:off x="5430528" y="2835083"/>
          <a:ext cx="615979" cy="61597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569123" y="2835083"/>
        <a:ext cx="338789" cy="463524"/>
      </dsp:txXfrm>
    </dsp:sp>
    <dsp:sp modelId="{C7BC2743-CC92-43C9-8773-FE1270BEF667}">
      <dsp:nvSpPr>
        <dsp:cNvPr id="0" name=""/>
        <dsp:cNvSpPr/>
      </dsp:nvSpPr>
      <dsp:spPr>
        <a:xfrm>
          <a:off x="5823380" y="3924892"/>
          <a:ext cx="615979" cy="61597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961975" y="3924892"/>
        <a:ext cx="338789" cy="4635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A66C6-DB43-4243-8EF4-D89931366C80}">
      <dsp:nvSpPr>
        <dsp:cNvPr id="0" name=""/>
        <dsp:cNvSpPr/>
      </dsp:nvSpPr>
      <dsp:spPr>
        <a:xfrm>
          <a:off x="0" y="257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AC7107-0083-4C7B-9964-1A0FED1BDA8C}">
      <dsp:nvSpPr>
        <dsp:cNvPr id="0" name=""/>
        <dsp:cNvSpPr/>
      </dsp:nvSpPr>
      <dsp:spPr>
        <a:xfrm>
          <a:off x="0" y="2570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Bar Plot </a:t>
          </a:r>
          <a:endParaRPr lang="en-US" sz="2200" kern="1200"/>
        </a:p>
      </dsp:txBody>
      <dsp:txXfrm>
        <a:off x="0" y="2570"/>
        <a:ext cx="6832212" cy="478148"/>
      </dsp:txXfrm>
    </dsp:sp>
    <dsp:sp modelId="{2D7D6D02-FF3B-41B0-8684-036E7C0C2C09}">
      <dsp:nvSpPr>
        <dsp:cNvPr id="0" name=""/>
        <dsp:cNvSpPr/>
      </dsp:nvSpPr>
      <dsp:spPr>
        <a:xfrm>
          <a:off x="0" y="480719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45316"/>
                <a:satOff val="-4799"/>
                <a:lumOff val="-118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"/>
                <a:satOff val="-4799"/>
                <a:lumOff val="-118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45316"/>
              <a:satOff val="-4799"/>
              <a:lumOff val="-11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D2E756-3196-4820-B060-5025ACA1A98A}">
      <dsp:nvSpPr>
        <dsp:cNvPr id="0" name=""/>
        <dsp:cNvSpPr/>
      </dsp:nvSpPr>
      <dsp:spPr>
        <a:xfrm>
          <a:off x="0" y="480719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Line Plot</a:t>
          </a:r>
          <a:endParaRPr lang="en-US" sz="2200" kern="1200"/>
        </a:p>
      </dsp:txBody>
      <dsp:txXfrm>
        <a:off x="0" y="480719"/>
        <a:ext cx="6832212" cy="478148"/>
      </dsp:txXfrm>
    </dsp:sp>
    <dsp:sp modelId="{824A2AA9-77F6-482F-82A9-9560D3BB9A1B}">
      <dsp:nvSpPr>
        <dsp:cNvPr id="0" name=""/>
        <dsp:cNvSpPr/>
      </dsp:nvSpPr>
      <dsp:spPr>
        <a:xfrm>
          <a:off x="0" y="95886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90633"/>
                <a:satOff val="-9599"/>
                <a:lumOff val="-235"/>
                <a:alphaOff val="0"/>
                <a:tint val="96000"/>
                <a:lumMod val="104000"/>
              </a:schemeClr>
            </a:gs>
            <a:gs pos="100000">
              <a:schemeClr val="accent2">
                <a:hueOff val="90633"/>
                <a:satOff val="-9599"/>
                <a:lumOff val="-235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90633"/>
              <a:satOff val="-9599"/>
              <a:lumOff val="-23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D7C059-2049-457D-BCD6-16DAA5FB96FC}">
      <dsp:nvSpPr>
        <dsp:cNvPr id="0" name=""/>
        <dsp:cNvSpPr/>
      </dsp:nvSpPr>
      <dsp:spPr>
        <a:xfrm>
          <a:off x="0" y="958868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Pie Chart </a:t>
          </a:r>
          <a:endParaRPr lang="en-US" sz="2200" kern="1200"/>
        </a:p>
      </dsp:txBody>
      <dsp:txXfrm>
        <a:off x="0" y="958868"/>
        <a:ext cx="6832212" cy="478148"/>
      </dsp:txXfrm>
    </dsp:sp>
    <dsp:sp modelId="{22F86F81-932C-46E4-9B41-18DD3516889F}">
      <dsp:nvSpPr>
        <dsp:cNvPr id="0" name=""/>
        <dsp:cNvSpPr/>
      </dsp:nvSpPr>
      <dsp:spPr>
        <a:xfrm>
          <a:off x="0" y="1437017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135950"/>
                <a:satOff val="-14398"/>
                <a:lumOff val="-353"/>
                <a:alphaOff val="0"/>
                <a:tint val="96000"/>
                <a:lumMod val="104000"/>
              </a:schemeClr>
            </a:gs>
            <a:gs pos="100000">
              <a:schemeClr val="accent2">
                <a:hueOff val="135950"/>
                <a:satOff val="-14398"/>
                <a:lumOff val="-353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35950"/>
              <a:satOff val="-14398"/>
              <a:lumOff val="-35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538D92-CDBA-4E8E-BB75-39E1FF7594E0}">
      <dsp:nvSpPr>
        <dsp:cNvPr id="0" name=""/>
        <dsp:cNvSpPr/>
      </dsp:nvSpPr>
      <dsp:spPr>
        <a:xfrm>
          <a:off x="0" y="1437017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Donut Chart </a:t>
          </a:r>
          <a:endParaRPr lang="en-US" sz="2200" kern="1200"/>
        </a:p>
      </dsp:txBody>
      <dsp:txXfrm>
        <a:off x="0" y="1437017"/>
        <a:ext cx="6832212" cy="478148"/>
      </dsp:txXfrm>
    </dsp:sp>
    <dsp:sp modelId="{5A903852-D796-4B28-A4DF-BBE111126A3E}">
      <dsp:nvSpPr>
        <dsp:cNvPr id="0" name=""/>
        <dsp:cNvSpPr/>
      </dsp:nvSpPr>
      <dsp:spPr>
        <a:xfrm>
          <a:off x="0" y="1915166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181266"/>
                <a:satOff val="-19197"/>
                <a:lumOff val="-470"/>
                <a:alphaOff val="0"/>
                <a:tint val="96000"/>
                <a:lumMod val="104000"/>
              </a:schemeClr>
            </a:gs>
            <a:gs pos="100000">
              <a:schemeClr val="accent2">
                <a:hueOff val="181266"/>
                <a:satOff val="-19197"/>
                <a:lumOff val="-47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81266"/>
              <a:satOff val="-19197"/>
              <a:lumOff val="-47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F30F9B-4F6F-4C84-92B8-4E3B57CBC16F}">
      <dsp:nvSpPr>
        <dsp:cNvPr id="0" name=""/>
        <dsp:cNvSpPr/>
      </dsp:nvSpPr>
      <dsp:spPr>
        <a:xfrm>
          <a:off x="0" y="1915166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Stacked Bar Plot </a:t>
          </a:r>
          <a:endParaRPr lang="en-US" sz="2200" kern="1200"/>
        </a:p>
      </dsp:txBody>
      <dsp:txXfrm>
        <a:off x="0" y="1915166"/>
        <a:ext cx="6832212" cy="478148"/>
      </dsp:txXfrm>
    </dsp:sp>
    <dsp:sp modelId="{FDA03633-C015-4F40-9055-A58FD93FD6DF}">
      <dsp:nvSpPr>
        <dsp:cNvPr id="0" name=""/>
        <dsp:cNvSpPr/>
      </dsp:nvSpPr>
      <dsp:spPr>
        <a:xfrm>
          <a:off x="0" y="2393315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226582"/>
                <a:satOff val="-23996"/>
                <a:lumOff val="-588"/>
                <a:alphaOff val="0"/>
                <a:tint val="96000"/>
                <a:lumMod val="104000"/>
              </a:schemeClr>
            </a:gs>
            <a:gs pos="100000">
              <a:schemeClr val="accent2">
                <a:hueOff val="226582"/>
                <a:satOff val="-23996"/>
                <a:lumOff val="-588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226582"/>
              <a:satOff val="-23996"/>
              <a:lumOff val="-58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5528A0-E0DD-4E99-8AC6-05D2F211C074}">
      <dsp:nvSpPr>
        <dsp:cNvPr id="0" name=""/>
        <dsp:cNvSpPr/>
      </dsp:nvSpPr>
      <dsp:spPr>
        <a:xfrm>
          <a:off x="0" y="2393315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Relative Stacked Bar Plot </a:t>
          </a:r>
          <a:endParaRPr lang="en-US" sz="2200" kern="1200"/>
        </a:p>
      </dsp:txBody>
      <dsp:txXfrm>
        <a:off x="0" y="2393315"/>
        <a:ext cx="6832212" cy="478148"/>
      </dsp:txXfrm>
    </dsp:sp>
    <dsp:sp modelId="{D5C8F5B1-07F0-4421-A37E-40D66033FDF5}">
      <dsp:nvSpPr>
        <dsp:cNvPr id="0" name=""/>
        <dsp:cNvSpPr/>
      </dsp:nvSpPr>
      <dsp:spPr>
        <a:xfrm>
          <a:off x="0" y="2871463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271899"/>
                <a:satOff val="-28796"/>
                <a:lumOff val="-706"/>
                <a:alphaOff val="0"/>
                <a:tint val="96000"/>
                <a:lumMod val="104000"/>
              </a:schemeClr>
            </a:gs>
            <a:gs pos="100000">
              <a:schemeClr val="accent2">
                <a:hueOff val="271899"/>
                <a:satOff val="-28796"/>
                <a:lumOff val="-70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271899"/>
              <a:satOff val="-28796"/>
              <a:lumOff val="-70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571EEB-F626-4034-90EE-96C67D26A685}">
      <dsp:nvSpPr>
        <dsp:cNvPr id="0" name=""/>
        <dsp:cNvSpPr/>
      </dsp:nvSpPr>
      <dsp:spPr>
        <a:xfrm>
          <a:off x="0" y="2871463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Stacked Area Plot </a:t>
          </a:r>
          <a:endParaRPr lang="en-US" sz="2200" kern="1200"/>
        </a:p>
      </dsp:txBody>
      <dsp:txXfrm>
        <a:off x="0" y="2871463"/>
        <a:ext cx="6832212" cy="478148"/>
      </dsp:txXfrm>
    </dsp:sp>
    <dsp:sp modelId="{D5029BEB-A4CC-4B6C-A1C2-E1A0A5189126}">
      <dsp:nvSpPr>
        <dsp:cNvPr id="0" name=""/>
        <dsp:cNvSpPr/>
      </dsp:nvSpPr>
      <dsp:spPr>
        <a:xfrm>
          <a:off x="0" y="334961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317215"/>
                <a:satOff val="-33595"/>
                <a:lumOff val="-823"/>
                <a:alphaOff val="0"/>
                <a:tint val="96000"/>
                <a:lumMod val="104000"/>
              </a:schemeClr>
            </a:gs>
            <a:gs pos="100000">
              <a:schemeClr val="accent2">
                <a:hueOff val="317215"/>
                <a:satOff val="-33595"/>
                <a:lumOff val="-823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317215"/>
              <a:satOff val="-33595"/>
              <a:lumOff val="-82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444C67-7165-42EA-984D-2E333A9BE436}">
      <dsp:nvSpPr>
        <dsp:cNvPr id="0" name=""/>
        <dsp:cNvSpPr/>
      </dsp:nvSpPr>
      <dsp:spPr>
        <a:xfrm>
          <a:off x="0" y="3349612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Continuous vs Continuous Plot </a:t>
          </a:r>
          <a:endParaRPr lang="en-US" sz="2200" kern="1200"/>
        </a:p>
      </dsp:txBody>
      <dsp:txXfrm>
        <a:off x="0" y="3349612"/>
        <a:ext cx="6832212" cy="478148"/>
      </dsp:txXfrm>
    </dsp:sp>
    <dsp:sp modelId="{779B26B9-0CF1-41F4-ACBC-DC8EE7D8907C}">
      <dsp:nvSpPr>
        <dsp:cNvPr id="0" name=""/>
        <dsp:cNvSpPr/>
      </dsp:nvSpPr>
      <dsp:spPr>
        <a:xfrm>
          <a:off x="0" y="3827761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362532"/>
                <a:satOff val="-38394"/>
                <a:lumOff val="-941"/>
                <a:alphaOff val="0"/>
                <a:tint val="96000"/>
                <a:lumMod val="104000"/>
              </a:schemeClr>
            </a:gs>
            <a:gs pos="100000">
              <a:schemeClr val="accent2">
                <a:hueOff val="362532"/>
                <a:satOff val="-38394"/>
                <a:lumOff val="-941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362532"/>
              <a:satOff val="-38394"/>
              <a:lumOff val="-94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684362-29FE-486A-ADF5-E4F3CF5B9B18}">
      <dsp:nvSpPr>
        <dsp:cNvPr id="0" name=""/>
        <dsp:cNvSpPr/>
      </dsp:nvSpPr>
      <dsp:spPr>
        <a:xfrm>
          <a:off x="0" y="3827761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Box Plot </a:t>
          </a:r>
          <a:endParaRPr lang="en-US" sz="2200" kern="1200"/>
        </a:p>
      </dsp:txBody>
      <dsp:txXfrm>
        <a:off x="0" y="3827761"/>
        <a:ext cx="6832212" cy="478148"/>
      </dsp:txXfrm>
    </dsp:sp>
    <dsp:sp modelId="{30401001-DEBE-4063-8A87-AE3E43B73205}">
      <dsp:nvSpPr>
        <dsp:cNvPr id="0" name=""/>
        <dsp:cNvSpPr/>
      </dsp:nvSpPr>
      <dsp:spPr>
        <a:xfrm>
          <a:off x="0" y="430591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407848"/>
                <a:satOff val="-43194"/>
                <a:lumOff val="-1058"/>
                <a:alphaOff val="0"/>
                <a:tint val="96000"/>
                <a:lumMod val="104000"/>
              </a:schemeClr>
            </a:gs>
            <a:gs pos="100000">
              <a:schemeClr val="accent2">
                <a:hueOff val="407848"/>
                <a:satOff val="-43194"/>
                <a:lumOff val="-1058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407848"/>
              <a:satOff val="-43194"/>
              <a:lumOff val="-105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1103C1-A1A3-45CA-B442-6E0E37C53B73}">
      <dsp:nvSpPr>
        <dsp:cNvPr id="0" name=""/>
        <dsp:cNvSpPr/>
      </dsp:nvSpPr>
      <dsp:spPr>
        <a:xfrm>
          <a:off x="0" y="4305910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Scatter Plots </a:t>
          </a:r>
          <a:endParaRPr lang="en-US" sz="2200" kern="1200"/>
        </a:p>
      </dsp:txBody>
      <dsp:txXfrm>
        <a:off x="0" y="4305910"/>
        <a:ext cx="6832212" cy="478148"/>
      </dsp:txXfrm>
    </dsp:sp>
    <dsp:sp modelId="{5904E71E-BE0F-4B01-A6FC-1ED2BACB1A79}">
      <dsp:nvSpPr>
        <dsp:cNvPr id="0" name=""/>
        <dsp:cNvSpPr/>
      </dsp:nvSpPr>
      <dsp:spPr>
        <a:xfrm>
          <a:off x="0" y="4784059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E54D6-F594-4BE3-B545-CA8BFB708802}">
      <dsp:nvSpPr>
        <dsp:cNvPr id="0" name=""/>
        <dsp:cNvSpPr/>
      </dsp:nvSpPr>
      <dsp:spPr>
        <a:xfrm>
          <a:off x="0" y="4784059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Histogram </a:t>
          </a:r>
          <a:endParaRPr lang="en-US" sz="2200" kern="1200"/>
        </a:p>
      </dsp:txBody>
      <dsp:txXfrm>
        <a:off x="0" y="4784059"/>
        <a:ext cx="6832212" cy="478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E445-89E4-463C-8152-2C926595003F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E4647F4-550B-479B-AFB2-BC8611876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64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E445-89E4-463C-8152-2C926595003F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4647F4-550B-479B-AFB2-BC8611876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03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E445-89E4-463C-8152-2C926595003F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4647F4-550B-479B-AFB2-BC861187679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5410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E445-89E4-463C-8152-2C926595003F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4647F4-550B-479B-AFB2-BC8611876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204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E445-89E4-463C-8152-2C926595003F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4647F4-550B-479B-AFB2-BC861187679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1664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E445-89E4-463C-8152-2C926595003F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4647F4-550B-479B-AFB2-BC8611876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807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E445-89E4-463C-8152-2C926595003F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47F4-550B-479B-AFB2-BC8611876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544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E445-89E4-463C-8152-2C926595003F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47F4-550B-479B-AFB2-BC8611876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51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E445-89E4-463C-8152-2C926595003F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47F4-550B-479B-AFB2-BC8611876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64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E445-89E4-463C-8152-2C926595003F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4647F4-550B-479B-AFB2-BC8611876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87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E445-89E4-463C-8152-2C926595003F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4647F4-550B-479B-AFB2-BC8611876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86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E445-89E4-463C-8152-2C926595003F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4647F4-550B-479B-AFB2-BC8611876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48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E445-89E4-463C-8152-2C926595003F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47F4-550B-479B-AFB2-BC8611876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02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E445-89E4-463C-8152-2C926595003F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47F4-550B-479B-AFB2-BC8611876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07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E445-89E4-463C-8152-2C926595003F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47F4-550B-479B-AFB2-BC8611876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07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E445-89E4-463C-8152-2C926595003F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4647F4-550B-479B-AFB2-BC8611876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6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9E445-89E4-463C-8152-2C926595003F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E4647F4-550B-479B-AFB2-BC8611876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86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F84177-D544-484B-840F-230FCEB94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C9B9BC-356F-4894-B473-21807684E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4B635-D1DA-7798-945A-8B3F0C362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967417"/>
            <a:ext cx="5280460" cy="3943250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E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Introduction to data visualization </a:t>
            </a:r>
            <a:endParaRPr lang="en-IN" sz="4000">
              <a:solidFill>
                <a:srgbClr val="FE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6EA6F1-01CD-1498-E3BB-255BA8E785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71" r="19423" b="2"/>
          <a:stretch/>
        </p:blipFill>
        <p:spPr>
          <a:xfrm>
            <a:off x="6111242" y="10"/>
            <a:ext cx="6080758" cy="6857990"/>
          </a:xfrm>
          <a:prstGeom prst="rect">
            <a:avLst/>
          </a:prstGeom>
        </p:spPr>
      </p:pic>
      <p:sp>
        <p:nvSpPr>
          <p:cNvPr id="12" name="Freeform 27">
            <a:extLst>
              <a:ext uri="{FF2B5EF4-FFF2-40B4-BE49-F238E27FC236}">
                <a16:creationId xmlns:a16="http://schemas.microsoft.com/office/drawing/2014/main" id="{CFD42E53-DE7E-4891-9F3A-A1E195E8E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9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C0D35-DA90-CC96-CA32-11D1032F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IN" sz="32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 of Data – </a:t>
            </a:r>
            <a:br>
              <a:rPr lang="en-IN" sz="32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20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42DC03-1611-653D-52EE-1B18B6DBA0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855332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831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178E-E132-5DFD-6411-895BFE8E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Introduction to data visualization </a:t>
            </a:r>
            <a:endParaRPr lang="en-IN" sz="7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C8264A-3EA1-D5C4-052B-906047B897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583865"/>
              </p:ext>
            </p:extLst>
          </p:nvPr>
        </p:nvGraphicFramePr>
        <p:xfrm>
          <a:off x="2442112" y="1419366"/>
          <a:ext cx="8911687" cy="5319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024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CDFB31-7289-2D8B-5D51-3D5B12C1A5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" b="632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9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06785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7733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84E096-95EF-C97D-23C8-7CF7870A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20" y="624110"/>
            <a:ext cx="6845092" cy="1280890"/>
          </a:xfrm>
        </p:spPr>
        <p:txBody>
          <a:bodyPr>
            <a:normAutofit/>
          </a:bodyPr>
          <a:lstStyle/>
          <a:p>
            <a:r>
              <a:rPr lang="en-IN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 Complex JSON files </a:t>
            </a:r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632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716320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1EA845C6-24C8-CA20-ECE0-9E713C972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74" r="56646" b="-2"/>
          <a:stretch/>
        </p:blipFill>
        <p:spPr>
          <a:xfrm>
            <a:off x="20" y="1730"/>
            <a:ext cx="27205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CE693-DF0D-972D-65C0-C8487529A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67" y="2133600"/>
            <a:ext cx="6847944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a JSON file?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 (JavaScript Object Notation) is an open standard file format for sharing data that uses human-readable text to store and transmit data.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 files are stored with the .</a:t>
            </a:r>
            <a:r>
              <a:rPr lang="en-US" sz="1700" b="0" i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extension.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 requires less formatting and is a good alternative for </a:t>
            </a:r>
            <a:r>
              <a:rPr lang="en-US" sz="17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XML(</a:t>
            </a:r>
            <a:r>
              <a:rPr lang="en-US" sz="1700" b="0" i="0" u="none" strike="noStrike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eXtensible</a:t>
            </a:r>
            <a:r>
              <a:rPr lang="en-US" sz="17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Markup Language)</a:t>
            </a:r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 is derived from JavaScript but is a language-independent data format.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generation and parsing of JSON is supported by many modern programming languages.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b="0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application/</a:t>
            </a:r>
            <a:r>
              <a:rPr lang="en-US" sz="1700" b="0" i="1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the media type used for JSON.</a:t>
            </a:r>
          </a:p>
          <a:p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352688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AAB77-75F2-FA0A-749E-C3E4A6597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b="1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JSON File Structure </a:t>
            </a:r>
            <a:br>
              <a:rPr lang="en-US" sz="3200" b="1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</a:br>
            <a:endParaRPr lang="en-IN" sz="320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DF5F5E-BCDA-5004-9A68-D5D7D87AEC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973251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187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463A3D7-B4D7-05B9-F8CD-C7A92AC8A5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250" y="89625"/>
            <a:ext cx="12001500" cy="66787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Sequence of Unicode characters surrounded by double quotation marks.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True or False.</a:t>
            </a:r>
          </a:p>
          <a:p>
            <a:pPr marL="400050" lvl="1" indent="0" defTabSz="914400">
              <a:buClrTx/>
              <a:buFontTx/>
              <a:buChar char="•"/>
            </a:pPr>
            <a:r>
              <a:rPr kumimoji="0" lang="en-US" altLang="en-US" sz="30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list of values surrounded by square brackets, for example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 "Apple", "Banana", "Orange" 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collection of key/value pairs surrounded by curly braces, for example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{"name": "Jack", "age": 30, "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favoriteSport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: "Football"}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 objects can also be nested to represent the structure of the data. Given below is an example of a JSON object.</a:t>
            </a:r>
          </a:p>
        </p:txBody>
      </p:sp>
    </p:spTree>
    <p:extLst>
      <p:ext uri="{BB962C8B-B14F-4D97-AF65-F5344CB8AC3E}">
        <p14:creationId xmlns:p14="http://schemas.microsoft.com/office/powerpoint/2010/main" val="19012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open JSON file in Excel - javatpoint">
            <a:extLst>
              <a:ext uri="{FF2B5EF4-FFF2-40B4-BE49-F238E27FC236}">
                <a16:creationId xmlns:a16="http://schemas.microsoft.com/office/drawing/2014/main" id="{B1DD7BEC-F247-A148-0FD9-3555F7DA71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3"/>
          <a:stretch/>
        </p:blipFill>
        <p:spPr bwMode="auto">
          <a:xfrm>
            <a:off x="419100" y="514349"/>
            <a:ext cx="11144250" cy="60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124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6" name="Group 3085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3087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8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9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90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91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92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93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94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95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96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97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98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100" name="Group 3099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101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02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03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04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05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06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07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08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09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10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11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12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114" name="Rectangle 3113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116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 useBgFill="1">
        <p:nvSpPr>
          <p:cNvPr id="3118" name="Rectangle 3117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5 tips to better understand software demos | Dysel">
            <a:extLst>
              <a:ext uri="{FF2B5EF4-FFF2-40B4-BE49-F238E27FC236}">
                <a16:creationId xmlns:a16="http://schemas.microsoft.com/office/drawing/2014/main" id="{51A8B923-D820-AB2D-B383-A5F1034580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150F75-1C38-699E-CB66-B4C86CA10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2514600"/>
            <a:ext cx="8915399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  <a:effectLst/>
              </a:rPr>
              <a:t>How to read JSON file in EXCEL</a:t>
            </a:r>
            <a:endParaRPr lang="en-US" sz="5400">
              <a:solidFill>
                <a:schemeClr val="tx1"/>
              </a:solidFill>
            </a:endParaRPr>
          </a:p>
        </p:txBody>
      </p:sp>
      <p:sp>
        <p:nvSpPr>
          <p:cNvPr id="3120" name="Rectangle 3119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122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129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6" name="Group 3085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3087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8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9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90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91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92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93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94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95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96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97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98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100" name="Group 3099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101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02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03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04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05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06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07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08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09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10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11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12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114" name="Rectangle 3113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116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 useBgFill="1">
        <p:nvSpPr>
          <p:cNvPr id="3118" name="Rectangle 3117">
            <a:extLst>
              <a:ext uri="{FF2B5EF4-FFF2-40B4-BE49-F238E27FC236}">
                <a16:creationId xmlns:a16="http://schemas.microsoft.com/office/drawing/2014/main" id="{95FFA5E0-4C70-431D-A19D-18415F6C4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 descr="5 tips to better understand software demos | Dysel">
            <a:extLst>
              <a:ext uri="{FF2B5EF4-FFF2-40B4-BE49-F238E27FC236}">
                <a16:creationId xmlns:a16="http://schemas.microsoft.com/office/drawing/2014/main" id="{51A8B923-D820-AB2D-B383-A5F1034580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0" name="Freeform: Shape 3119">
            <a:extLst>
              <a:ext uri="{FF2B5EF4-FFF2-40B4-BE49-F238E27FC236}">
                <a16:creationId xmlns:a16="http://schemas.microsoft.com/office/drawing/2014/main" id="{BBE55C11-4C41-45E4-A00F-83DEE6BB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3632297"/>
            <a:ext cx="7527616" cy="2170389"/>
          </a:xfrm>
          <a:custGeom>
            <a:avLst/>
            <a:gdLst>
              <a:gd name="connsiteX0" fmla="*/ 0 w 7527616"/>
              <a:gd name="connsiteY0" fmla="*/ 0 h 2170389"/>
              <a:gd name="connsiteX1" fmla="*/ 85411 w 7527616"/>
              <a:gd name="connsiteY1" fmla="*/ 0 h 2170389"/>
              <a:gd name="connsiteX2" fmla="*/ 926533 w 7527616"/>
              <a:gd name="connsiteY2" fmla="*/ 0 h 2170389"/>
              <a:gd name="connsiteX3" fmla="*/ 1114264 w 7527616"/>
              <a:gd name="connsiteY3" fmla="*/ 0 h 2170389"/>
              <a:gd name="connsiteX4" fmla="*/ 6544376 w 7527616"/>
              <a:gd name="connsiteY4" fmla="*/ 0 h 2170389"/>
              <a:gd name="connsiteX5" fmla="*/ 6610082 w 7527616"/>
              <a:gd name="connsiteY5" fmla="*/ 26276 h 2170389"/>
              <a:gd name="connsiteX6" fmla="*/ 6619468 w 7527616"/>
              <a:gd name="connsiteY6" fmla="*/ 36786 h 2170389"/>
              <a:gd name="connsiteX7" fmla="*/ 7506496 w 7527616"/>
              <a:gd name="connsiteY7" fmla="*/ 1024760 h 2170389"/>
              <a:gd name="connsiteX8" fmla="*/ 7506496 w 7527616"/>
              <a:gd name="connsiteY8" fmla="*/ 1140374 h 2170389"/>
              <a:gd name="connsiteX9" fmla="*/ 6619468 w 7527616"/>
              <a:gd name="connsiteY9" fmla="*/ 2133603 h 2170389"/>
              <a:gd name="connsiteX10" fmla="*/ 6610082 w 7527616"/>
              <a:gd name="connsiteY10" fmla="*/ 2144113 h 2170389"/>
              <a:gd name="connsiteX11" fmla="*/ 6544376 w 7527616"/>
              <a:gd name="connsiteY11" fmla="*/ 2170389 h 2170389"/>
              <a:gd name="connsiteX12" fmla="*/ 1114264 w 7527616"/>
              <a:gd name="connsiteY12" fmla="*/ 2170389 h 2170389"/>
              <a:gd name="connsiteX13" fmla="*/ 926533 w 7527616"/>
              <a:gd name="connsiteY13" fmla="*/ 2170389 h 2170389"/>
              <a:gd name="connsiteX14" fmla="*/ 146150 w 7527616"/>
              <a:gd name="connsiteY14" fmla="*/ 2170389 h 2170389"/>
              <a:gd name="connsiteX15" fmla="*/ 0 w 7527616"/>
              <a:gd name="connsiteY15" fmla="*/ 2170389 h 21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27616" h="2170389">
                <a:moveTo>
                  <a:pt x="0" y="0"/>
                </a:moveTo>
                <a:lnTo>
                  <a:pt x="85411" y="0"/>
                </a:lnTo>
                <a:cubicBezTo>
                  <a:pt x="290008" y="0"/>
                  <a:pt x="562804" y="0"/>
                  <a:pt x="926533" y="0"/>
                </a:cubicBezTo>
                <a:cubicBezTo>
                  <a:pt x="926533" y="0"/>
                  <a:pt x="926533" y="0"/>
                  <a:pt x="1114264" y="0"/>
                </a:cubicBezTo>
                <a:cubicBezTo>
                  <a:pt x="1114264" y="0"/>
                  <a:pt x="1114264" y="0"/>
                  <a:pt x="6544376" y="0"/>
                </a:cubicBezTo>
                <a:cubicBezTo>
                  <a:pt x="6567842" y="0"/>
                  <a:pt x="6591309" y="10510"/>
                  <a:pt x="6610082" y="26276"/>
                </a:cubicBezTo>
                <a:cubicBezTo>
                  <a:pt x="6614775" y="26276"/>
                  <a:pt x="6619468" y="31531"/>
                  <a:pt x="6619468" y="36786"/>
                </a:cubicBezTo>
                <a:cubicBezTo>
                  <a:pt x="6619468" y="36786"/>
                  <a:pt x="6619468" y="36786"/>
                  <a:pt x="7506496" y="1024760"/>
                </a:cubicBezTo>
                <a:cubicBezTo>
                  <a:pt x="7534656" y="1056291"/>
                  <a:pt x="7534656" y="1108843"/>
                  <a:pt x="7506496" y="1140374"/>
                </a:cubicBezTo>
                <a:cubicBezTo>
                  <a:pt x="7506496" y="1140374"/>
                  <a:pt x="7506496" y="1140374"/>
                  <a:pt x="6619468" y="2133603"/>
                </a:cubicBezTo>
                <a:cubicBezTo>
                  <a:pt x="6619468" y="2133603"/>
                  <a:pt x="6614775" y="2138858"/>
                  <a:pt x="6610082" y="2144113"/>
                </a:cubicBezTo>
                <a:cubicBezTo>
                  <a:pt x="6591309" y="2159879"/>
                  <a:pt x="6567842" y="2170389"/>
                  <a:pt x="6544376" y="2170389"/>
                </a:cubicBezTo>
                <a:cubicBezTo>
                  <a:pt x="6544376" y="2170389"/>
                  <a:pt x="6544376" y="2170389"/>
                  <a:pt x="1114264" y="2170389"/>
                </a:cubicBezTo>
                <a:cubicBezTo>
                  <a:pt x="1114264" y="2170389"/>
                  <a:pt x="1114264" y="2170389"/>
                  <a:pt x="926533" y="2170389"/>
                </a:cubicBezTo>
                <a:cubicBezTo>
                  <a:pt x="926533" y="2170389"/>
                  <a:pt x="926533" y="2170389"/>
                  <a:pt x="146150" y="2170389"/>
                </a:cubicBezTo>
                <a:lnTo>
                  <a:pt x="0" y="2170389"/>
                </a:lnTo>
                <a:close/>
              </a:path>
            </a:pathLst>
          </a:custGeom>
          <a:solidFill>
            <a:srgbClr val="51503E">
              <a:alpha val="87843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50F75-1C38-699E-CB66-B4C86CA10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733" y="3889218"/>
            <a:ext cx="5478432" cy="10320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  <a:effectLst/>
              </a:rPr>
              <a:t>Styling Tabulation </a:t>
            </a:r>
            <a:endParaRPr lang="en-US" sz="40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377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251</TotalTime>
  <Words>360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Open Sans</vt:lpstr>
      <vt:lpstr>Times New Roman</vt:lpstr>
      <vt:lpstr>Wingdings 3</vt:lpstr>
      <vt:lpstr>Wisp</vt:lpstr>
      <vt:lpstr>Introduction to data visualization </vt:lpstr>
      <vt:lpstr>Introduction to data visualization </vt:lpstr>
      <vt:lpstr>PowerPoint Presentation</vt:lpstr>
      <vt:lpstr>Read Complex JSON files </vt:lpstr>
      <vt:lpstr>JSON File Structure  </vt:lpstr>
      <vt:lpstr>PowerPoint Presentation</vt:lpstr>
      <vt:lpstr>PowerPoint Presentation</vt:lpstr>
      <vt:lpstr>How to read JSON file in EXCEL</vt:lpstr>
      <vt:lpstr>Styling Tabulation </vt:lpstr>
      <vt:lpstr>Distribution of Data –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visualization </dc:title>
  <dc:creator>Shivraj Sharma</dc:creator>
  <cp:lastModifiedBy>Shivraj Sharma</cp:lastModifiedBy>
  <cp:revision>5</cp:revision>
  <dcterms:created xsi:type="dcterms:W3CDTF">2022-12-03T06:58:13Z</dcterms:created>
  <dcterms:modified xsi:type="dcterms:W3CDTF">2023-09-09T05:44:00Z</dcterms:modified>
</cp:coreProperties>
</file>