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6ABEF-FC61-4AC2-8012-042DB73AD5FF}" v="295" dt="2024-03-26T12:04:28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raj Sharma" userId="e2ac9427-934a-4679-9d2a-b77fd6c0bbbc" providerId="ADAL" clId="{F14164DF-657D-44BF-9EA9-2727ADEEC3A6}"/>
    <pc:docChg chg="delSld">
      <pc:chgData name="Shivraj Sharma" userId="e2ac9427-934a-4679-9d2a-b77fd6c0bbbc" providerId="ADAL" clId="{F14164DF-657D-44BF-9EA9-2727ADEEC3A6}" dt="2023-05-14T12:32:46.482" v="3" actId="47"/>
      <pc:docMkLst>
        <pc:docMk/>
      </pc:docMkLst>
      <pc:sldChg chg="del">
        <pc:chgData name="Shivraj Sharma" userId="e2ac9427-934a-4679-9d2a-b77fd6c0bbbc" providerId="ADAL" clId="{F14164DF-657D-44BF-9EA9-2727ADEEC3A6}" dt="2023-05-14T12:32:46.482" v="3" actId="47"/>
        <pc:sldMkLst>
          <pc:docMk/>
          <pc:sldMk cId="0" sldId="259"/>
        </pc:sldMkLst>
      </pc:sldChg>
      <pc:sldChg chg="del">
        <pc:chgData name="Shivraj Sharma" userId="e2ac9427-934a-4679-9d2a-b77fd6c0bbbc" providerId="ADAL" clId="{F14164DF-657D-44BF-9EA9-2727ADEEC3A6}" dt="2023-05-14T12:32:33.799" v="0" actId="47"/>
        <pc:sldMkLst>
          <pc:docMk/>
          <pc:sldMk cId="0" sldId="260"/>
        </pc:sldMkLst>
      </pc:sldChg>
      <pc:sldChg chg="del">
        <pc:chgData name="Shivraj Sharma" userId="e2ac9427-934a-4679-9d2a-b77fd6c0bbbc" providerId="ADAL" clId="{F14164DF-657D-44BF-9EA9-2727ADEEC3A6}" dt="2023-05-14T12:32:35.304" v="1" actId="47"/>
        <pc:sldMkLst>
          <pc:docMk/>
          <pc:sldMk cId="0" sldId="261"/>
        </pc:sldMkLst>
      </pc:sldChg>
      <pc:sldChg chg="del">
        <pc:chgData name="Shivraj Sharma" userId="e2ac9427-934a-4679-9d2a-b77fd6c0bbbc" providerId="ADAL" clId="{F14164DF-657D-44BF-9EA9-2727ADEEC3A6}" dt="2023-05-14T12:32:44.174" v="2" actId="47"/>
        <pc:sldMkLst>
          <pc:docMk/>
          <pc:sldMk cId="0" sldId="262"/>
        </pc:sldMkLst>
      </pc:sldChg>
    </pc:docChg>
  </pc:docChgLst>
  <pc:docChgLst>
    <pc:chgData name="Shivraj Sharma" userId="e2ac9427-934a-4679-9d2a-b77fd6c0bbbc" providerId="ADAL" clId="{9A36ABEF-FC61-4AC2-8012-042DB73AD5FF}"/>
    <pc:docChg chg="modSld">
      <pc:chgData name="Shivraj Sharma" userId="e2ac9427-934a-4679-9d2a-b77fd6c0bbbc" providerId="ADAL" clId="{9A36ABEF-FC61-4AC2-8012-042DB73AD5FF}" dt="2024-03-26T12:04:28.037" v="291" actId="20577"/>
      <pc:docMkLst>
        <pc:docMk/>
      </pc:docMkLst>
      <pc:sldChg chg="modSp">
        <pc:chgData name="Shivraj Sharma" userId="e2ac9427-934a-4679-9d2a-b77fd6c0bbbc" providerId="ADAL" clId="{9A36ABEF-FC61-4AC2-8012-042DB73AD5FF}" dt="2024-03-26T12:04:28.037" v="291" actId="20577"/>
        <pc:sldMkLst>
          <pc:docMk/>
          <pc:sldMk cId="0" sldId="270"/>
        </pc:sldMkLst>
        <pc:spChg chg="mod">
          <ac:chgData name="Shivraj Sharma" userId="e2ac9427-934a-4679-9d2a-b77fd6c0bbbc" providerId="ADAL" clId="{9A36ABEF-FC61-4AC2-8012-042DB73AD5FF}" dt="2024-03-26T12:04:28.037" v="291" actId="20577"/>
          <ac:spMkLst>
            <pc:docMk/>
            <pc:sldMk cId="0" sldId="270"/>
            <ac:spMk id="2" creationId="{00000000-0000-0000-0000-000000000000}"/>
          </ac:spMkLst>
        </pc:spChg>
      </pc:sldChg>
      <pc:sldChg chg="modSp">
        <pc:chgData name="Shivraj Sharma" userId="e2ac9427-934a-4679-9d2a-b77fd6c0bbbc" providerId="ADAL" clId="{9A36ABEF-FC61-4AC2-8012-042DB73AD5FF}" dt="2024-03-26T12:03:52.267" v="277" actId="20577"/>
        <pc:sldMkLst>
          <pc:docMk/>
          <pc:sldMk cId="114488277" sldId="271"/>
        </pc:sldMkLst>
        <pc:graphicFrameChg chg="mod">
          <ac:chgData name="Shivraj Sharma" userId="e2ac9427-934a-4679-9d2a-b77fd6c0bbbc" providerId="ADAL" clId="{9A36ABEF-FC61-4AC2-8012-042DB73AD5FF}" dt="2024-03-26T12:03:52.267" v="277" actId="20577"/>
          <ac:graphicFrameMkLst>
            <pc:docMk/>
            <pc:sldMk cId="114488277" sldId="271"/>
            <ac:graphicFrameMk id="5" creationId="{E967C104-DA32-C743-C940-298C300E33F7}"/>
          </ac:graphicFrameMkLst>
        </pc:graphicFrameChg>
      </pc:sldChg>
    </pc:docChg>
  </pc:docChgLst>
  <pc:docChgLst>
    <pc:chgData name="Shivraj Sharma" userId="e2ac9427-934a-4679-9d2a-b77fd6c0bbbc" providerId="ADAL" clId="{14BD4801-DB1C-48CE-9F9A-1AACD0F7A17D}"/>
    <pc:docChg chg="undo custSel addSld delSld modSld">
      <pc:chgData name="Shivraj Sharma" userId="e2ac9427-934a-4679-9d2a-b77fd6c0bbbc" providerId="ADAL" clId="{14BD4801-DB1C-48CE-9F9A-1AACD0F7A17D}" dt="2024-01-11T11:55:15.163" v="47" actId="1076"/>
      <pc:docMkLst>
        <pc:docMk/>
      </pc:docMkLst>
      <pc:sldChg chg="addSp modSp mod setBg">
        <pc:chgData name="Shivraj Sharma" userId="e2ac9427-934a-4679-9d2a-b77fd6c0bbbc" providerId="ADAL" clId="{14BD4801-DB1C-48CE-9F9A-1AACD0F7A17D}" dt="2024-01-11T11:49:52.315" v="9" actId="26606"/>
        <pc:sldMkLst>
          <pc:docMk/>
          <pc:sldMk cId="238909871" sldId="256"/>
        </pc:sldMkLst>
        <pc:spChg chg="mod">
          <ac:chgData name="Shivraj Sharma" userId="e2ac9427-934a-4679-9d2a-b77fd6c0bbbc" providerId="ADAL" clId="{14BD4801-DB1C-48CE-9F9A-1AACD0F7A17D}" dt="2024-01-11T11:49:52.315" v="9" actId="26606"/>
          <ac:spMkLst>
            <pc:docMk/>
            <pc:sldMk cId="238909871" sldId="256"/>
            <ac:spMk id="2" creationId="{39C4B635-D1DA-7798-945A-8B3F0C36280C}"/>
          </ac:spMkLst>
        </pc:spChg>
        <pc:spChg chg="add">
          <ac:chgData name="Shivraj Sharma" userId="e2ac9427-934a-4679-9d2a-b77fd6c0bbbc" providerId="ADAL" clId="{14BD4801-DB1C-48CE-9F9A-1AACD0F7A17D}" dt="2024-01-11T11:49:52.315" v="9" actId="26606"/>
          <ac:spMkLst>
            <pc:docMk/>
            <pc:sldMk cId="238909871" sldId="256"/>
            <ac:spMk id="9" creationId="{A692209D-B607-46C3-8560-07AF72291659}"/>
          </ac:spMkLst>
        </pc:spChg>
        <pc:spChg chg="add">
          <ac:chgData name="Shivraj Sharma" userId="e2ac9427-934a-4679-9d2a-b77fd6c0bbbc" providerId="ADAL" clId="{14BD4801-DB1C-48CE-9F9A-1AACD0F7A17D}" dt="2024-01-11T11:49:52.315" v="9" actId="26606"/>
          <ac:spMkLst>
            <pc:docMk/>
            <pc:sldMk cId="238909871" sldId="256"/>
            <ac:spMk id="11" creationId="{94874638-CF15-4908-BC4B-4908744D0BAF}"/>
          </ac:spMkLst>
        </pc:spChg>
        <pc:spChg chg="add">
          <ac:chgData name="Shivraj Sharma" userId="e2ac9427-934a-4679-9d2a-b77fd6c0bbbc" providerId="ADAL" clId="{14BD4801-DB1C-48CE-9F9A-1AACD0F7A17D}" dt="2024-01-11T11:49:52.315" v="9" actId="26606"/>
          <ac:spMkLst>
            <pc:docMk/>
            <pc:sldMk cId="238909871" sldId="256"/>
            <ac:spMk id="13" creationId="{5F1B8348-CD6E-4561-A704-C232D9A2676D}"/>
          </ac:spMkLst>
        </pc:spChg>
        <pc:picChg chg="mod ord">
          <ac:chgData name="Shivraj Sharma" userId="e2ac9427-934a-4679-9d2a-b77fd6c0bbbc" providerId="ADAL" clId="{14BD4801-DB1C-48CE-9F9A-1AACD0F7A17D}" dt="2024-01-11T11:49:52.315" v="9" actId="26606"/>
          <ac:picMkLst>
            <pc:docMk/>
            <pc:sldMk cId="238909871" sldId="256"/>
            <ac:picMk id="4" creationId="{FD87BFB7-AE1F-BD7B-7B67-FA1AF414D293}"/>
          </ac:picMkLst>
        </pc:picChg>
      </pc:sldChg>
      <pc:sldChg chg="del">
        <pc:chgData name="Shivraj Sharma" userId="e2ac9427-934a-4679-9d2a-b77fd6c0bbbc" providerId="ADAL" clId="{14BD4801-DB1C-48CE-9F9A-1AACD0F7A17D}" dt="2023-10-23T04:49:11.234" v="2" actId="47"/>
        <pc:sldMkLst>
          <pc:docMk/>
          <pc:sldMk cId="3970244387" sldId="257"/>
        </pc:sldMkLst>
      </pc:sldChg>
      <pc:sldChg chg="addSp modSp mod setBg">
        <pc:chgData name="Shivraj Sharma" userId="e2ac9427-934a-4679-9d2a-b77fd6c0bbbc" providerId="ADAL" clId="{14BD4801-DB1C-48CE-9F9A-1AACD0F7A17D}" dt="2024-01-11T11:50:13.146" v="11" actId="26606"/>
        <pc:sldMkLst>
          <pc:docMk/>
          <pc:sldMk cId="0" sldId="263"/>
        </pc:sldMkLst>
        <pc:spChg chg="mod">
          <ac:chgData name="Shivraj Sharma" userId="e2ac9427-934a-4679-9d2a-b77fd6c0bbbc" providerId="ADAL" clId="{14BD4801-DB1C-48CE-9F9A-1AACD0F7A17D}" dt="2024-01-11T11:50:13.146" v="11" actId="26606"/>
          <ac:spMkLst>
            <pc:docMk/>
            <pc:sldMk cId="0" sldId="263"/>
            <ac:spMk id="2" creationId="{00000000-0000-0000-0000-000000000000}"/>
          </ac:spMkLst>
        </pc:spChg>
        <pc:spChg chg="add">
          <ac:chgData name="Shivraj Sharma" userId="e2ac9427-934a-4679-9d2a-b77fd6c0bbbc" providerId="ADAL" clId="{14BD4801-DB1C-48CE-9F9A-1AACD0F7A17D}" dt="2024-01-11T11:50:13.146" v="11" actId="26606"/>
          <ac:spMkLst>
            <pc:docMk/>
            <pc:sldMk cId="0" sldId="263"/>
            <ac:spMk id="36" creationId="{DE91395A-2D18-4AF6-A0AC-AAA7189FED11}"/>
          </ac:spMkLst>
        </pc:spChg>
        <pc:spChg chg="add">
          <ac:chgData name="Shivraj Sharma" userId="e2ac9427-934a-4679-9d2a-b77fd6c0bbbc" providerId="ADAL" clId="{14BD4801-DB1C-48CE-9F9A-1AACD0F7A17D}" dt="2024-01-11T11:50:13.146" v="11" actId="26606"/>
          <ac:spMkLst>
            <pc:docMk/>
            <pc:sldMk cId="0" sldId="263"/>
            <ac:spMk id="38" creationId="{7BD08880-457D-4C62-A3B5-6A9B0878C7E9}"/>
          </ac:spMkLst>
        </pc:spChg>
        <pc:grpChg chg="add">
          <ac:chgData name="Shivraj Sharma" userId="e2ac9427-934a-4679-9d2a-b77fd6c0bbbc" providerId="ADAL" clId="{14BD4801-DB1C-48CE-9F9A-1AACD0F7A17D}" dt="2024-01-11T11:50:13.146" v="11" actId="26606"/>
          <ac:grpSpMkLst>
            <pc:docMk/>
            <pc:sldMk cId="0" sldId="263"/>
            <ac:grpSpMk id="8" creationId="{7398C59F-5A18-487B-91D6-B955AACF2E50}"/>
          </ac:grpSpMkLst>
        </pc:grpChg>
        <pc:grpChg chg="add">
          <ac:chgData name="Shivraj Sharma" userId="e2ac9427-934a-4679-9d2a-b77fd6c0bbbc" providerId="ADAL" clId="{14BD4801-DB1C-48CE-9F9A-1AACD0F7A17D}" dt="2024-01-11T11:50:13.146" v="11" actId="26606"/>
          <ac:grpSpMkLst>
            <pc:docMk/>
            <pc:sldMk cId="0" sldId="263"/>
            <ac:grpSpMk id="22" creationId="{520234FB-542E-4550-9C2F-1B56FD41A1CA}"/>
          </ac:grpSpMkLst>
        </pc:grpChg>
        <pc:picChg chg="add">
          <ac:chgData name="Shivraj Sharma" userId="e2ac9427-934a-4679-9d2a-b77fd6c0bbbc" providerId="ADAL" clId="{14BD4801-DB1C-48CE-9F9A-1AACD0F7A17D}" dt="2024-01-11T11:50:13.146" v="11" actId="26606"/>
          <ac:picMkLst>
            <pc:docMk/>
            <pc:sldMk cId="0" sldId="263"/>
            <ac:picMk id="4" creationId="{A22FC5AF-E7AD-1543-AC6F-D373BB74E2CE}"/>
          </ac:picMkLst>
        </pc:picChg>
      </pc:sldChg>
      <pc:sldChg chg="addSp modSp mod setBg addAnim">
        <pc:chgData name="Shivraj Sharma" userId="e2ac9427-934a-4679-9d2a-b77fd6c0bbbc" providerId="ADAL" clId="{14BD4801-DB1C-48CE-9F9A-1AACD0F7A17D}" dt="2024-01-11T11:50:42.750" v="13"/>
        <pc:sldMkLst>
          <pc:docMk/>
          <pc:sldMk cId="0" sldId="270"/>
        </pc:sldMkLst>
        <pc:spChg chg="mod">
          <ac:chgData name="Shivraj Sharma" userId="e2ac9427-934a-4679-9d2a-b77fd6c0bbbc" providerId="ADAL" clId="{14BD4801-DB1C-48CE-9F9A-1AACD0F7A17D}" dt="2024-01-11T11:50:42.743" v="12" actId="26606"/>
          <ac:spMkLst>
            <pc:docMk/>
            <pc:sldMk cId="0" sldId="270"/>
            <ac:spMk id="2" creationId="{00000000-0000-0000-0000-000000000000}"/>
          </ac:spMkLst>
        </pc:spChg>
        <pc:spChg chg="add">
          <ac:chgData name="Shivraj Sharma" userId="e2ac9427-934a-4679-9d2a-b77fd6c0bbbc" providerId="ADAL" clId="{14BD4801-DB1C-48CE-9F9A-1AACD0F7A17D}" dt="2024-01-11T11:50:42.743" v="12" actId="26606"/>
          <ac:spMkLst>
            <pc:docMk/>
            <pc:sldMk cId="0" sldId="270"/>
            <ac:spMk id="36" creationId="{DE91395A-2D18-4AF6-A0AC-AAA7189FED11}"/>
          </ac:spMkLst>
        </pc:spChg>
        <pc:spChg chg="add">
          <ac:chgData name="Shivraj Sharma" userId="e2ac9427-934a-4679-9d2a-b77fd6c0bbbc" providerId="ADAL" clId="{14BD4801-DB1C-48CE-9F9A-1AACD0F7A17D}" dt="2024-01-11T11:50:42.743" v="12" actId="26606"/>
          <ac:spMkLst>
            <pc:docMk/>
            <pc:sldMk cId="0" sldId="270"/>
            <ac:spMk id="38" creationId="{7BD08880-457D-4C62-A3B5-6A9B0878C7E9}"/>
          </ac:spMkLst>
        </pc:spChg>
        <pc:spChg chg="add">
          <ac:chgData name="Shivraj Sharma" userId="e2ac9427-934a-4679-9d2a-b77fd6c0bbbc" providerId="ADAL" clId="{14BD4801-DB1C-48CE-9F9A-1AACD0F7A17D}" dt="2024-01-11T11:50:42.743" v="12" actId="26606"/>
          <ac:spMkLst>
            <pc:docMk/>
            <pc:sldMk cId="0" sldId="270"/>
            <ac:spMk id="40" creationId="{6D356F1A-690D-401E-8CF3-E4686CDFEC30}"/>
          </ac:spMkLst>
        </pc:spChg>
        <pc:spChg chg="add">
          <ac:chgData name="Shivraj Sharma" userId="e2ac9427-934a-4679-9d2a-b77fd6c0bbbc" providerId="ADAL" clId="{14BD4801-DB1C-48CE-9F9A-1AACD0F7A17D}" dt="2024-01-11T11:50:42.743" v="12" actId="26606"/>
          <ac:spMkLst>
            <pc:docMk/>
            <pc:sldMk cId="0" sldId="270"/>
            <ac:spMk id="70" creationId="{8841A10E-0F0E-4596-8888-870D709254A7}"/>
          </ac:spMkLst>
        </pc:spChg>
        <pc:spChg chg="add">
          <ac:chgData name="Shivraj Sharma" userId="e2ac9427-934a-4679-9d2a-b77fd6c0bbbc" providerId="ADAL" clId="{14BD4801-DB1C-48CE-9F9A-1AACD0F7A17D}" dt="2024-01-11T11:50:42.743" v="12" actId="26606"/>
          <ac:spMkLst>
            <pc:docMk/>
            <pc:sldMk cId="0" sldId="270"/>
            <ac:spMk id="72" creationId="{29B1E55C-E51F-4093-A2A8-137C3E9014D7}"/>
          </ac:spMkLst>
        </pc:spChg>
        <pc:grpChg chg="add">
          <ac:chgData name="Shivraj Sharma" userId="e2ac9427-934a-4679-9d2a-b77fd6c0bbbc" providerId="ADAL" clId="{14BD4801-DB1C-48CE-9F9A-1AACD0F7A17D}" dt="2024-01-11T11:50:42.743" v="12" actId="26606"/>
          <ac:grpSpMkLst>
            <pc:docMk/>
            <pc:sldMk cId="0" sldId="270"/>
            <ac:grpSpMk id="8" creationId="{7398C59F-5A18-487B-91D6-B955AACF2E50}"/>
          </ac:grpSpMkLst>
        </pc:grpChg>
        <pc:grpChg chg="add">
          <ac:chgData name="Shivraj Sharma" userId="e2ac9427-934a-4679-9d2a-b77fd6c0bbbc" providerId="ADAL" clId="{14BD4801-DB1C-48CE-9F9A-1AACD0F7A17D}" dt="2024-01-11T11:50:42.743" v="12" actId="26606"/>
          <ac:grpSpMkLst>
            <pc:docMk/>
            <pc:sldMk cId="0" sldId="270"/>
            <ac:grpSpMk id="22" creationId="{520234FB-542E-4550-9C2F-1B56FD41A1CA}"/>
          </ac:grpSpMkLst>
        </pc:grpChg>
        <pc:grpChg chg="add">
          <ac:chgData name="Shivraj Sharma" userId="e2ac9427-934a-4679-9d2a-b77fd6c0bbbc" providerId="ADAL" clId="{14BD4801-DB1C-48CE-9F9A-1AACD0F7A17D}" dt="2024-01-11T11:50:42.743" v="12" actId="26606"/>
          <ac:grpSpMkLst>
            <pc:docMk/>
            <pc:sldMk cId="0" sldId="270"/>
            <ac:grpSpMk id="42" creationId="{F398A7BA-9279-4363-9D59-238782AB6BB5}"/>
          </ac:grpSpMkLst>
        </pc:grpChg>
        <pc:grpChg chg="add">
          <ac:chgData name="Shivraj Sharma" userId="e2ac9427-934a-4679-9d2a-b77fd6c0bbbc" providerId="ADAL" clId="{14BD4801-DB1C-48CE-9F9A-1AACD0F7A17D}" dt="2024-01-11T11:50:42.743" v="12" actId="26606"/>
          <ac:grpSpMkLst>
            <pc:docMk/>
            <pc:sldMk cId="0" sldId="270"/>
            <ac:grpSpMk id="56" creationId="{3B88DAD3-AF6F-4D6C-8512-7239A69A40DD}"/>
          </ac:grpSpMkLst>
        </pc:grpChg>
        <pc:picChg chg="add">
          <ac:chgData name="Shivraj Sharma" userId="e2ac9427-934a-4679-9d2a-b77fd6c0bbbc" providerId="ADAL" clId="{14BD4801-DB1C-48CE-9F9A-1AACD0F7A17D}" dt="2024-01-11T11:50:42.743" v="12" actId="26606"/>
          <ac:picMkLst>
            <pc:docMk/>
            <pc:sldMk cId="0" sldId="270"/>
            <ac:picMk id="4" creationId="{11ED85DB-A6AA-04E9-F666-E5010483739A}"/>
          </ac:picMkLst>
        </pc:picChg>
      </pc:sldChg>
      <pc:sldChg chg="addSp delSp modSp new mod setBg">
        <pc:chgData name="Shivraj Sharma" userId="e2ac9427-934a-4679-9d2a-b77fd6c0bbbc" providerId="ADAL" clId="{14BD4801-DB1C-48CE-9F9A-1AACD0F7A17D}" dt="2024-01-11T11:50:00.911" v="10" actId="26606"/>
        <pc:sldMkLst>
          <pc:docMk/>
          <pc:sldMk cId="114488277" sldId="271"/>
        </pc:sldMkLst>
        <pc:spChg chg="mod">
          <ac:chgData name="Shivraj Sharma" userId="e2ac9427-934a-4679-9d2a-b77fd6c0bbbc" providerId="ADAL" clId="{14BD4801-DB1C-48CE-9F9A-1AACD0F7A17D}" dt="2024-01-11T11:50:00.911" v="10" actId="26606"/>
          <ac:spMkLst>
            <pc:docMk/>
            <pc:sldMk cId="114488277" sldId="271"/>
            <ac:spMk id="2" creationId="{CEE174F7-37B8-5A6D-14A5-040ED634BB4F}"/>
          </ac:spMkLst>
        </pc:spChg>
        <pc:spChg chg="del mod">
          <ac:chgData name="Shivraj Sharma" userId="e2ac9427-934a-4679-9d2a-b77fd6c0bbbc" providerId="ADAL" clId="{14BD4801-DB1C-48CE-9F9A-1AACD0F7A17D}" dt="2024-01-11T11:50:00.911" v="10" actId="26606"/>
          <ac:spMkLst>
            <pc:docMk/>
            <pc:sldMk cId="114488277" sldId="271"/>
            <ac:spMk id="3" creationId="{37BEFBDE-42BF-15EE-A166-2814162B04BF}"/>
          </ac:spMkLst>
        </pc:spChg>
        <pc:spChg chg="add">
          <ac:chgData name="Shivraj Sharma" userId="e2ac9427-934a-4679-9d2a-b77fd6c0bbbc" providerId="ADAL" clId="{14BD4801-DB1C-48CE-9F9A-1AACD0F7A17D}" dt="2024-01-11T11:50:00.911" v="10" actId="26606"/>
          <ac:spMkLst>
            <pc:docMk/>
            <pc:sldMk cId="114488277" sldId="271"/>
            <ac:spMk id="9" creationId="{A3D9AEEE-1CCD-43C0-BA3E-16D60A6E23C0}"/>
          </ac:spMkLst>
        </pc:spChg>
        <pc:spChg chg="add">
          <ac:chgData name="Shivraj Sharma" userId="e2ac9427-934a-4679-9d2a-b77fd6c0bbbc" providerId="ADAL" clId="{14BD4801-DB1C-48CE-9F9A-1AACD0F7A17D}" dt="2024-01-11T11:50:00.911" v="10" actId="26606"/>
          <ac:spMkLst>
            <pc:docMk/>
            <pc:sldMk cId="114488277" sldId="271"/>
            <ac:spMk id="11" creationId="{60F880A6-33D3-4EEC-A780-B73559B9F24C}"/>
          </ac:spMkLst>
        </pc:spChg>
        <pc:spChg chg="add">
          <ac:chgData name="Shivraj Sharma" userId="e2ac9427-934a-4679-9d2a-b77fd6c0bbbc" providerId="ADAL" clId="{14BD4801-DB1C-48CE-9F9A-1AACD0F7A17D}" dt="2024-01-11T11:50:00.911" v="10" actId="26606"/>
          <ac:spMkLst>
            <pc:docMk/>
            <pc:sldMk cId="114488277" sldId="271"/>
            <ac:spMk id="13" creationId="{2C6246ED-0535-4496-A8F6-1E80CC4EB853}"/>
          </ac:spMkLst>
        </pc:spChg>
        <pc:graphicFrameChg chg="add">
          <ac:chgData name="Shivraj Sharma" userId="e2ac9427-934a-4679-9d2a-b77fd6c0bbbc" providerId="ADAL" clId="{14BD4801-DB1C-48CE-9F9A-1AACD0F7A17D}" dt="2024-01-11T11:50:00.911" v="10" actId="26606"/>
          <ac:graphicFrameMkLst>
            <pc:docMk/>
            <pc:sldMk cId="114488277" sldId="271"/>
            <ac:graphicFrameMk id="5" creationId="{E967C104-DA32-C743-C940-298C300E33F7}"/>
          </ac:graphicFrameMkLst>
        </pc:graphicFrameChg>
      </pc:sldChg>
      <pc:sldChg chg="addSp delSp modSp new mod setBg addAnim delAnim setClrOvrMap">
        <pc:chgData name="Shivraj Sharma" userId="e2ac9427-934a-4679-9d2a-b77fd6c0bbbc" providerId="ADAL" clId="{14BD4801-DB1C-48CE-9F9A-1AACD0F7A17D}" dt="2024-01-11T11:55:15.163" v="47" actId="1076"/>
        <pc:sldMkLst>
          <pc:docMk/>
          <pc:sldMk cId="461756301" sldId="272"/>
        </pc:sldMkLst>
        <pc:spChg chg="mod ord">
          <ac:chgData name="Shivraj Sharma" userId="e2ac9427-934a-4679-9d2a-b77fd6c0bbbc" providerId="ADAL" clId="{14BD4801-DB1C-48CE-9F9A-1AACD0F7A17D}" dt="2024-01-11T11:55:06.976" v="46" actId="26606"/>
          <ac:spMkLst>
            <pc:docMk/>
            <pc:sldMk cId="461756301" sldId="272"/>
            <ac:spMk id="2" creationId="{57C77455-4D57-A983-EA07-10FDF228D8CA}"/>
          </ac:spMkLst>
        </pc:spChg>
        <pc:spChg chg="del">
          <ac:chgData name="Shivraj Sharma" userId="e2ac9427-934a-4679-9d2a-b77fd6c0bbbc" providerId="ADAL" clId="{14BD4801-DB1C-48CE-9F9A-1AACD0F7A17D}" dt="2024-01-11T11:54:49.768" v="43" actId="478"/>
          <ac:spMkLst>
            <pc:docMk/>
            <pc:sldMk cId="461756301" sldId="272"/>
            <ac:spMk id="3" creationId="{94923F50-0BBD-55B3-6E0C-E904DD7C8403}"/>
          </ac:spMkLst>
        </pc:spChg>
        <pc:spChg chg="add del">
          <ac:chgData name="Shivraj Sharma" userId="e2ac9427-934a-4679-9d2a-b77fd6c0bbbc" providerId="ADAL" clId="{14BD4801-DB1C-48CE-9F9A-1AACD0F7A17D}" dt="2024-01-11T11:55:06.976" v="46" actId="26606"/>
          <ac:spMkLst>
            <pc:docMk/>
            <pc:sldMk cId="461756301" sldId="272"/>
            <ac:spMk id="37" creationId="{DE91395A-2D18-4AF6-A0AC-AAA7189FED11}"/>
          </ac:spMkLst>
        </pc:spChg>
        <pc:spChg chg="add del">
          <ac:chgData name="Shivraj Sharma" userId="e2ac9427-934a-4679-9d2a-b77fd6c0bbbc" providerId="ADAL" clId="{14BD4801-DB1C-48CE-9F9A-1AACD0F7A17D}" dt="2024-01-11T11:55:06.976" v="46" actId="26606"/>
          <ac:spMkLst>
            <pc:docMk/>
            <pc:sldMk cId="461756301" sldId="272"/>
            <ac:spMk id="39" creationId="{7BD08880-457D-4C62-A3B5-6A9B0878C7E9}"/>
          </ac:spMkLst>
        </pc:spChg>
        <pc:spChg chg="add del">
          <ac:chgData name="Shivraj Sharma" userId="e2ac9427-934a-4679-9d2a-b77fd6c0bbbc" providerId="ADAL" clId="{14BD4801-DB1C-48CE-9F9A-1AACD0F7A17D}" dt="2024-01-11T11:55:06.976" v="46" actId="26606"/>
          <ac:spMkLst>
            <pc:docMk/>
            <pc:sldMk cId="461756301" sldId="272"/>
            <ac:spMk id="41" creationId="{95FFA5E0-4C70-431D-A19D-18415F6C4009}"/>
          </ac:spMkLst>
        </pc:spChg>
        <pc:spChg chg="add del">
          <ac:chgData name="Shivraj Sharma" userId="e2ac9427-934a-4679-9d2a-b77fd6c0bbbc" providerId="ADAL" clId="{14BD4801-DB1C-48CE-9F9A-1AACD0F7A17D}" dt="2024-01-11T11:55:06.976" v="46" actId="26606"/>
          <ac:spMkLst>
            <pc:docMk/>
            <pc:sldMk cId="461756301" sldId="272"/>
            <ac:spMk id="43" creationId="{BBE55C11-4C41-45E4-A00F-83DEE6BB51A8}"/>
          </ac:spMkLst>
        </pc:spChg>
        <pc:grpChg chg="add del">
          <ac:chgData name="Shivraj Sharma" userId="e2ac9427-934a-4679-9d2a-b77fd6c0bbbc" providerId="ADAL" clId="{14BD4801-DB1C-48CE-9F9A-1AACD0F7A17D}" dt="2024-01-11T11:55:06.976" v="46" actId="26606"/>
          <ac:grpSpMkLst>
            <pc:docMk/>
            <pc:sldMk cId="461756301" sldId="272"/>
            <ac:grpSpMk id="9" creationId="{7398C59F-5A18-487B-91D6-B955AACF2E50}"/>
          </ac:grpSpMkLst>
        </pc:grpChg>
        <pc:grpChg chg="add del">
          <ac:chgData name="Shivraj Sharma" userId="e2ac9427-934a-4679-9d2a-b77fd6c0bbbc" providerId="ADAL" clId="{14BD4801-DB1C-48CE-9F9A-1AACD0F7A17D}" dt="2024-01-11T11:55:06.976" v="46" actId="26606"/>
          <ac:grpSpMkLst>
            <pc:docMk/>
            <pc:sldMk cId="461756301" sldId="272"/>
            <ac:grpSpMk id="23" creationId="{520234FB-542E-4550-9C2F-1B56FD41A1CA}"/>
          </ac:grpSpMkLst>
        </pc:grpChg>
        <pc:picChg chg="add mod">
          <ac:chgData name="Shivraj Sharma" userId="e2ac9427-934a-4679-9d2a-b77fd6c0bbbc" providerId="ADAL" clId="{14BD4801-DB1C-48CE-9F9A-1AACD0F7A17D}" dt="2024-01-11T11:55:15.163" v="47" actId="1076"/>
          <ac:picMkLst>
            <pc:docMk/>
            <pc:sldMk cId="461756301" sldId="272"/>
            <ac:picMk id="4" creationId="{5746A492-B83F-88E4-FB5C-7AC6D6B4FF9B}"/>
          </ac:picMkLst>
        </pc:picChg>
      </pc:sldChg>
      <pc:sldChg chg="del">
        <pc:chgData name="Shivraj Sharma" userId="e2ac9427-934a-4679-9d2a-b77fd6c0bbbc" providerId="ADAL" clId="{14BD4801-DB1C-48CE-9F9A-1AACD0F7A17D}" dt="2023-09-17T04:49:13.423" v="1" actId="47"/>
        <pc:sldMkLst>
          <pc:docMk/>
          <pc:sldMk cId="461756301" sldId="27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DC65F-90F6-4B1E-BBBF-ABE28288B27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A1701D-C693-485C-AACE-960B7982F728}">
      <dgm:prSet/>
      <dgm:spPr/>
      <dgm:t>
        <a:bodyPr/>
        <a:lstStyle/>
        <a:p>
          <a:r>
            <a:rPr lang="en-IN" i="0"/>
            <a:t>Introduction to Power BI </a:t>
          </a:r>
          <a:endParaRPr lang="en-US"/>
        </a:p>
      </dgm:t>
    </dgm:pt>
    <dgm:pt modelId="{AB543B21-EF7A-4FD6-8E34-46C962918828}" type="parTrans" cxnId="{9AAD03D3-489E-4BF4-9BED-A2A21B94D071}">
      <dgm:prSet/>
      <dgm:spPr/>
      <dgm:t>
        <a:bodyPr/>
        <a:lstStyle/>
        <a:p>
          <a:endParaRPr lang="en-US"/>
        </a:p>
      </dgm:t>
    </dgm:pt>
    <dgm:pt modelId="{0A342314-F849-4005-955B-42CE19090BBA}" type="sibTrans" cxnId="{9AAD03D3-489E-4BF4-9BED-A2A21B94D071}">
      <dgm:prSet/>
      <dgm:spPr/>
      <dgm:t>
        <a:bodyPr/>
        <a:lstStyle/>
        <a:p>
          <a:endParaRPr lang="en-US"/>
        </a:p>
      </dgm:t>
    </dgm:pt>
    <dgm:pt modelId="{EDAE57BB-D725-44FD-9557-51A9979EFA39}">
      <dgm:prSet/>
      <dgm:spPr/>
      <dgm:t>
        <a:bodyPr/>
        <a:lstStyle/>
        <a:p>
          <a:r>
            <a:rPr lang="en-US" i="0" dirty="0"/>
            <a:t>Creating, Managing and Filtering Data</a:t>
          </a:r>
          <a:endParaRPr lang="en-US" dirty="0"/>
        </a:p>
      </dgm:t>
    </dgm:pt>
    <dgm:pt modelId="{BA24CFA5-E05F-40CC-8B08-8AB4AD1700ED}" type="parTrans" cxnId="{E016C8A6-0C2B-4585-999C-B1DC6A2141CE}">
      <dgm:prSet/>
      <dgm:spPr/>
      <dgm:t>
        <a:bodyPr/>
        <a:lstStyle/>
        <a:p>
          <a:endParaRPr lang="en-US"/>
        </a:p>
      </dgm:t>
    </dgm:pt>
    <dgm:pt modelId="{FD7C54FD-5D56-49BB-96D0-39D184324B5E}" type="sibTrans" cxnId="{E016C8A6-0C2B-4585-999C-B1DC6A2141CE}">
      <dgm:prSet/>
      <dgm:spPr/>
      <dgm:t>
        <a:bodyPr/>
        <a:lstStyle/>
        <a:p>
          <a:endParaRPr lang="en-US"/>
        </a:p>
      </dgm:t>
    </dgm:pt>
    <dgm:pt modelId="{F2D1A4DA-59F2-4BA5-9B3E-6399A1E7A2CD}">
      <dgm:prSet/>
      <dgm:spPr/>
      <dgm:t>
        <a:bodyPr/>
        <a:lstStyle/>
        <a:p>
          <a:r>
            <a:rPr lang="en-IN" i="0" dirty="0"/>
            <a:t>Basic Plots in Power BI</a:t>
          </a:r>
          <a:endParaRPr lang="en-US" dirty="0"/>
        </a:p>
      </dgm:t>
    </dgm:pt>
    <dgm:pt modelId="{9E69456D-0990-4B20-826A-2F7ECB53E419}" type="parTrans" cxnId="{9E81B050-94E2-453C-8D3D-5269D03B3E6E}">
      <dgm:prSet/>
      <dgm:spPr/>
      <dgm:t>
        <a:bodyPr/>
        <a:lstStyle/>
        <a:p>
          <a:endParaRPr lang="en-US"/>
        </a:p>
      </dgm:t>
    </dgm:pt>
    <dgm:pt modelId="{922552AC-86F3-4DF7-B317-27CCE5E67092}" type="sibTrans" cxnId="{9E81B050-94E2-453C-8D3D-5269D03B3E6E}">
      <dgm:prSet/>
      <dgm:spPr/>
      <dgm:t>
        <a:bodyPr/>
        <a:lstStyle/>
        <a:p>
          <a:endParaRPr lang="en-US"/>
        </a:p>
      </dgm:t>
    </dgm:pt>
    <dgm:pt modelId="{BCB58737-5886-4F9B-B73D-E9E8D4109941}">
      <dgm:prSet/>
      <dgm:spPr/>
      <dgm:t>
        <a:bodyPr/>
        <a:lstStyle/>
        <a:p>
          <a:r>
            <a:rPr lang="en-IN" i="0" dirty="0"/>
            <a:t>Creating Power BI Reports</a:t>
          </a:r>
          <a:endParaRPr lang="en-US" dirty="0"/>
        </a:p>
      </dgm:t>
    </dgm:pt>
    <dgm:pt modelId="{5D3DC5E8-D847-40C8-8B99-894AF85069A0}" type="parTrans" cxnId="{F84C3AE8-06AF-4CC4-8882-B9205264799E}">
      <dgm:prSet/>
      <dgm:spPr/>
      <dgm:t>
        <a:bodyPr/>
        <a:lstStyle/>
        <a:p>
          <a:endParaRPr lang="en-US"/>
        </a:p>
      </dgm:t>
    </dgm:pt>
    <dgm:pt modelId="{70968BFC-841C-46C2-84B4-5A6A6C595021}" type="sibTrans" cxnId="{F84C3AE8-06AF-4CC4-8882-B9205264799E}">
      <dgm:prSet/>
      <dgm:spPr/>
      <dgm:t>
        <a:bodyPr/>
        <a:lstStyle/>
        <a:p>
          <a:endParaRPr lang="en-US"/>
        </a:p>
      </dgm:t>
    </dgm:pt>
    <dgm:pt modelId="{72D64691-49F0-42F9-8530-F8600DB42F7C}">
      <dgm:prSet/>
      <dgm:spPr/>
      <dgm:t>
        <a:bodyPr/>
        <a:lstStyle/>
        <a:p>
          <a:r>
            <a:rPr lang="en-US" dirty="0"/>
            <a:t>Trend Analysis</a:t>
          </a:r>
        </a:p>
      </dgm:t>
    </dgm:pt>
    <dgm:pt modelId="{774630B1-ABA8-4675-8F6E-DB1C25FA1226}" type="parTrans" cxnId="{02FDF0EC-64C9-4D31-8E9C-4A6DFAF76EE4}">
      <dgm:prSet/>
      <dgm:spPr/>
      <dgm:t>
        <a:bodyPr/>
        <a:lstStyle/>
        <a:p>
          <a:endParaRPr lang="en-IN"/>
        </a:p>
      </dgm:t>
    </dgm:pt>
    <dgm:pt modelId="{CD9419CA-E8D3-4DFE-AD86-43D0A69C2564}" type="sibTrans" cxnId="{02FDF0EC-64C9-4D31-8E9C-4A6DFAF76EE4}">
      <dgm:prSet/>
      <dgm:spPr/>
      <dgm:t>
        <a:bodyPr/>
        <a:lstStyle/>
        <a:p>
          <a:endParaRPr lang="en-IN"/>
        </a:p>
      </dgm:t>
    </dgm:pt>
    <dgm:pt modelId="{4E0CD2E0-03ED-48AB-BA22-33635A9972B9}">
      <dgm:prSet/>
      <dgm:spPr/>
      <dgm:t>
        <a:bodyPr/>
        <a:lstStyle/>
        <a:p>
          <a:r>
            <a:rPr lang="en-US" dirty="0"/>
            <a:t>Area Plot</a:t>
          </a:r>
        </a:p>
      </dgm:t>
    </dgm:pt>
    <dgm:pt modelId="{8E6BE0AE-BD02-4644-BAFF-A8F91C316492}" type="parTrans" cxnId="{008860C1-B73D-4F2F-A2A5-03E76B4FB887}">
      <dgm:prSet/>
      <dgm:spPr/>
      <dgm:t>
        <a:bodyPr/>
        <a:lstStyle/>
        <a:p>
          <a:endParaRPr lang="en-IN"/>
        </a:p>
      </dgm:t>
    </dgm:pt>
    <dgm:pt modelId="{DFC919B2-F4BE-4167-9691-CC54DDD7042F}" type="sibTrans" cxnId="{008860C1-B73D-4F2F-A2A5-03E76B4FB887}">
      <dgm:prSet/>
      <dgm:spPr/>
      <dgm:t>
        <a:bodyPr/>
        <a:lstStyle/>
        <a:p>
          <a:endParaRPr lang="en-IN"/>
        </a:p>
      </dgm:t>
    </dgm:pt>
    <dgm:pt modelId="{3365733B-810F-4FC6-B00B-7367999F01B2}">
      <dgm:prSet/>
      <dgm:spPr/>
      <dgm:t>
        <a:bodyPr/>
        <a:lstStyle/>
        <a:p>
          <a:r>
            <a:rPr lang="en-US" dirty="0"/>
            <a:t>Ribbon plot</a:t>
          </a:r>
        </a:p>
      </dgm:t>
    </dgm:pt>
    <dgm:pt modelId="{72E451DB-EB49-45A7-AC8A-9633F22D8C5C}" type="parTrans" cxnId="{ABB4563B-884B-4E46-BD31-795C14FC00DE}">
      <dgm:prSet/>
      <dgm:spPr/>
      <dgm:t>
        <a:bodyPr/>
        <a:lstStyle/>
        <a:p>
          <a:endParaRPr lang="en-IN"/>
        </a:p>
      </dgm:t>
    </dgm:pt>
    <dgm:pt modelId="{9D48AC63-3AA1-4F3A-827C-6B101C3F3B24}" type="sibTrans" cxnId="{ABB4563B-884B-4E46-BD31-795C14FC00DE}">
      <dgm:prSet/>
      <dgm:spPr/>
      <dgm:t>
        <a:bodyPr/>
        <a:lstStyle/>
        <a:p>
          <a:endParaRPr lang="en-IN"/>
        </a:p>
      </dgm:t>
    </dgm:pt>
    <dgm:pt modelId="{1150F70A-4464-4923-995D-B23C53CFB1EA}">
      <dgm:prSet/>
      <dgm:spPr/>
      <dgm:t>
        <a:bodyPr/>
        <a:lstStyle/>
        <a:p>
          <a:r>
            <a:rPr lang="en-US" dirty="0"/>
            <a:t>Scatter Plots</a:t>
          </a:r>
        </a:p>
      </dgm:t>
    </dgm:pt>
    <dgm:pt modelId="{010098E9-69FB-460E-A9AD-82A118E8AC7A}" type="parTrans" cxnId="{1D12E0E1-BE8E-4299-9397-2BA12B0738D5}">
      <dgm:prSet/>
      <dgm:spPr/>
      <dgm:t>
        <a:bodyPr/>
        <a:lstStyle/>
        <a:p>
          <a:endParaRPr lang="en-IN"/>
        </a:p>
      </dgm:t>
    </dgm:pt>
    <dgm:pt modelId="{84030DF1-0D9F-4836-8040-F4737C501464}" type="sibTrans" cxnId="{1D12E0E1-BE8E-4299-9397-2BA12B0738D5}">
      <dgm:prSet/>
      <dgm:spPr/>
      <dgm:t>
        <a:bodyPr/>
        <a:lstStyle/>
        <a:p>
          <a:endParaRPr lang="en-IN"/>
        </a:p>
      </dgm:t>
    </dgm:pt>
    <dgm:pt modelId="{6DA86BA3-574D-43DC-860E-BCDECBFAB2C5}">
      <dgm:prSet/>
      <dgm:spPr/>
      <dgm:t>
        <a:bodyPr/>
        <a:lstStyle/>
        <a:p>
          <a:r>
            <a:rPr lang="en-US" dirty="0"/>
            <a:t>Decomposition Trees</a:t>
          </a:r>
        </a:p>
      </dgm:t>
    </dgm:pt>
    <dgm:pt modelId="{6F433F49-AD3B-4E39-8BA7-C8FB52446F81}" type="parTrans" cxnId="{AF7A655C-48BD-4CCF-B7B0-4A92C362D537}">
      <dgm:prSet/>
      <dgm:spPr/>
      <dgm:t>
        <a:bodyPr/>
        <a:lstStyle/>
        <a:p>
          <a:endParaRPr lang="en-IN"/>
        </a:p>
      </dgm:t>
    </dgm:pt>
    <dgm:pt modelId="{702EB803-195B-44F3-B378-220EFA263CE6}" type="sibTrans" cxnId="{AF7A655C-48BD-4CCF-B7B0-4A92C362D537}">
      <dgm:prSet/>
      <dgm:spPr/>
      <dgm:t>
        <a:bodyPr/>
        <a:lstStyle/>
        <a:p>
          <a:endParaRPr lang="en-IN"/>
        </a:p>
      </dgm:t>
    </dgm:pt>
    <dgm:pt modelId="{B3CEEF47-5E74-4205-9D36-92226591D9FB}">
      <dgm:prSet/>
      <dgm:spPr/>
      <dgm:t>
        <a:bodyPr/>
        <a:lstStyle/>
        <a:p>
          <a:r>
            <a:rPr lang="en-US" dirty="0"/>
            <a:t>Creating Interactive Dashboard and Deploying </a:t>
          </a:r>
          <a:r>
            <a:rPr lang="en-US"/>
            <a:t>the Dashboard</a:t>
          </a:r>
          <a:endParaRPr lang="en-US" dirty="0"/>
        </a:p>
      </dgm:t>
    </dgm:pt>
    <dgm:pt modelId="{D95E3EBE-6BC7-42D8-9575-AA4C3CA5359A}" type="parTrans" cxnId="{52CD6FD3-E170-4F78-BCCC-0A127865B704}">
      <dgm:prSet/>
      <dgm:spPr/>
      <dgm:t>
        <a:bodyPr/>
        <a:lstStyle/>
        <a:p>
          <a:endParaRPr lang="en-IN"/>
        </a:p>
      </dgm:t>
    </dgm:pt>
    <dgm:pt modelId="{A7B5FCF2-9CED-4ACE-9E11-E6AD08D7174F}" type="sibTrans" cxnId="{52CD6FD3-E170-4F78-BCCC-0A127865B704}">
      <dgm:prSet/>
      <dgm:spPr/>
      <dgm:t>
        <a:bodyPr/>
        <a:lstStyle/>
        <a:p>
          <a:endParaRPr lang="en-IN"/>
        </a:p>
      </dgm:t>
    </dgm:pt>
    <dgm:pt modelId="{8685D1BD-4224-4DD1-9DE0-27D9E89CFA4F}" type="pres">
      <dgm:prSet presAssocID="{429DC65F-90F6-4B1E-BBBF-ABE28288B279}" presName="linear" presStyleCnt="0">
        <dgm:presLayoutVars>
          <dgm:animLvl val="lvl"/>
          <dgm:resizeHandles val="exact"/>
        </dgm:presLayoutVars>
      </dgm:prSet>
      <dgm:spPr/>
    </dgm:pt>
    <dgm:pt modelId="{A98CF337-9F78-4F47-984D-35763A071C35}" type="pres">
      <dgm:prSet presAssocID="{99A1701D-C693-485C-AACE-960B7982F72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895BF54-C2BF-46FF-88A5-0AFBBA865834}" type="pres">
      <dgm:prSet presAssocID="{0A342314-F849-4005-955B-42CE19090BBA}" presName="spacer" presStyleCnt="0"/>
      <dgm:spPr/>
    </dgm:pt>
    <dgm:pt modelId="{A93DBBA8-566E-4E40-B4F4-E7E99E2DFB4A}" type="pres">
      <dgm:prSet presAssocID="{EDAE57BB-D725-44FD-9557-51A9979EFA3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0AF2CD8-5241-4079-A220-72BCA87C5D10}" type="pres">
      <dgm:prSet presAssocID="{FD7C54FD-5D56-49BB-96D0-39D184324B5E}" presName="spacer" presStyleCnt="0"/>
      <dgm:spPr/>
    </dgm:pt>
    <dgm:pt modelId="{DA56A6B3-4D44-4EBD-B04C-C4F2EE829A8E}" type="pres">
      <dgm:prSet presAssocID="{F2D1A4DA-59F2-4BA5-9B3E-6399A1E7A2C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D556A19-454E-4914-AE60-6D617E0E893A}" type="pres">
      <dgm:prSet presAssocID="{F2D1A4DA-59F2-4BA5-9B3E-6399A1E7A2CD}" presName="childText" presStyleLbl="revTx" presStyleIdx="0" presStyleCnt="1">
        <dgm:presLayoutVars>
          <dgm:bulletEnabled val="1"/>
        </dgm:presLayoutVars>
      </dgm:prSet>
      <dgm:spPr/>
    </dgm:pt>
    <dgm:pt modelId="{330A5B5B-9660-4FBA-AFD1-F1DBC501F4C7}" type="pres">
      <dgm:prSet presAssocID="{BCB58737-5886-4F9B-B73D-E9E8D410994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75273E-B538-467E-B793-03057D1AC163}" type="pres">
      <dgm:prSet presAssocID="{70968BFC-841C-46C2-84B4-5A6A6C595021}" presName="spacer" presStyleCnt="0"/>
      <dgm:spPr/>
    </dgm:pt>
    <dgm:pt modelId="{3D193596-4EB3-4E90-9A15-F252075C9C95}" type="pres">
      <dgm:prSet presAssocID="{B3CEEF47-5E74-4205-9D36-92226591D9F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9EE1212-41B2-4E0C-90B7-5A7C28EABEA3}" type="presOf" srcId="{3365733B-810F-4FC6-B00B-7367999F01B2}" destId="{AD556A19-454E-4914-AE60-6D617E0E893A}" srcOrd="0" destOrd="2" presId="urn:microsoft.com/office/officeart/2005/8/layout/vList2"/>
    <dgm:cxn modelId="{EEE93B28-52E3-4100-915C-1F0CDAC2A182}" type="presOf" srcId="{B3CEEF47-5E74-4205-9D36-92226591D9FB}" destId="{3D193596-4EB3-4E90-9A15-F252075C9C95}" srcOrd="0" destOrd="0" presId="urn:microsoft.com/office/officeart/2005/8/layout/vList2"/>
    <dgm:cxn modelId="{EBF97A28-B1F0-4EE8-9634-6146367FE494}" type="presOf" srcId="{EDAE57BB-D725-44FD-9557-51A9979EFA39}" destId="{A93DBBA8-566E-4E40-B4F4-E7E99E2DFB4A}" srcOrd="0" destOrd="0" presId="urn:microsoft.com/office/officeart/2005/8/layout/vList2"/>
    <dgm:cxn modelId="{ABB4563B-884B-4E46-BD31-795C14FC00DE}" srcId="{F2D1A4DA-59F2-4BA5-9B3E-6399A1E7A2CD}" destId="{3365733B-810F-4FC6-B00B-7367999F01B2}" srcOrd="2" destOrd="0" parTransId="{72E451DB-EB49-45A7-AC8A-9633F22D8C5C}" sibTransId="{9D48AC63-3AA1-4F3A-827C-6B101C3F3B24}"/>
    <dgm:cxn modelId="{AF7A655C-48BD-4CCF-B7B0-4A92C362D537}" srcId="{F2D1A4DA-59F2-4BA5-9B3E-6399A1E7A2CD}" destId="{6DA86BA3-574D-43DC-860E-BCDECBFAB2C5}" srcOrd="4" destOrd="0" parTransId="{6F433F49-AD3B-4E39-8BA7-C8FB52446F81}" sibTransId="{702EB803-195B-44F3-B378-220EFA263CE6}"/>
    <dgm:cxn modelId="{9E81B050-94E2-453C-8D3D-5269D03B3E6E}" srcId="{429DC65F-90F6-4B1E-BBBF-ABE28288B279}" destId="{F2D1A4DA-59F2-4BA5-9B3E-6399A1E7A2CD}" srcOrd="2" destOrd="0" parTransId="{9E69456D-0990-4B20-826A-2F7ECB53E419}" sibTransId="{922552AC-86F3-4DF7-B317-27CCE5E67092}"/>
    <dgm:cxn modelId="{6DC14279-CBC7-4C01-9762-BDAFA030BE24}" type="presOf" srcId="{F2D1A4DA-59F2-4BA5-9B3E-6399A1E7A2CD}" destId="{DA56A6B3-4D44-4EBD-B04C-C4F2EE829A8E}" srcOrd="0" destOrd="0" presId="urn:microsoft.com/office/officeart/2005/8/layout/vList2"/>
    <dgm:cxn modelId="{5C34E090-A1D0-4C6E-BFE4-69355E6B6947}" type="presOf" srcId="{1150F70A-4464-4923-995D-B23C53CFB1EA}" destId="{AD556A19-454E-4914-AE60-6D617E0E893A}" srcOrd="0" destOrd="3" presId="urn:microsoft.com/office/officeart/2005/8/layout/vList2"/>
    <dgm:cxn modelId="{F2860892-6211-4281-837C-82962D59FB68}" type="presOf" srcId="{6DA86BA3-574D-43DC-860E-BCDECBFAB2C5}" destId="{AD556A19-454E-4914-AE60-6D617E0E893A}" srcOrd="0" destOrd="4" presId="urn:microsoft.com/office/officeart/2005/8/layout/vList2"/>
    <dgm:cxn modelId="{E016C8A6-0C2B-4585-999C-B1DC6A2141CE}" srcId="{429DC65F-90F6-4B1E-BBBF-ABE28288B279}" destId="{EDAE57BB-D725-44FD-9557-51A9979EFA39}" srcOrd="1" destOrd="0" parTransId="{BA24CFA5-E05F-40CC-8B08-8AB4AD1700ED}" sibTransId="{FD7C54FD-5D56-49BB-96D0-39D184324B5E}"/>
    <dgm:cxn modelId="{17D422AA-7D33-4071-B7E4-85CE21E9641D}" type="presOf" srcId="{BCB58737-5886-4F9B-B73D-E9E8D4109941}" destId="{330A5B5B-9660-4FBA-AFD1-F1DBC501F4C7}" srcOrd="0" destOrd="0" presId="urn:microsoft.com/office/officeart/2005/8/layout/vList2"/>
    <dgm:cxn modelId="{1E1D1BAE-9C62-40F2-A032-838820E6B159}" type="presOf" srcId="{99A1701D-C693-485C-AACE-960B7982F728}" destId="{A98CF337-9F78-4F47-984D-35763A071C35}" srcOrd="0" destOrd="0" presId="urn:microsoft.com/office/officeart/2005/8/layout/vList2"/>
    <dgm:cxn modelId="{A4B0FCB0-395A-44B5-8EB2-EF3A73E61CA0}" type="presOf" srcId="{72D64691-49F0-42F9-8530-F8600DB42F7C}" destId="{AD556A19-454E-4914-AE60-6D617E0E893A}" srcOrd="0" destOrd="0" presId="urn:microsoft.com/office/officeart/2005/8/layout/vList2"/>
    <dgm:cxn modelId="{928A47B5-056F-4C90-8DA2-50B592828A67}" type="presOf" srcId="{429DC65F-90F6-4B1E-BBBF-ABE28288B279}" destId="{8685D1BD-4224-4DD1-9DE0-27D9E89CFA4F}" srcOrd="0" destOrd="0" presId="urn:microsoft.com/office/officeart/2005/8/layout/vList2"/>
    <dgm:cxn modelId="{008860C1-B73D-4F2F-A2A5-03E76B4FB887}" srcId="{F2D1A4DA-59F2-4BA5-9B3E-6399A1E7A2CD}" destId="{4E0CD2E0-03ED-48AB-BA22-33635A9972B9}" srcOrd="1" destOrd="0" parTransId="{8E6BE0AE-BD02-4644-BAFF-A8F91C316492}" sibTransId="{DFC919B2-F4BE-4167-9691-CC54DDD7042F}"/>
    <dgm:cxn modelId="{9AAD03D3-489E-4BF4-9BED-A2A21B94D071}" srcId="{429DC65F-90F6-4B1E-BBBF-ABE28288B279}" destId="{99A1701D-C693-485C-AACE-960B7982F728}" srcOrd="0" destOrd="0" parTransId="{AB543B21-EF7A-4FD6-8E34-46C962918828}" sibTransId="{0A342314-F849-4005-955B-42CE19090BBA}"/>
    <dgm:cxn modelId="{52CD6FD3-E170-4F78-BCCC-0A127865B704}" srcId="{429DC65F-90F6-4B1E-BBBF-ABE28288B279}" destId="{B3CEEF47-5E74-4205-9D36-92226591D9FB}" srcOrd="4" destOrd="0" parTransId="{D95E3EBE-6BC7-42D8-9575-AA4C3CA5359A}" sibTransId="{A7B5FCF2-9CED-4ACE-9E11-E6AD08D7174F}"/>
    <dgm:cxn modelId="{1D12E0E1-BE8E-4299-9397-2BA12B0738D5}" srcId="{F2D1A4DA-59F2-4BA5-9B3E-6399A1E7A2CD}" destId="{1150F70A-4464-4923-995D-B23C53CFB1EA}" srcOrd="3" destOrd="0" parTransId="{010098E9-69FB-460E-A9AD-82A118E8AC7A}" sibTransId="{84030DF1-0D9F-4836-8040-F4737C501464}"/>
    <dgm:cxn modelId="{F84C3AE8-06AF-4CC4-8882-B9205264799E}" srcId="{429DC65F-90F6-4B1E-BBBF-ABE28288B279}" destId="{BCB58737-5886-4F9B-B73D-E9E8D4109941}" srcOrd="3" destOrd="0" parTransId="{5D3DC5E8-D847-40C8-8B99-894AF85069A0}" sibTransId="{70968BFC-841C-46C2-84B4-5A6A6C595021}"/>
    <dgm:cxn modelId="{02FDF0EC-64C9-4D31-8E9C-4A6DFAF76EE4}" srcId="{F2D1A4DA-59F2-4BA5-9B3E-6399A1E7A2CD}" destId="{72D64691-49F0-42F9-8530-F8600DB42F7C}" srcOrd="0" destOrd="0" parTransId="{774630B1-ABA8-4675-8F6E-DB1C25FA1226}" sibTransId="{CD9419CA-E8D3-4DFE-AD86-43D0A69C2564}"/>
    <dgm:cxn modelId="{06F6C9F3-1C9B-4140-88B6-50F6138F0354}" type="presOf" srcId="{4E0CD2E0-03ED-48AB-BA22-33635A9972B9}" destId="{AD556A19-454E-4914-AE60-6D617E0E893A}" srcOrd="0" destOrd="1" presId="urn:microsoft.com/office/officeart/2005/8/layout/vList2"/>
    <dgm:cxn modelId="{EEF59112-0BF3-4317-AA31-94889043C046}" type="presParOf" srcId="{8685D1BD-4224-4DD1-9DE0-27D9E89CFA4F}" destId="{A98CF337-9F78-4F47-984D-35763A071C35}" srcOrd="0" destOrd="0" presId="urn:microsoft.com/office/officeart/2005/8/layout/vList2"/>
    <dgm:cxn modelId="{495A8015-DBE9-4D7C-A48E-5156CCC925C1}" type="presParOf" srcId="{8685D1BD-4224-4DD1-9DE0-27D9E89CFA4F}" destId="{E895BF54-C2BF-46FF-88A5-0AFBBA865834}" srcOrd="1" destOrd="0" presId="urn:microsoft.com/office/officeart/2005/8/layout/vList2"/>
    <dgm:cxn modelId="{2917D6F0-0955-478D-B8E7-A3D272958CC8}" type="presParOf" srcId="{8685D1BD-4224-4DD1-9DE0-27D9E89CFA4F}" destId="{A93DBBA8-566E-4E40-B4F4-E7E99E2DFB4A}" srcOrd="2" destOrd="0" presId="urn:microsoft.com/office/officeart/2005/8/layout/vList2"/>
    <dgm:cxn modelId="{5A9F1E9C-BD43-4BC1-82A3-7631B299C4DA}" type="presParOf" srcId="{8685D1BD-4224-4DD1-9DE0-27D9E89CFA4F}" destId="{70AF2CD8-5241-4079-A220-72BCA87C5D10}" srcOrd="3" destOrd="0" presId="urn:microsoft.com/office/officeart/2005/8/layout/vList2"/>
    <dgm:cxn modelId="{B4689248-15B0-421D-994C-484C2CFE6708}" type="presParOf" srcId="{8685D1BD-4224-4DD1-9DE0-27D9E89CFA4F}" destId="{DA56A6B3-4D44-4EBD-B04C-C4F2EE829A8E}" srcOrd="4" destOrd="0" presId="urn:microsoft.com/office/officeart/2005/8/layout/vList2"/>
    <dgm:cxn modelId="{4B2ECAB2-ED2A-4AE7-BFC1-7C92EE3D9426}" type="presParOf" srcId="{8685D1BD-4224-4DD1-9DE0-27D9E89CFA4F}" destId="{AD556A19-454E-4914-AE60-6D617E0E893A}" srcOrd="5" destOrd="0" presId="urn:microsoft.com/office/officeart/2005/8/layout/vList2"/>
    <dgm:cxn modelId="{C8755135-DF0B-4C9F-8D36-7D37327AE59C}" type="presParOf" srcId="{8685D1BD-4224-4DD1-9DE0-27D9E89CFA4F}" destId="{330A5B5B-9660-4FBA-AFD1-F1DBC501F4C7}" srcOrd="6" destOrd="0" presId="urn:microsoft.com/office/officeart/2005/8/layout/vList2"/>
    <dgm:cxn modelId="{55056ABA-D806-4C6D-BE51-330645DE668F}" type="presParOf" srcId="{8685D1BD-4224-4DD1-9DE0-27D9E89CFA4F}" destId="{B675273E-B538-467E-B793-03057D1AC163}" srcOrd="7" destOrd="0" presId="urn:microsoft.com/office/officeart/2005/8/layout/vList2"/>
    <dgm:cxn modelId="{88F0C983-5583-4543-8207-7F98DFDDC4A7}" type="presParOf" srcId="{8685D1BD-4224-4DD1-9DE0-27D9E89CFA4F}" destId="{3D193596-4EB3-4E90-9A15-F252075C9C9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CF337-9F78-4F47-984D-35763A071C35}">
      <dsp:nvSpPr>
        <dsp:cNvPr id="0" name=""/>
        <dsp:cNvSpPr/>
      </dsp:nvSpPr>
      <dsp:spPr>
        <a:xfrm>
          <a:off x="0" y="14419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/>
            <a:t>Introduction to Power BI </a:t>
          </a:r>
          <a:endParaRPr lang="en-US" sz="1900" kern="1200"/>
        </a:p>
      </dsp:txBody>
      <dsp:txXfrm>
        <a:off x="36845" y="51264"/>
        <a:ext cx="6758522" cy="681087"/>
      </dsp:txXfrm>
    </dsp:sp>
    <dsp:sp modelId="{A93DBBA8-566E-4E40-B4F4-E7E99E2DFB4A}">
      <dsp:nvSpPr>
        <dsp:cNvPr id="0" name=""/>
        <dsp:cNvSpPr/>
      </dsp:nvSpPr>
      <dsp:spPr>
        <a:xfrm>
          <a:off x="0" y="823917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Creating, Managing and Filtering Data</a:t>
          </a:r>
          <a:endParaRPr lang="en-US" sz="1900" kern="1200" dirty="0"/>
        </a:p>
      </dsp:txBody>
      <dsp:txXfrm>
        <a:off x="36845" y="860762"/>
        <a:ext cx="6758522" cy="681087"/>
      </dsp:txXfrm>
    </dsp:sp>
    <dsp:sp modelId="{DA56A6B3-4D44-4EBD-B04C-C4F2EE829A8E}">
      <dsp:nvSpPr>
        <dsp:cNvPr id="0" name=""/>
        <dsp:cNvSpPr/>
      </dsp:nvSpPr>
      <dsp:spPr>
        <a:xfrm>
          <a:off x="0" y="1633415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 dirty="0"/>
            <a:t>Basic Plots in Power BI</a:t>
          </a:r>
          <a:endParaRPr lang="en-US" sz="1900" kern="1200" dirty="0"/>
        </a:p>
      </dsp:txBody>
      <dsp:txXfrm>
        <a:off x="36845" y="1670260"/>
        <a:ext cx="6758522" cy="681087"/>
      </dsp:txXfrm>
    </dsp:sp>
    <dsp:sp modelId="{AD556A19-454E-4914-AE60-6D617E0E893A}">
      <dsp:nvSpPr>
        <dsp:cNvPr id="0" name=""/>
        <dsp:cNvSpPr/>
      </dsp:nvSpPr>
      <dsp:spPr>
        <a:xfrm>
          <a:off x="0" y="2388193"/>
          <a:ext cx="6832212" cy="129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Trend Analysis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Area Plot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Ribbon plot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Scatter Plots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Decomposition Trees</a:t>
          </a:r>
        </a:p>
      </dsp:txBody>
      <dsp:txXfrm>
        <a:off x="0" y="2388193"/>
        <a:ext cx="6832212" cy="1297889"/>
      </dsp:txXfrm>
    </dsp:sp>
    <dsp:sp modelId="{330A5B5B-9660-4FBA-AFD1-F1DBC501F4C7}">
      <dsp:nvSpPr>
        <dsp:cNvPr id="0" name=""/>
        <dsp:cNvSpPr/>
      </dsp:nvSpPr>
      <dsp:spPr>
        <a:xfrm>
          <a:off x="0" y="3686083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 dirty="0"/>
            <a:t>Creating Power BI Reports</a:t>
          </a:r>
          <a:endParaRPr lang="en-US" sz="1900" kern="1200" dirty="0"/>
        </a:p>
      </dsp:txBody>
      <dsp:txXfrm>
        <a:off x="36845" y="3722928"/>
        <a:ext cx="6758522" cy="681087"/>
      </dsp:txXfrm>
    </dsp:sp>
    <dsp:sp modelId="{3D193596-4EB3-4E90-9A15-F252075C9C95}">
      <dsp:nvSpPr>
        <dsp:cNvPr id="0" name=""/>
        <dsp:cNvSpPr/>
      </dsp:nvSpPr>
      <dsp:spPr>
        <a:xfrm>
          <a:off x="0" y="4495581"/>
          <a:ext cx="6832212" cy="754777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Creating Interactive Dashboard and Deploying </a:t>
          </a:r>
          <a:r>
            <a:rPr lang="en-US" sz="1900" kern="1200"/>
            <a:t>the Dashboard</a:t>
          </a:r>
          <a:endParaRPr lang="en-US" sz="1900" kern="1200" dirty="0"/>
        </a:p>
      </dsp:txBody>
      <dsp:txXfrm>
        <a:off x="36845" y="4532426"/>
        <a:ext cx="6758522" cy="68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64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3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41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20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664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07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44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51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6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87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8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8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02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7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07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9E445-89E4-463C-8152-2C926595003F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4647F4-550B-479B-AFB2-BC8611876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8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4B635-D1DA-7798-945A-8B3F0C362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EFFFF"/>
                </a:solidFill>
              </a:rPr>
              <a:t>Data Visualization using 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7BFB7-AE1F-BD7B-7B67-FA1AF414D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4" y="2332753"/>
            <a:ext cx="5640502" cy="21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7455-4D57-A983-EA07-10FDF228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268" y="132635"/>
            <a:ext cx="8911687" cy="640445"/>
          </a:xfrm>
        </p:spPr>
        <p:txBody>
          <a:bodyPr/>
          <a:lstStyle/>
          <a:p>
            <a:r>
              <a:rPr lang="en-US"/>
              <a:t>Types of visualizations</a:t>
            </a:r>
            <a:endParaRPr lang="en-IN" dirty="0"/>
          </a:p>
        </p:txBody>
      </p:sp>
      <p:pic>
        <p:nvPicPr>
          <p:cNvPr id="4" name="Picture 2" descr="About the Data to Viz Project">
            <a:extLst>
              <a:ext uri="{FF2B5EF4-FFF2-40B4-BE49-F238E27FC236}">
                <a16:creationId xmlns:a16="http://schemas.microsoft.com/office/drawing/2014/main" id="{5746A492-B83F-88E4-FB5C-7AC6D6B4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787"/>
            <a:ext cx="12192000" cy="599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75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D356F1A-690D-401E-8CF3-E4686CDF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98A7BA-9279-4363-9D59-238782AB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57608" y="228600"/>
            <a:ext cx="2851523" cy="6638625"/>
            <a:chOff x="2487613" y="285750"/>
            <a:chExt cx="2428875" cy="5654676"/>
          </a:xfrm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8ACCBEEF-7085-4833-8335-E4613C0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B39C0EC5-6C91-409A-AB3F-D66AF23E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D4A9340-30CF-474C-AC93-3E9048DFE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C2D90565-D660-46B2-B574-5A6E37C8B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ADDF1F8-3D32-49F9-8A53-B01C2D92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DD712377-DF82-454C-8AF4-CA681129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694E1871-CC0E-4704-902D-A324F58E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CEE1CA2-8DDF-468B-B5E5-B584B84B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AAA4172B-3921-482A-ABEF-E70C9242A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6D277B64-E367-442D-B59F-993A4585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B4BA4199-8677-44FF-BD30-63130A0F5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A890CEB5-09DD-4185-9405-A39BA6405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88DAD3-AF6F-4D6C-8512-7239A69A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4823" y="-786"/>
            <a:ext cx="2356675" cy="6854040"/>
            <a:chOff x="6627813" y="194833"/>
            <a:chExt cx="1952625" cy="5678918"/>
          </a:xfrm>
        </p:grpSpPr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1BA39A29-3A4E-4822-A540-9AD6ACCB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B2ACACE6-15B3-4FAF-AA08-E1006B3F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1F9A4D9A-69F4-4FEC-B0DE-DD76F476E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E92DC9B5-F16D-4C41-824C-822DE7AA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E737D559-8865-4000-A777-792FF675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B1C2147A-442E-40A4-8A97-FF053B9D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B138F17C-6D47-4F1B-BE44-4A47FBCF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1BCD5498-C801-426F-9CDD-B84178E7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6DB0639C-39E0-4218-B7D1-0408D870F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72715634-CCEA-4B5D-94D7-E2C090EA1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6BE08C78-1349-4408-8CE2-ED20F3244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642D5BF8-EF6C-43FC-947B-69868821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5066" y="2514600"/>
            <a:ext cx="5681134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0953"/>
            <a:r>
              <a:rPr lang="en-US" sz="4400" spc="-19"/>
              <a:t>Installation</a:t>
            </a:r>
            <a:endParaRPr lang="en-US" sz="4400" spc="-19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41A10E-0F0E-4596-8888-870D7092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599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2" name="Freeform 33">
            <a:extLst>
              <a:ext uri="{FF2B5EF4-FFF2-40B4-BE49-F238E27FC236}">
                <a16:creationId xmlns:a16="http://schemas.microsoft.com/office/drawing/2014/main" id="{29B1E55C-E51F-4093-A2A8-137C3E90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57599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D85DB-A6AA-04E9-F666-E50104837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9" r="36750"/>
          <a:stretch/>
        </p:blipFill>
        <p:spPr>
          <a:xfrm>
            <a:off x="-2650" y="10"/>
            <a:ext cx="3681047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74F7-37B8-5A6D-14A5-040ED634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Key Points to be covered..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67C104-DA32-C743-C940-298C300E3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8769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8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525"/>
            <a:r>
              <a:rPr lang="en-US" sz="4100" spc="-41"/>
              <a:t>Po</a:t>
            </a:r>
            <a:r>
              <a:rPr lang="en-US" sz="4100" spc="-68"/>
              <a:t>w</a:t>
            </a:r>
            <a:r>
              <a:rPr lang="en-US" sz="4100" spc="15"/>
              <a:t>er</a:t>
            </a:r>
            <a:r>
              <a:rPr lang="en-US" sz="4100" spc="-45"/>
              <a:t> </a:t>
            </a:r>
            <a:r>
              <a:rPr lang="en-US" sz="4100" spc="-180"/>
              <a:t>BI</a:t>
            </a:r>
            <a:r>
              <a:rPr lang="en-US" sz="4100" spc="-68"/>
              <a:t> </a:t>
            </a:r>
            <a:r>
              <a:rPr lang="en-US" sz="4100" spc="11"/>
              <a:t>Archit</a:t>
            </a:r>
            <a:r>
              <a:rPr lang="en-US" sz="4100" spc="19"/>
              <a:t>e</a:t>
            </a:r>
            <a:r>
              <a:rPr lang="en-US" sz="4100"/>
              <a:t>cture,</a:t>
            </a:r>
            <a:r>
              <a:rPr lang="en-US" sz="4100" spc="-79"/>
              <a:t> </a:t>
            </a:r>
            <a:r>
              <a:rPr lang="en-US" sz="4100" spc="-8"/>
              <a:t>Com</a:t>
            </a:r>
            <a:r>
              <a:rPr lang="en-US" sz="4100" spc="-15"/>
              <a:t>p</a:t>
            </a:r>
            <a:r>
              <a:rPr lang="en-US" sz="4100" spc="-4"/>
              <a:t>onents</a:t>
            </a:r>
            <a:r>
              <a:rPr lang="en-US" sz="4100"/>
              <a:t>,</a:t>
            </a:r>
            <a:r>
              <a:rPr lang="en-US" sz="4100" spc="-41"/>
              <a:t> </a:t>
            </a:r>
            <a:r>
              <a:rPr lang="en-US" sz="4100" spc="15"/>
              <a:t>and</a:t>
            </a:r>
            <a:r>
              <a:rPr lang="en-US" sz="4100" spc="-71"/>
              <a:t> </a:t>
            </a:r>
            <a:r>
              <a:rPr lang="en-US" sz="4100" spc="-4"/>
              <a:t>Pro</a:t>
            </a:r>
            <a:r>
              <a:rPr lang="en-US" sz="4100" spc="-15"/>
              <a:t>d</a:t>
            </a:r>
            <a:r>
              <a:rPr lang="en-US" sz="4100" spc="-4"/>
              <a:t>ucts</a:t>
            </a:r>
          </a:p>
        </p:txBody>
      </p:sp>
      <p:pic>
        <p:nvPicPr>
          <p:cNvPr id="4" name="Picture 3" descr="Metal buildings">
            <a:extLst>
              <a:ext uri="{FF2B5EF4-FFF2-40B4-BE49-F238E27FC236}">
                <a16:creationId xmlns:a16="http://schemas.microsoft.com/office/drawing/2014/main" id="{A22FC5AF-E7AD-1543-AC6F-D373BB74E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07" r="11841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488" y="201263"/>
            <a:ext cx="2859405" cy="37895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23" dirty="0">
                <a:solidFill>
                  <a:srgbClr val="3E3E3E"/>
                </a:solidFill>
              </a:rPr>
              <a:t>Power</a:t>
            </a:r>
            <a:r>
              <a:rPr sz="2400" spc="-90" dirty="0">
                <a:solidFill>
                  <a:srgbClr val="3E3E3E"/>
                </a:solidFill>
              </a:rPr>
              <a:t> </a:t>
            </a:r>
            <a:r>
              <a:rPr sz="2400" spc="-199" dirty="0">
                <a:solidFill>
                  <a:srgbClr val="3E3E3E"/>
                </a:solidFill>
              </a:rPr>
              <a:t>BI</a:t>
            </a:r>
            <a:r>
              <a:rPr sz="2400" spc="-75" dirty="0">
                <a:solidFill>
                  <a:srgbClr val="3E3E3E"/>
                </a:solidFill>
              </a:rPr>
              <a:t> </a:t>
            </a:r>
            <a:r>
              <a:rPr sz="2400" spc="23" dirty="0">
                <a:solidFill>
                  <a:srgbClr val="3E3E3E"/>
                </a:solidFill>
              </a:rPr>
              <a:t>Offerin</a:t>
            </a:r>
            <a:r>
              <a:rPr sz="2400" spc="-98" dirty="0">
                <a:solidFill>
                  <a:srgbClr val="3E3E3E"/>
                </a:solidFill>
              </a:rPr>
              <a:t>gs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5399" y="585216"/>
            <a:ext cx="3607308" cy="27431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267771" y="2266379"/>
            <a:ext cx="4329113" cy="639604"/>
            <a:chOff x="5690361" y="3021838"/>
            <a:chExt cx="5772150" cy="852805"/>
          </a:xfrm>
        </p:grpSpPr>
        <p:sp>
          <p:nvSpPr>
            <p:cNvPr id="5" name="object 5"/>
            <p:cNvSpPr/>
            <p:nvPr/>
          </p:nvSpPr>
          <p:spPr>
            <a:xfrm>
              <a:off x="5696711" y="3339084"/>
              <a:ext cx="5759450" cy="528955"/>
            </a:xfrm>
            <a:custGeom>
              <a:avLst/>
              <a:gdLst/>
              <a:ahLst/>
              <a:cxnLst/>
              <a:rect l="l" t="t" r="r" b="b"/>
              <a:pathLst>
                <a:path w="5759450" h="528954">
                  <a:moveTo>
                    <a:pt x="0" y="528827"/>
                  </a:moveTo>
                  <a:lnTo>
                    <a:pt x="5759195" y="528827"/>
                  </a:lnTo>
                  <a:lnTo>
                    <a:pt x="5759195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700">
              <a:solidFill>
                <a:srgbClr val="3966B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5984747" y="3028188"/>
              <a:ext cx="4030979" cy="620395"/>
            </a:xfrm>
            <a:custGeom>
              <a:avLst/>
              <a:gdLst/>
              <a:ahLst/>
              <a:cxnLst/>
              <a:rect l="l" t="t" r="r" b="b"/>
              <a:pathLst>
                <a:path w="4030979" h="620395">
                  <a:moveTo>
                    <a:pt x="3927602" y="0"/>
                  </a:moveTo>
                  <a:lnTo>
                    <a:pt x="103377" y="0"/>
                  </a:lnTo>
                  <a:lnTo>
                    <a:pt x="63115" y="8116"/>
                  </a:lnTo>
                  <a:lnTo>
                    <a:pt x="30257" y="30257"/>
                  </a:lnTo>
                  <a:lnTo>
                    <a:pt x="8116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16" y="557152"/>
                  </a:lnTo>
                  <a:lnTo>
                    <a:pt x="30257" y="590010"/>
                  </a:lnTo>
                  <a:lnTo>
                    <a:pt x="63115" y="612151"/>
                  </a:lnTo>
                  <a:lnTo>
                    <a:pt x="103377" y="620267"/>
                  </a:lnTo>
                  <a:lnTo>
                    <a:pt x="3927602" y="620267"/>
                  </a:lnTo>
                  <a:lnTo>
                    <a:pt x="3967864" y="612151"/>
                  </a:lnTo>
                  <a:lnTo>
                    <a:pt x="4000722" y="590010"/>
                  </a:lnTo>
                  <a:lnTo>
                    <a:pt x="4022863" y="557152"/>
                  </a:lnTo>
                  <a:lnTo>
                    <a:pt x="4030979" y="516889"/>
                  </a:lnTo>
                  <a:lnTo>
                    <a:pt x="4030979" y="103377"/>
                  </a:lnTo>
                  <a:lnTo>
                    <a:pt x="4022863" y="63115"/>
                  </a:lnTo>
                  <a:lnTo>
                    <a:pt x="4000722" y="30257"/>
                  </a:lnTo>
                  <a:lnTo>
                    <a:pt x="3967864" y="8116"/>
                  </a:lnTo>
                  <a:lnTo>
                    <a:pt x="3927602" y="0"/>
                  </a:lnTo>
                  <a:close/>
                </a:path>
              </a:pathLst>
            </a:custGeom>
            <a:solidFill>
              <a:srgbClr val="F7C9A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5984747" y="3028188"/>
              <a:ext cx="4030979" cy="620395"/>
            </a:xfrm>
            <a:custGeom>
              <a:avLst/>
              <a:gdLst/>
              <a:ahLst/>
              <a:cxnLst/>
              <a:rect l="l" t="t" r="r" b="b"/>
              <a:pathLst>
                <a:path w="4030979" h="620395">
                  <a:moveTo>
                    <a:pt x="0" y="103377"/>
                  </a:moveTo>
                  <a:lnTo>
                    <a:pt x="8116" y="63115"/>
                  </a:lnTo>
                  <a:lnTo>
                    <a:pt x="30257" y="30257"/>
                  </a:lnTo>
                  <a:lnTo>
                    <a:pt x="63115" y="8116"/>
                  </a:lnTo>
                  <a:lnTo>
                    <a:pt x="103377" y="0"/>
                  </a:lnTo>
                  <a:lnTo>
                    <a:pt x="3927602" y="0"/>
                  </a:lnTo>
                  <a:lnTo>
                    <a:pt x="3967864" y="8116"/>
                  </a:lnTo>
                  <a:lnTo>
                    <a:pt x="4000722" y="30257"/>
                  </a:lnTo>
                  <a:lnTo>
                    <a:pt x="4022863" y="63115"/>
                  </a:lnTo>
                  <a:lnTo>
                    <a:pt x="4030979" y="103377"/>
                  </a:lnTo>
                  <a:lnTo>
                    <a:pt x="4030979" y="516889"/>
                  </a:lnTo>
                  <a:lnTo>
                    <a:pt x="4022863" y="557152"/>
                  </a:lnTo>
                  <a:lnTo>
                    <a:pt x="4000722" y="590010"/>
                  </a:lnTo>
                  <a:lnTo>
                    <a:pt x="3967864" y="612151"/>
                  </a:lnTo>
                  <a:lnTo>
                    <a:pt x="3927602" y="620267"/>
                  </a:lnTo>
                  <a:lnTo>
                    <a:pt x="103377" y="620267"/>
                  </a:lnTo>
                  <a:lnTo>
                    <a:pt x="63115" y="612151"/>
                  </a:lnTo>
                  <a:lnTo>
                    <a:pt x="30257" y="590010"/>
                  </a:lnTo>
                  <a:lnTo>
                    <a:pt x="8116" y="557152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267771" y="2980754"/>
            <a:ext cx="4329113" cy="639604"/>
            <a:chOff x="5690361" y="3974338"/>
            <a:chExt cx="5772150" cy="852805"/>
          </a:xfrm>
        </p:grpSpPr>
        <p:sp>
          <p:nvSpPr>
            <p:cNvPr id="9" name="object 9"/>
            <p:cNvSpPr/>
            <p:nvPr/>
          </p:nvSpPr>
          <p:spPr>
            <a:xfrm>
              <a:off x="5696711" y="4291584"/>
              <a:ext cx="5759450" cy="528955"/>
            </a:xfrm>
            <a:custGeom>
              <a:avLst/>
              <a:gdLst/>
              <a:ahLst/>
              <a:cxnLst/>
              <a:rect l="l" t="t" r="r" b="b"/>
              <a:pathLst>
                <a:path w="5759450" h="528954">
                  <a:moveTo>
                    <a:pt x="0" y="528827"/>
                  </a:moveTo>
                  <a:lnTo>
                    <a:pt x="5759195" y="528827"/>
                  </a:lnTo>
                  <a:lnTo>
                    <a:pt x="5759195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700">
              <a:solidFill>
                <a:srgbClr val="5579C2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984747" y="3980688"/>
              <a:ext cx="4030979" cy="620395"/>
            </a:xfrm>
            <a:custGeom>
              <a:avLst/>
              <a:gdLst/>
              <a:ahLst/>
              <a:cxnLst/>
              <a:rect l="l" t="t" r="r" b="b"/>
              <a:pathLst>
                <a:path w="4030979" h="620395">
                  <a:moveTo>
                    <a:pt x="3927602" y="0"/>
                  </a:moveTo>
                  <a:lnTo>
                    <a:pt x="103377" y="0"/>
                  </a:lnTo>
                  <a:lnTo>
                    <a:pt x="63115" y="8116"/>
                  </a:lnTo>
                  <a:lnTo>
                    <a:pt x="30257" y="30257"/>
                  </a:lnTo>
                  <a:lnTo>
                    <a:pt x="8116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16" y="557152"/>
                  </a:lnTo>
                  <a:lnTo>
                    <a:pt x="30257" y="590010"/>
                  </a:lnTo>
                  <a:lnTo>
                    <a:pt x="63115" y="612151"/>
                  </a:lnTo>
                  <a:lnTo>
                    <a:pt x="103377" y="620267"/>
                  </a:lnTo>
                  <a:lnTo>
                    <a:pt x="3927602" y="620267"/>
                  </a:lnTo>
                  <a:lnTo>
                    <a:pt x="3967864" y="612151"/>
                  </a:lnTo>
                  <a:lnTo>
                    <a:pt x="4000722" y="590010"/>
                  </a:lnTo>
                  <a:lnTo>
                    <a:pt x="4022863" y="557152"/>
                  </a:lnTo>
                  <a:lnTo>
                    <a:pt x="4030979" y="516889"/>
                  </a:lnTo>
                  <a:lnTo>
                    <a:pt x="4030979" y="103377"/>
                  </a:lnTo>
                  <a:lnTo>
                    <a:pt x="4022863" y="63115"/>
                  </a:lnTo>
                  <a:lnTo>
                    <a:pt x="4000722" y="30257"/>
                  </a:lnTo>
                  <a:lnTo>
                    <a:pt x="3967864" y="8116"/>
                  </a:lnTo>
                  <a:lnTo>
                    <a:pt x="3927602" y="0"/>
                  </a:lnTo>
                  <a:close/>
                </a:path>
              </a:pathLst>
            </a:custGeom>
            <a:solidFill>
              <a:srgbClr val="F7C9A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984747" y="3980688"/>
              <a:ext cx="4030979" cy="620395"/>
            </a:xfrm>
            <a:custGeom>
              <a:avLst/>
              <a:gdLst/>
              <a:ahLst/>
              <a:cxnLst/>
              <a:rect l="l" t="t" r="r" b="b"/>
              <a:pathLst>
                <a:path w="4030979" h="620395">
                  <a:moveTo>
                    <a:pt x="0" y="103377"/>
                  </a:moveTo>
                  <a:lnTo>
                    <a:pt x="8116" y="63115"/>
                  </a:lnTo>
                  <a:lnTo>
                    <a:pt x="30257" y="30257"/>
                  </a:lnTo>
                  <a:lnTo>
                    <a:pt x="63115" y="8116"/>
                  </a:lnTo>
                  <a:lnTo>
                    <a:pt x="103377" y="0"/>
                  </a:lnTo>
                  <a:lnTo>
                    <a:pt x="3927602" y="0"/>
                  </a:lnTo>
                  <a:lnTo>
                    <a:pt x="3967864" y="8116"/>
                  </a:lnTo>
                  <a:lnTo>
                    <a:pt x="4000722" y="30257"/>
                  </a:lnTo>
                  <a:lnTo>
                    <a:pt x="4022863" y="63115"/>
                  </a:lnTo>
                  <a:lnTo>
                    <a:pt x="4030979" y="103377"/>
                  </a:lnTo>
                  <a:lnTo>
                    <a:pt x="4030979" y="516889"/>
                  </a:lnTo>
                  <a:lnTo>
                    <a:pt x="4022863" y="557152"/>
                  </a:lnTo>
                  <a:lnTo>
                    <a:pt x="4000722" y="590010"/>
                  </a:lnTo>
                  <a:lnTo>
                    <a:pt x="3967864" y="612151"/>
                  </a:lnTo>
                  <a:lnTo>
                    <a:pt x="3927602" y="620267"/>
                  </a:lnTo>
                  <a:lnTo>
                    <a:pt x="103377" y="620267"/>
                  </a:lnTo>
                  <a:lnTo>
                    <a:pt x="63115" y="612151"/>
                  </a:lnTo>
                  <a:lnTo>
                    <a:pt x="30257" y="590010"/>
                  </a:lnTo>
                  <a:lnTo>
                    <a:pt x="8116" y="557152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267771" y="3695129"/>
            <a:ext cx="4329113" cy="639604"/>
            <a:chOff x="5690361" y="4926838"/>
            <a:chExt cx="5772150" cy="852805"/>
          </a:xfrm>
        </p:grpSpPr>
        <p:sp>
          <p:nvSpPr>
            <p:cNvPr id="13" name="object 13"/>
            <p:cNvSpPr/>
            <p:nvPr/>
          </p:nvSpPr>
          <p:spPr>
            <a:xfrm>
              <a:off x="5696711" y="5244084"/>
              <a:ext cx="5759450" cy="528955"/>
            </a:xfrm>
            <a:custGeom>
              <a:avLst/>
              <a:gdLst/>
              <a:ahLst/>
              <a:cxnLst/>
              <a:rect l="l" t="t" r="r" b="b"/>
              <a:pathLst>
                <a:path w="5759450" h="528954">
                  <a:moveTo>
                    <a:pt x="0" y="528827"/>
                  </a:moveTo>
                  <a:lnTo>
                    <a:pt x="5759195" y="528827"/>
                  </a:lnTo>
                  <a:lnTo>
                    <a:pt x="5759195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700">
              <a:solidFill>
                <a:srgbClr val="7992CD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84747" y="4933188"/>
              <a:ext cx="4030979" cy="620395"/>
            </a:xfrm>
            <a:custGeom>
              <a:avLst/>
              <a:gdLst/>
              <a:ahLst/>
              <a:cxnLst/>
              <a:rect l="l" t="t" r="r" b="b"/>
              <a:pathLst>
                <a:path w="4030979" h="620395">
                  <a:moveTo>
                    <a:pt x="3927602" y="0"/>
                  </a:moveTo>
                  <a:lnTo>
                    <a:pt x="103377" y="0"/>
                  </a:lnTo>
                  <a:lnTo>
                    <a:pt x="63115" y="8116"/>
                  </a:lnTo>
                  <a:lnTo>
                    <a:pt x="30257" y="30257"/>
                  </a:lnTo>
                  <a:lnTo>
                    <a:pt x="8116" y="63115"/>
                  </a:lnTo>
                  <a:lnTo>
                    <a:pt x="0" y="103377"/>
                  </a:lnTo>
                  <a:lnTo>
                    <a:pt x="0" y="516889"/>
                  </a:lnTo>
                  <a:lnTo>
                    <a:pt x="8116" y="557152"/>
                  </a:lnTo>
                  <a:lnTo>
                    <a:pt x="30257" y="590010"/>
                  </a:lnTo>
                  <a:lnTo>
                    <a:pt x="63115" y="612151"/>
                  </a:lnTo>
                  <a:lnTo>
                    <a:pt x="103377" y="620267"/>
                  </a:lnTo>
                  <a:lnTo>
                    <a:pt x="3927602" y="620267"/>
                  </a:lnTo>
                  <a:lnTo>
                    <a:pt x="3967864" y="612151"/>
                  </a:lnTo>
                  <a:lnTo>
                    <a:pt x="4000722" y="590010"/>
                  </a:lnTo>
                  <a:lnTo>
                    <a:pt x="4022863" y="557152"/>
                  </a:lnTo>
                  <a:lnTo>
                    <a:pt x="4030979" y="516889"/>
                  </a:lnTo>
                  <a:lnTo>
                    <a:pt x="4030979" y="103377"/>
                  </a:lnTo>
                  <a:lnTo>
                    <a:pt x="4022863" y="63115"/>
                  </a:lnTo>
                  <a:lnTo>
                    <a:pt x="4000722" y="30257"/>
                  </a:lnTo>
                  <a:lnTo>
                    <a:pt x="3967864" y="8116"/>
                  </a:lnTo>
                  <a:lnTo>
                    <a:pt x="3927602" y="0"/>
                  </a:lnTo>
                  <a:close/>
                </a:path>
              </a:pathLst>
            </a:custGeom>
            <a:solidFill>
              <a:srgbClr val="F7C9A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84747" y="4933188"/>
              <a:ext cx="4030979" cy="620395"/>
            </a:xfrm>
            <a:custGeom>
              <a:avLst/>
              <a:gdLst/>
              <a:ahLst/>
              <a:cxnLst/>
              <a:rect l="l" t="t" r="r" b="b"/>
              <a:pathLst>
                <a:path w="4030979" h="620395">
                  <a:moveTo>
                    <a:pt x="0" y="103377"/>
                  </a:moveTo>
                  <a:lnTo>
                    <a:pt x="8116" y="63115"/>
                  </a:lnTo>
                  <a:lnTo>
                    <a:pt x="30257" y="30257"/>
                  </a:lnTo>
                  <a:lnTo>
                    <a:pt x="63115" y="8116"/>
                  </a:lnTo>
                  <a:lnTo>
                    <a:pt x="103377" y="0"/>
                  </a:lnTo>
                  <a:lnTo>
                    <a:pt x="3927602" y="0"/>
                  </a:lnTo>
                  <a:lnTo>
                    <a:pt x="3967864" y="8116"/>
                  </a:lnTo>
                  <a:lnTo>
                    <a:pt x="4000722" y="30257"/>
                  </a:lnTo>
                  <a:lnTo>
                    <a:pt x="4022863" y="63115"/>
                  </a:lnTo>
                  <a:lnTo>
                    <a:pt x="4030979" y="103377"/>
                  </a:lnTo>
                  <a:lnTo>
                    <a:pt x="4030979" y="516889"/>
                  </a:lnTo>
                  <a:lnTo>
                    <a:pt x="4022863" y="557152"/>
                  </a:lnTo>
                  <a:lnTo>
                    <a:pt x="4000722" y="590010"/>
                  </a:lnTo>
                  <a:lnTo>
                    <a:pt x="3967864" y="612151"/>
                  </a:lnTo>
                  <a:lnTo>
                    <a:pt x="3927602" y="620267"/>
                  </a:lnTo>
                  <a:lnTo>
                    <a:pt x="103377" y="620267"/>
                  </a:lnTo>
                  <a:lnTo>
                    <a:pt x="63115" y="612151"/>
                  </a:lnTo>
                  <a:lnTo>
                    <a:pt x="30257" y="590010"/>
                  </a:lnTo>
                  <a:lnTo>
                    <a:pt x="8116" y="557152"/>
                  </a:lnTo>
                  <a:lnTo>
                    <a:pt x="0" y="516889"/>
                  </a:lnTo>
                  <a:lnTo>
                    <a:pt x="0" y="10337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267771" y="4409504"/>
            <a:ext cx="4329113" cy="639604"/>
            <a:chOff x="5690361" y="5879338"/>
            <a:chExt cx="5772150" cy="852805"/>
          </a:xfrm>
        </p:grpSpPr>
        <p:sp>
          <p:nvSpPr>
            <p:cNvPr id="17" name="object 17"/>
            <p:cNvSpPr/>
            <p:nvPr/>
          </p:nvSpPr>
          <p:spPr>
            <a:xfrm>
              <a:off x="5696711" y="6196584"/>
              <a:ext cx="5759450" cy="528955"/>
            </a:xfrm>
            <a:custGeom>
              <a:avLst/>
              <a:gdLst/>
              <a:ahLst/>
              <a:cxnLst/>
              <a:rect l="l" t="t" r="r" b="b"/>
              <a:pathLst>
                <a:path w="5759450" h="528954">
                  <a:moveTo>
                    <a:pt x="0" y="528827"/>
                  </a:moveTo>
                  <a:lnTo>
                    <a:pt x="5759195" y="528827"/>
                  </a:lnTo>
                  <a:lnTo>
                    <a:pt x="5759195" y="0"/>
                  </a:lnTo>
                  <a:lnTo>
                    <a:pt x="0" y="0"/>
                  </a:lnTo>
                  <a:lnTo>
                    <a:pt x="0" y="528827"/>
                  </a:lnTo>
                  <a:close/>
                </a:path>
              </a:pathLst>
            </a:custGeom>
            <a:ln w="12700">
              <a:solidFill>
                <a:srgbClr val="9BABD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984747" y="5885688"/>
              <a:ext cx="4030979" cy="620395"/>
            </a:xfrm>
            <a:custGeom>
              <a:avLst/>
              <a:gdLst/>
              <a:ahLst/>
              <a:cxnLst/>
              <a:rect l="l" t="t" r="r" b="b"/>
              <a:pathLst>
                <a:path w="4030979" h="620395">
                  <a:moveTo>
                    <a:pt x="3927602" y="0"/>
                  </a:moveTo>
                  <a:lnTo>
                    <a:pt x="103377" y="0"/>
                  </a:lnTo>
                  <a:lnTo>
                    <a:pt x="63115" y="8116"/>
                  </a:lnTo>
                  <a:lnTo>
                    <a:pt x="30257" y="30257"/>
                  </a:lnTo>
                  <a:lnTo>
                    <a:pt x="8116" y="63115"/>
                  </a:lnTo>
                  <a:lnTo>
                    <a:pt x="0" y="103378"/>
                  </a:lnTo>
                  <a:lnTo>
                    <a:pt x="0" y="516889"/>
                  </a:lnTo>
                  <a:lnTo>
                    <a:pt x="8116" y="557152"/>
                  </a:lnTo>
                  <a:lnTo>
                    <a:pt x="30257" y="590010"/>
                  </a:lnTo>
                  <a:lnTo>
                    <a:pt x="63115" y="612151"/>
                  </a:lnTo>
                  <a:lnTo>
                    <a:pt x="103377" y="620268"/>
                  </a:lnTo>
                  <a:lnTo>
                    <a:pt x="3927602" y="620268"/>
                  </a:lnTo>
                  <a:lnTo>
                    <a:pt x="3967864" y="612151"/>
                  </a:lnTo>
                  <a:lnTo>
                    <a:pt x="4000722" y="590010"/>
                  </a:lnTo>
                  <a:lnTo>
                    <a:pt x="4022863" y="557152"/>
                  </a:lnTo>
                  <a:lnTo>
                    <a:pt x="4030979" y="516889"/>
                  </a:lnTo>
                  <a:lnTo>
                    <a:pt x="4030979" y="103378"/>
                  </a:lnTo>
                  <a:lnTo>
                    <a:pt x="4022863" y="63115"/>
                  </a:lnTo>
                  <a:lnTo>
                    <a:pt x="4000722" y="30257"/>
                  </a:lnTo>
                  <a:lnTo>
                    <a:pt x="3967864" y="8116"/>
                  </a:lnTo>
                  <a:lnTo>
                    <a:pt x="3927602" y="0"/>
                  </a:lnTo>
                  <a:close/>
                </a:path>
              </a:pathLst>
            </a:custGeom>
            <a:solidFill>
              <a:srgbClr val="F7C9A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984747" y="5885688"/>
              <a:ext cx="4030979" cy="620395"/>
            </a:xfrm>
            <a:custGeom>
              <a:avLst/>
              <a:gdLst/>
              <a:ahLst/>
              <a:cxnLst/>
              <a:rect l="l" t="t" r="r" b="b"/>
              <a:pathLst>
                <a:path w="4030979" h="620395">
                  <a:moveTo>
                    <a:pt x="0" y="103378"/>
                  </a:moveTo>
                  <a:lnTo>
                    <a:pt x="8116" y="63115"/>
                  </a:lnTo>
                  <a:lnTo>
                    <a:pt x="30257" y="30257"/>
                  </a:lnTo>
                  <a:lnTo>
                    <a:pt x="63115" y="8116"/>
                  </a:lnTo>
                  <a:lnTo>
                    <a:pt x="103377" y="0"/>
                  </a:lnTo>
                  <a:lnTo>
                    <a:pt x="3927602" y="0"/>
                  </a:lnTo>
                  <a:lnTo>
                    <a:pt x="3967864" y="8116"/>
                  </a:lnTo>
                  <a:lnTo>
                    <a:pt x="4000722" y="30257"/>
                  </a:lnTo>
                  <a:lnTo>
                    <a:pt x="4022863" y="63115"/>
                  </a:lnTo>
                  <a:lnTo>
                    <a:pt x="4030979" y="103378"/>
                  </a:lnTo>
                  <a:lnTo>
                    <a:pt x="4030979" y="516889"/>
                  </a:lnTo>
                  <a:lnTo>
                    <a:pt x="4022863" y="557152"/>
                  </a:lnTo>
                  <a:lnTo>
                    <a:pt x="4000722" y="590010"/>
                  </a:lnTo>
                  <a:lnTo>
                    <a:pt x="3967864" y="612151"/>
                  </a:lnTo>
                  <a:lnTo>
                    <a:pt x="3927602" y="620268"/>
                  </a:lnTo>
                  <a:lnTo>
                    <a:pt x="103377" y="620268"/>
                  </a:lnTo>
                  <a:lnTo>
                    <a:pt x="63115" y="612151"/>
                  </a:lnTo>
                  <a:lnTo>
                    <a:pt x="30257" y="590010"/>
                  </a:lnTo>
                  <a:lnTo>
                    <a:pt x="8116" y="557152"/>
                  </a:lnTo>
                  <a:lnTo>
                    <a:pt x="0" y="516889"/>
                  </a:lnTo>
                  <a:lnTo>
                    <a:pt x="0" y="10337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6196" y="2358770"/>
            <a:ext cx="1822609" cy="227065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34" dirty="0">
                <a:solidFill>
                  <a:srgbClr val="585858"/>
                </a:solidFill>
                <a:latin typeface="Microsoft Sans Serif"/>
                <a:cs typeface="Microsoft Sans Serif"/>
              </a:rPr>
              <a:t>Power</a:t>
            </a:r>
            <a:r>
              <a:rPr sz="1500" spc="-53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BI</a:t>
            </a:r>
            <a:endParaRPr sz="1500">
              <a:latin typeface="Microsoft Sans Serif"/>
              <a:cs typeface="Microsoft Sans Serif"/>
            </a:endParaRPr>
          </a:p>
          <a:p>
            <a:pPr marL="9525" marR="3810">
              <a:lnSpc>
                <a:spcPct val="312600"/>
              </a:lnSpc>
            </a:pPr>
            <a:r>
              <a:rPr sz="1500" spc="34" dirty="0">
                <a:solidFill>
                  <a:srgbClr val="585858"/>
                </a:solidFill>
                <a:latin typeface="Microsoft Sans Serif"/>
                <a:cs typeface="Microsoft Sans Serif"/>
              </a:rPr>
              <a:t>Power </a:t>
            </a:r>
            <a:r>
              <a:rPr sz="15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BI </a:t>
            </a:r>
            <a:r>
              <a:rPr sz="1500" spc="41" dirty="0">
                <a:solidFill>
                  <a:srgbClr val="585858"/>
                </a:solidFill>
                <a:latin typeface="Microsoft Sans Serif"/>
                <a:cs typeface="Microsoft Sans Serif"/>
              </a:rPr>
              <a:t>Desktop </a:t>
            </a:r>
            <a:r>
              <a:rPr sz="15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34" dirty="0">
                <a:solidFill>
                  <a:srgbClr val="585858"/>
                </a:solidFill>
                <a:latin typeface="Microsoft Sans Serif"/>
                <a:cs typeface="Microsoft Sans Serif"/>
              </a:rPr>
              <a:t>Power </a:t>
            </a:r>
            <a:r>
              <a:rPr sz="15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BI </a:t>
            </a:r>
            <a:r>
              <a:rPr sz="1500" spc="56" dirty="0">
                <a:solidFill>
                  <a:srgbClr val="585858"/>
                </a:solidFill>
                <a:latin typeface="Microsoft Sans Serif"/>
                <a:cs typeface="Microsoft Sans Serif"/>
              </a:rPr>
              <a:t>Mobile </a:t>
            </a:r>
            <a:r>
              <a:rPr sz="15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34" dirty="0">
                <a:solidFill>
                  <a:srgbClr val="585858"/>
                </a:solidFill>
                <a:latin typeface="Microsoft Sans Serif"/>
                <a:cs typeface="Microsoft Sans Serif"/>
              </a:rPr>
              <a:t>Power</a:t>
            </a:r>
            <a:r>
              <a:rPr sz="1500" spc="-53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BI</a:t>
            </a:r>
            <a:r>
              <a:rPr sz="1500" spc="-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38" dirty="0">
                <a:solidFill>
                  <a:srgbClr val="585858"/>
                </a:solidFill>
                <a:latin typeface="Microsoft Sans Serif"/>
                <a:cs typeface="Microsoft Sans Serif"/>
              </a:rPr>
              <a:t>Embedded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74980" y="1028700"/>
            <a:ext cx="10592276" cy="626745"/>
          </a:xfrm>
          <a:custGeom>
            <a:avLst/>
            <a:gdLst/>
            <a:ahLst/>
            <a:cxnLst/>
            <a:rect l="l" t="t" r="r" b="b"/>
            <a:pathLst>
              <a:path w="14123035" h="835660">
                <a:moveTo>
                  <a:pt x="13785215" y="0"/>
                </a:moveTo>
                <a:lnTo>
                  <a:pt x="337692" y="0"/>
                </a:lnTo>
                <a:lnTo>
                  <a:pt x="291884" y="3084"/>
                </a:lnTo>
                <a:lnTo>
                  <a:pt x="247943" y="12067"/>
                </a:lnTo>
                <a:lnTo>
                  <a:pt x="206275" y="26546"/>
                </a:lnTo>
                <a:lnTo>
                  <a:pt x="167282" y="46119"/>
                </a:lnTo>
                <a:lnTo>
                  <a:pt x="131367" y="70382"/>
                </a:lnTo>
                <a:lnTo>
                  <a:pt x="98932" y="98933"/>
                </a:lnTo>
                <a:lnTo>
                  <a:pt x="70382" y="131367"/>
                </a:lnTo>
                <a:lnTo>
                  <a:pt x="46119" y="167282"/>
                </a:lnTo>
                <a:lnTo>
                  <a:pt x="26546" y="206275"/>
                </a:lnTo>
                <a:lnTo>
                  <a:pt x="12067" y="247943"/>
                </a:lnTo>
                <a:lnTo>
                  <a:pt x="3084" y="291884"/>
                </a:lnTo>
                <a:lnTo>
                  <a:pt x="0" y="337693"/>
                </a:lnTo>
                <a:lnTo>
                  <a:pt x="0" y="497458"/>
                </a:lnTo>
                <a:lnTo>
                  <a:pt x="3084" y="543267"/>
                </a:lnTo>
                <a:lnTo>
                  <a:pt x="12067" y="587208"/>
                </a:lnTo>
                <a:lnTo>
                  <a:pt x="26546" y="628876"/>
                </a:lnTo>
                <a:lnTo>
                  <a:pt x="46119" y="667869"/>
                </a:lnTo>
                <a:lnTo>
                  <a:pt x="70382" y="703784"/>
                </a:lnTo>
                <a:lnTo>
                  <a:pt x="98933" y="736218"/>
                </a:lnTo>
                <a:lnTo>
                  <a:pt x="131367" y="764769"/>
                </a:lnTo>
                <a:lnTo>
                  <a:pt x="167282" y="789032"/>
                </a:lnTo>
                <a:lnTo>
                  <a:pt x="206275" y="808605"/>
                </a:lnTo>
                <a:lnTo>
                  <a:pt x="247943" y="823084"/>
                </a:lnTo>
                <a:lnTo>
                  <a:pt x="291884" y="832067"/>
                </a:lnTo>
                <a:lnTo>
                  <a:pt x="337692" y="835151"/>
                </a:lnTo>
                <a:lnTo>
                  <a:pt x="13785215" y="835151"/>
                </a:lnTo>
                <a:lnTo>
                  <a:pt x="13831023" y="832067"/>
                </a:lnTo>
                <a:lnTo>
                  <a:pt x="13874964" y="823084"/>
                </a:lnTo>
                <a:lnTo>
                  <a:pt x="13916632" y="808605"/>
                </a:lnTo>
                <a:lnTo>
                  <a:pt x="13955625" y="789032"/>
                </a:lnTo>
                <a:lnTo>
                  <a:pt x="13991540" y="764769"/>
                </a:lnTo>
                <a:lnTo>
                  <a:pt x="14023975" y="736218"/>
                </a:lnTo>
                <a:lnTo>
                  <a:pt x="14052525" y="703784"/>
                </a:lnTo>
                <a:lnTo>
                  <a:pt x="14076788" y="667869"/>
                </a:lnTo>
                <a:lnTo>
                  <a:pt x="14096361" y="628876"/>
                </a:lnTo>
                <a:lnTo>
                  <a:pt x="14110840" y="587208"/>
                </a:lnTo>
                <a:lnTo>
                  <a:pt x="14119823" y="543267"/>
                </a:lnTo>
                <a:lnTo>
                  <a:pt x="14122908" y="497458"/>
                </a:lnTo>
                <a:lnTo>
                  <a:pt x="14122908" y="337693"/>
                </a:lnTo>
                <a:lnTo>
                  <a:pt x="14119823" y="291884"/>
                </a:lnTo>
                <a:lnTo>
                  <a:pt x="14110840" y="247943"/>
                </a:lnTo>
                <a:lnTo>
                  <a:pt x="14096361" y="206275"/>
                </a:lnTo>
                <a:lnTo>
                  <a:pt x="14076788" y="167282"/>
                </a:lnTo>
                <a:lnTo>
                  <a:pt x="14052525" y="131367"/>
                </a:lnTo>
                <a:lnTo>
                  <a:pt x="14023975" y="98933"/>
                </a:lnTo>
                <a:lnTo>
                  <a:pt x="13991540" y="70382"/>
                </a:lnTo>
                <a:lnTo>
                  <a:pt x="13955625" y="46119"/>
                </a:lnTo>
                <a:lnTo>
                  <a:pt x="13916632" y="26546"/>
                </a:lnTo>
                <a:lnTo>
                  <a:pt x="13874964" y="12067"/>
                </a:lnTo>
                <a:lnTo>
                  <a:pt x="13831023" y="3084"/>
                </a:lnTo>
                <a:lnTo>
                  <a:pt x="13785215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2880456" y="1233107"/>
            <a:ext cx="710231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-15" dirty="0">
                <a:solidFill>
                  <a:srgbClr val="3E3E3E"/>
                </a:solidFill>
                <a:latin typeface="Tahoma"/>
                <a:cs typeface="Tahoma"/>
              </a:rPr>
              <a:t>You</a:t>
            </a:r>
            <a:r>
              <a:rPr sz="1500" b="1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4" dirty="0">
                <a:solidFill>
                  <a:srgbClr val="3E3E3E"/>
                </a:solidFill>
                <a:latin typeface="Tahoma"/>
                <a:cs typeface="Tahoma"/>
              </a:rPr>
              <a:t>can</a:t>
            </a:r>
            <a:r>
              <a:rPr sz="1500" b="1" spc="-4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8" dirty="0">
                <a:solidFill>
                  <a:srgbClr val="3E3E3E"/>
                </a:solidFill>
                <a:latin typeface="Tahoma"/>
                <a:cs typeface="Tahoma"/>
              </a:rPr>
              <a:t>choose</a:t>
            </a:r>
            <a:r>
              <a:rPr sz="1500" b="1" spc="-4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19" dirty="0">
                <a:solidFill>
                  <a:srgbClr val="3E3E3E"/>
                </a:solidFill>
                <a:latin typeface="Tahoma"/>
                <a:cs typeface="Tahoma"/>
              </a:rPr>
              <a:t>from</a:t>
            </a:r>
            <a:r>
              <a:rPr sz="1500" b="1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15" dirty="0">
                <a:solidFill>
                  <a:srgbClr val="3E3E3E"/>
                </a:solidFill>
                <a:latin typeface="Tahoma"/>
                <a:cs typeface="Tahoma"/>
              </a:rPr>
              <a:t>four</a:t>
            </a:r>
            <a:r>
              <a:rPr sz="1500" b="1" spc="-4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11" dirty="0">
                <a:solidFill>
                  <a:srgbClr val="3E3E3E"/>
                </a:solidFill>
                <a:latin typeface="Tahoma"/>
                <a:cs typeface="Tahoma"/>
              </a:rPr>
              <a:t>different</a:t>
            </a:r>
            <a:r>
              <a:rPr sz="1500" b="1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8" dirty="0">
                <a:solidFill>
                  <a:srgbClr val="3E3E3E"/>
                </a:solidFill>
                <a:latin typeface="Tahoma"/>
                <a:cs typeface="Tahoma"/>
              </a:rPr>
              <a:t>products</a:t>
            </a:r>
            <a:r>
              <a:rPr sz="1500" b="1" spc="-6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19" dirty="0">
                <a:solidFill>
                  <a:srgbClr val="3E3E3E"/>
                </a:solidFill>
                <a:latin typeface="Tahoma"/>
                <a:cs typeface="Tahoma"/>
              </a:rPr>
              <a:t>that</a:t>
            </a:r>
            <a:r>
              <a:rPr sz="1500" b="1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4" dirty="0">
                <a:solidFill>
                  <a:srgbClr val="3E3E3E"/>
                </a:solidFill>
                <a:latin typeface="Tahoma"/>
                <a:cs typeface="Tahoma"/>
              </a:rPr>
              <a:t>suit</a:t>
            </a:r>
            <a:r>
              <a:rPr sz="1500" b="1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8" dirty="0">
                <a:solidFill>
                  <a:srgbClr val="3E3E3E"/>
                </a:solidFill>
                <a:latin typeface="Tahoma"/>
                <a:cs typeface="Tahoma"/>
              </a:rPr>
              <a:t>your</a:t>
            </a:r>
            <a:r>
              <a:rPr sz="1500" b="1" spc="-4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4" dirty="0">
                <a:solidFill>
                  <a:srgbClr val="3E3E3E"/>
                </a:solidFill>
                <a:latin typeface="Tahoma"/>
                <a:cs typeface="Tahoma"/>
              </a:rPr>
              <a:t>need.</a:t>
            </a:r>
            <a:r>
              <a:rPr sz="1500" b="1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11" dirty="0">
                <a:solidFill>
                  <a:srgbClr val="3E3E3E"/>
                </a:solidFill>
                <a:latin typeface="Tahoma"/>
                <a:cs typeface="Tahoma"/>
              </a:rPr>
              <a:t>They</a:t>
            </a:r>
            <a:r>
              <a:rPr sz="1500" b="1" spc="-4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23" dirty="0">
                <a:solidFill>
                  <a:srgbClr val="3E3E3E"/>
                </a:solidFill>
                <a:latin typeface="Tahoma"/>
                <a:cs typeface="Tahoma"/>
              </a:rPr>
              <a:t>are: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4086" y="201263"/>
            <a:ext cx="4703445" cy="37895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23" dirty="0">
                <a:solidFill>
                  <a:srgbClr val="3E3E3E"/>
                </a:solidFill>
              </a:rPr>
              <a:t>Power</a:t>
            </a:r>
            <a:r>
              <a:rPr sz="2400" spc="-90" dirty="0">
                <a:solidFill>
                  <a:srgbClr val="3E3E3E"/>
                </a:solidFill>
              </a:rPr>
              <a:t> </a:t>
            </a:r>
            <a:r>
              <a:rPr sz="2400" spc="-199" dirty="0">
                <a:solidFill>
                  <a:srgbClr val="3E3E3E"/>
                </a:solidFill>
              </a:rPr>
              <a:t>BI</a:t>
            </a:r>
            <a:r>
              <a:rPr sz="2400" spc="-75" dirty="0">
                <a:solidFill>
                  <a:srgbClr val="3E3E3E"/>
                </a:solidFill>
              </a:rPr>
              <a:t> </a:t>
            </a:r>
            <a:r>
              <a:rPr sz="2400" spc="-38" dirty="0">
                <a:solidFill>
                  <a:srgbClr val="3E3E3E"/>
                </a:solidFill>
              </a:rPr>
              <a:t>De</a:t>
            </a:r>
            <a:r>
              <a:rPr sz="2400" spc="-23" dirty="0">
                <a:solidFill>
                  <a:srgbClr val="3E3E3E"/>
                </a:solidFill>
              </a:rPr>
              <a:t>s</a:t>
            </a:r>
            <a:r>
              <a:rPr sz="2400" spc="19" dirty="0">
                <a:solidFill>
                  <a:srgbClr val="3E3E3E"/>
                </a:solidFill>
              </a:rPr>
              <a:t>kto</a:t>
            </a:r>
            <a:r>
              <a:rPr sz="2400" spc="26" dirty="0">
                <a:solidFill>
                  <a:srgbClr val="3E3E3E"/>
                </a:solidFill>
              </a:rPr>
              <a:t>p</a:t>
            </a:r>
            <a:r>
              <a:rPr sz="2400" spc="-90" dirty="0">
                <a:solidFill>
                  <a:srgbClr val="3E3E3E"/>
                </a:solidFill>
              </a:rPr>
              <a:t> </a:t>
            </a:r>
            <a:r>
              <a:rPr sz="2400" spc="19" dirty="0">
                <a:solidFill>
                  <a:srgbClr val="3E3E3E"/>
                </a:solidFill>
              </a:rPr>
              <a:t>Arc</a:t>
            </a:r>
            <a:r>
              <a:rPr sz="2400" spc="8" dirty="0">
                <a:solidFill>
                  <a:srgbClr val="3E3E3E"/>
                </a:solidFill>
              </a:rPr>
              <a:t>h</a:t>
            </a:r>
            <a:r>
              <a:rPr sz="2400" spc="19" dirty="0">
                <a:solidFill>
                  <a:srgbClr val="3E3E3E"/>
                </a:solidFill>
              </a:rPr>
              <a:t>itectu</a:t>
            </a:r>
            <a:r>
              <a:rPr sz="2400" spc="8" dirty="0">
                <a:solidFill>
                  <a:srgbClr val="3E3E3E"/>
                </a:solidFill>
              </a:rPr>
              <a:t>r</a:t>
            </a:r>
            <a:r>
              <a:rPr sz="2400" spc="-8" dirty="0">
                <a:solidFill>
                  <a:srgbClr val="3E3E3E"/>
                </a:solidFill>
              </a:rPr>
              <a:t>e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7609" y="585216"/>
            <a:ext cx="4801743" cy="2743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73401" y="1052732"/>
            <a:ext cx="8458200" cy="4887754"/>
            <a:chOff x="2764535" y="1403642"/>
            <a:chExt cx="11277600" cy="65170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4535" y="1403642"/>
              <a:ext cx="11277600" cy="6516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9607" y="1598676"/>
              <a:ext cx="10707624" cy="59466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8373" y="201263"/>
            <a:ext cx="4713446" cy="37895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23" dirty="0">
                <a:solidFill>
                  <a:srgbClr val="3E3E3E"/>
                </a:solidFill>
              </a:rPr>
              <a:t>Power</a:t>
            </a:r>
            <a:r>
              <a:rPr sz="2400" spc="-90" dirty="0">
                <a:solidFill>
                  <a:srgbClr val="3E3E3E"/>
                </a:solidFill>
              </a:rPr>
              <a:t> </a:t>
            </a:r>
            <a:r>
              <a:rPr sz="2400" spc="-199" dirty="0">
                <a:solidFill>
                  <a:srgbClr val="3E3E3E"/>
                </a:solidFill>
              </a:rPr>
              <a:t>BI</a:t>
            </a:r>
            <a:r>
              <a:rPr sz="2400" spc="-75" dirty="0">
                <a:solidFill>
                  <a:srgbClr val="3E3E3E"/>
                </a:solidFill>
              </a:rPr>
              <a:t> </a:t>
            </a:r>
            <a:r>
              <a:rPr sz="2400" spc="-38" dirty="0">
                <a:solidFill>
                  <a:srgbClr val="3E3E3E"/>
                </a:solidFill>
              </a:rPr>
              <a:t>De</a:t>
            </a:r>
            <a:r>
              <a:rPr sz="2400" spc="-23" dirty="0">
                <a:solidFill>
                  <a:srgbClr val="3E3E3E"/>
                </a:solidFill>
              </a:rPr>
              <a:t>s</a:t>
            </a:r>
            <a:r>
              <a:rPr sz="2400" spc="19" dirty="0">
                <a:solidFill>
                  <a:srgbClr val="3E3E3E"/>
                </a:solidFill>
              </a:rPr>
              <a:t>kto</a:t>
            </a:r>
            <a:r>
              <a:rPr sz="2400" spc="26" dirty="0">
                <a:solidFill>
                  <a:srgbClr val="3E3E3E"/>
                </a:solidFill>
              </a:rPr>
              <a:t>p</a:t>
            </a:r>
            <a:r>
              <a:rPr sz="2400" spc="-90" dirty="0">
                <a:solidFill>
                  <a:srgbClr val="3E3E3E"/>
                </a:solidFill>
              </a:rPr>
              <a:t> </a:t>
            </a:r>
            <a:r>
              <a:rPr sz="2400" dirty="0">
                <a:solidFill>
                  <a:srgbClr val="3E3E3E"/>
                </a:solidFill>
              </a:rPr>
              <a:t>Comp</a:t>
            </a:r>
            <a:r>
              <a:rPr sz="2400" spc="-8" dirty="0">
                <a:solidFill>
                  <a:srgbClr val="3E3E3E"/>
                </a:solidFill>
              </a:rPr>
              <a:t>o</a:t>
            </a:r>
            <a:r>
              <a:rPr sz="2400" spc="11" dirty="0">
                <a:solidFill>
                  <a:srgbClr val="3E3E3E"/>
                </a:solidFill>
              </a:rPr>
              <a:t>nents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5399" y="585216"/>
            <a:ext cx="3607308" cy="2743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74980" y="1028700"/>
            <a:ext cx="10592276" cy="626745"/>
          </a:xfrm>
          <a:custGeom>
            <a:avLst/>
            <a:gdLst/>
            <a:ahLst/>
            <a:cxnLst/>
            <a:rect l="l" t="t" r="r" b="b"/>
            <a:pathLst>
              <a:path w="14123035" h="835660">
                <a:moveTo>
                  <a:pt x="13785215" y="0"/>
                </a:moveTo>
                <a:lnTo>
                  <a:pt x="337692" y="0"/>
                </a:lnTo>
                <a:lnTo>
                  <a:pt x="291884" y="3084"/>
                </a:lnTo>
                <a:lnTo>
                  <a:pt x="247943" y="12067"/>
                </a:lnTo>
                <a:lnTo>
                  <a:pt x="206275" y="26546"/>
                </a:lnTo>
                <a:lnTo>
                  <a:pt x="167282" y="46119"/>
                </a:lnTo>
                <a:lnTo>
                  <a:pt x="131367" y="70382"/>
                </a:lnTo>
                <a:lnTo>
                  <a:pt x="98932" y="98933"/>
                </a:lnTo>
                <a:lnTo>
                  <a:pt x="70382" y="131367"/>
                </a:lnTo>
                <a:lnTo>
                  <a:pt x="46119" y="167282"/>
                </a:lnTo>
                <a:lnTo>
                  <a:pt x="26546" y="206275"/>
                </a:lnTo>
                <a:lnTo>
                  <a:pt x="12067" y="247943"/>
                </a:lnTo>
                <a:lnTo>
                  <a:pt x="3084" y="291884"/>
                </a:lnTo>
                <a:lnTo>
                  <a:pt x="0" y="337693"/>
                </a:lnTo>
                <a:lnTo>
                  <a:pt x="0" y="497458"/>
                </a:lnTo>
                <a:lnTo>
                  <a:pt x="3084" y="543267"/>
                </a:lnTo>
                <a:lnTo>
                  <a:pt x="12067" y="587208"/>
                </a:lnTo>
                <a:lnTo>
                  <a:pt x="26546" y="628876"/>
                </a:lnTo>
                <a:lnTo>
                  <a:pt x="46119" y="667869"/>
                </a:lnTo>
                <a:lnTo>
                  <a:pt x="70382" y="703784"/>
                </a:lnTo>
                <a:lnTo>
                  <a:pt x="98933" y="736218"/>
                </a:lnTo>
                <a:lnTo>
                  <a:pt x="131367" y="764769"/>
                </a:lnTo>
                <a:lnTo>
                  <a:pt x="167282" y="789032"/>
                </a:lnTo>
                <a:lnTo>
                  <a:pt x="206275" y="808605"/>
                </a:lnTo>
                <a:lnTo>
                  <a:pt x="247943" y="823084"/>
                </a:lnTo>
                <a:lnTo>
                  <a:pt x="291884" y="832067"/>
                </a:lnTo>
                <a:lnTo>
                  <a:pt x="337692" y="835151"/>
                </a:lnTo>
                <a:lnTo>
                  <a:pt x="13785215" y="835151"/>
                </a:lnTo>
                <a:lnTo>
                  <a:pt x="13831023" y="832067"/>
                </a:lnTo>
                <a:lnTo>
                  <a:pt x="13874964" y="823084"/>
                </a:lnTo>
                <a:lnTo>
                  <a:pt x="13916632" y="808605"/>
                </a:lnTo>
                <a:lnTo>
                  <a:pt x="13955625" y="789032"/>
                </a:lnTo>
                <a:lnTo>
                  <a:pt x="13991540" y="764769"/>
                </a:lnTo>
                <a:lnTo>
                  <a:pt x="14023975" y="736218"/>
                </a:lnTo>
                <a:lnTo>
                  <a:pt x="14052525" y="703784"/>
                </a:lnTo>
                <a:lnTo>
                  <a:pt x="14076788" y="667869"/>
                </a:lnTo>
                <a:lnTo>
                  <a:pt x="14096361" y="628876"/>
                </a:lnTo>
                <a:lnTo>
                  <a:pt x="14110840" y="587208"/>
                </a:lnTo>
                <a:lnTo>
                  <a:pt x="14119823" y="543267"/>
                </a:lnTo>
                <a:lnTo>
                  <a:pt x="14122908" y="497458"/>
                </a:lnTo>
                <a:lnTo>
                  <a:pt x="14122908" y="337693"/>
                </a:lnTo>
                <a:lnTo>
                  <a:pt x="14119823" y="291884"/>
                </a:lnTo>
                <a:lnTo>
                  <a:pt x="14110840" y="247943"/>
                </a:lnTo>
                <a:lnTo>
                  <a:pt x="14096361" y="206275"/>
                </a:lnTo>
                <a:lnTo>
                  <a:pt x="14076788" y="167282"/>
                </a:lnTo>
                <a:lnTo>
                  <a:pt x="14052525" y="131367"/>
                </a:lnTo>
                <a:lnTo>
                  <a:pt x="14023975" y="98933"/>
                </a:lnTo>
                <a:lnTo>
                  <a:pt x="13991540" y="70382"/>
                </a:lnTo>
                <a:lnTo>
                  <a:pt x="13955625" y="46119"/>
                </a:lnTo>
                <a:lnTo>
                  <a:pt x="13916632" y="26546"/>
                </a:lnTo>
                <a:lnTo>
                  <a:pt x="13874964" y="12067"/>
                </a:lnTo>
                <a:lnTo>
                  <a:pt x="13831023" y="3084"/>
                </a:lnTo>
                <a:lnTo>
                  <a:pt x="13785215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419827" y="1233107"/>
            <a:ext cx="802052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-11" dirty="0">
                <a:solidFill>
                  <a:srgbClr val="3E3E3E"/>
                </a:solidFill>
                <a:latin typeface="Tahoma"/>
                <a:cs typeface="Tahoma"/>
              </a:rPr>
              <a:t>Power</a:t>
            </a:r>
            <a:r>
              <a:rPr sz="1500" b="1" spc="-4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124" dirty="0">
                <a:solidFill>
                  <a:srgbClr val="3E3E3E"/>
                </a:solidFill>
                <a:latin typeface="Tahoma"/>
                <a:cs typeface="Tahoma"/>
              </a:rPr>
              <a:t>BI</a:t>
            </a:r>
            <a:r>
              <a:rPr sz="1500" b="1" spc="-4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3E3E3E"/>
                </a:solidFill>
                <a:latin typeface="Tahoma"/>
                <a:cs typeface="Tahoma"/>
              </a:rPr>
              <a:t>Desktop</a:t>
            </a:r>
            <a:r>
              <a:rPr sz="1500" b="1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8" dirty="0">
                <a:solidFill>
                  <a:srgbClr val="3E3E3E"/>
                </a:solidFill>
                <a:latin typeface="Tahoma"/>
                <a:cs typeface="Tahoma"/>
              </a:rPr>
              <a:t>uses</a:t>
            </a:r>
            <a:r>
              <a:rPr sz="1500" b="1" spc="-4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11" dirty="0">
                <a:solidFill>
                  <a:srgbClr val="3E3E3E"/>
                </a:solidFill>
                <a:latin typeface="Tahoma"/>
                <a:cs typeface="Tahoma"/>
              </a:rPr>
              <a:t>three</a:t>
            </a:r>
            <a:r>
              <a:rPr sz="1500" b="1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4" dirty="0">
                <a:solidFill>
                  <a:srgbClr val="3E3E3E"/>
                </a:solidFill>
                <a:latin typeface="Tahoma"/>
                <a:cs typeface="Tahoma"/>
              </a:rPr>
              <a:t>components</a:t>
            </a:r>
            <a:r>
              <a:rPr sz="1500" b="1"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15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500" b="1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15" dirty="0">
                <a:solidFill>
                  <a:srgbClr val="3E3E3E"/>
                </a:solidFill>
                <a:latin typeface="Tahoma"/>
                <a:cs typeface="Tahoma"/>
              </a:rPr>
              <a:t>perform</a:t>
            </a:r>
            <a:r>
              <a:rPr sz="1500" b="1" spc="-6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11" dirty="0">
                <a:solidFill>
                  <a:srgbClr val="3E3E3E"/>
                </a:solidFill>
                <a:latin typeface="Tahoma"/>
                <a:cs typeface="Tahoma"/>
              </a:rPr>
              <a:t>different</a:t>
            </a:r>
            <a:r>
              <a:rPr sz="1500" b="1" spc="-6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3E3E3E"/>
                </a:solidFill>
                <a:latin typeface="Tahoma"/>
                <a:cs typeface="Tahoma"/>
              </a:rPr>
              <a:t>operations.</a:t>
            </a:r>
            <a:r>
              <a:rPr sz="1500" b="1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11" dirty="0">
                <a:solidFill>
                  <a:srgbClr val="3E3E3E"/>
                </a:solidFill>
                <a:latin typeface="Tahoma"/>
                <a:cs typeface="Tahoma"/>
              </a:rPr>
              <a:t>They</a:t>
            </a:r>
            <a:r>
              <a:rPr sz="1500" b="1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23" dirty="0">
                <a:solidFill>
                  <a:srgbClr val="3E3E3E"/>
                </a:solidFill>
                <a:latin typeface="Tahoma"/>
                <a:cs typeface="Tahoma"/>
              </a:rPr>
              <a:t>are: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63783" y="2498407"/>
            <a:ext cx="3814763" cy="669131"/>
            <a:chOff x="5818378" y="3331209"/>
            <a:chExt cx="5086350" cy="892175"/>
          </a:xfrm>
        </p:grpSpPr>
        <p:sp>
          <p:nvSpPr>
            <p:cNvPr id="7" name="object 7"/>
            <p:cNvSpPr/>
            <p:nvPr/>
          </p:nvSpPr>
          <p:spPr>
            <a:xfrm>
              <a:off x="5824728" y="3662171"/>
              <a:ext cx="5073650" cy="554990"/>
            </a:xfrm>
            <a:custGeom>
              <a:avLst/>
              <a:gdLst/>
              <a:ahLst/>
              <a:cxnLst/>
              <a:rect l="l" t="t" r="r" b="b"/>
              <a:pathLst>
                <a:path w="5073650" h="554989">
                  <a:moveTo>
                    <a:pt x="0" y="554736"/>
                  </a:moveTo>
                  <a:lnTo>
                    <a:pt x="5073396" y="554736"/>
                  </a:lnTo>
                  <a:lnTo>
                    <a:pt x="5073396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12700">
              <a:solidFill>
                <a:srgbClr val="3966B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6079236" y="3337559"/>
              <a:ext cx="3550920" cy="649605"/>
            </a:xfrm>
            <a:custGeom>
              <a:avLst/>
              <a:gdLst/>
              <a:ahLst/>
              <a:cxnLst/>
              <a:rect l="l" t="t" r="r" b="b"/>
              <a:pathLst>
                <a:path w="3550920" h="649604">
                  <a:moveTo>
                    <a:pt x="3442716" y="0"/>
                  </a:moveTo>
                  <a:lnTo>
                    <a:pt x="108203" y="0"/>
                  </a:ln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0" y="541019"/>
                  </a:lnTo>
                  <a:lnTo>
                    <a:pt x="8495" y="583162"/>
                  </a:lnTo>
                  <a:lnTo>
                    <a:pt x="31670" y="617553"/>
                  </a:lnTo>
                  <a:lnTo>
                    <a:pt x="66061" y="640728"/>
                  </a:lnTo>
                  <a:lnTo>
                    <a:pt x="108203" y="649224"/>
                  </a:lnTo>
                  <a:lnTo>
                    <a:pt x="3442716" y="649224"/>
                  </a:lnTo>
                  <a:lnTo>
                    <a:pt x="3484858" y="640728"/>
                  </a:lnTo>
                  <a:lnTo>
                    <a:pt x="3519249" y="617553"/>
                  </a:lnTo>
                  <a:lnTo>
                    <a:pt x="3542424" y="583162"/>
                  </a:lnTo>
                  <a:lnTo>
                    <a:pt x="3550919" y="541019"/>
                  </a:lnTo>
                  <a:lnTo>
                    <a:pt x="3550919" y="108203"/>
                  </a:lnTo>
                  <a:lnTo>
                    <a:pt x="3542424" y="66061"/>
                  </a:lnTo>
                  <a:lnTo>
                    <a:pt x="3519249" y="31670"/>
                  </a:lnTo>
                  <a:lnTo>
                    <a:pt x="3484858" y="8495"/>
                  </a:lnTo>
                  <a:lnTo>
                    <a:pt x="3442716" y="0"/>
                  </a:lnTo>
                  <a:close/>
                </a:path>
              </a:pathLst>
            </a:custGeom>
            <a:solidFill>
              <a:srgbClr val="F7C9A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6079236" y="3337559"/>
              <a:ext cx="3550920" cy="649605"/>
            </a:xfrm>
            <a:custGeom>
              <a:avLst/>
              <a:gdLst/>
              <a:ahLst/>
              <a:cxnLst/>
              <a:rect l="l" t="t" r="r" b="b"/>
              <a:pathLst>
                <a:path w="3550920" h="649604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3442716" y="0"/>
                  </a:lnTo>
                  <a:lnTo>
                    <a:pt x="3484858" y="8495"/>
                  </a:lnTo>
                  <a:lnTo>
                    <a:pt x="3519249" y="31670"/>
                  </a:lnTo>
                  <a:lnTo>
                    <a:pt x="3542424" y="66061"/>
                  </a:lnTo>
                  <a:lnTo>
                    <a:pt x="3550919" y="108203"/>
                  </a:lnTo>
                  <a:lnTo>
                    <a:pt x="3550919" y="541019"/>
                  </a:lnTo>
                  <a:lnTo>
                    <a:pt x="3542424" y="583162"/>
                  </a:lnTo>
                  <a:lnTo>
                    <a:pt x="3519249" y="617553"/>
                  </a:lnTo>
                  <a:lnTo>
                    <a:pt x="3484858" y="640728"/>
                  </a:lnTo>
                  <a:lnTo>
                    <a:pt x="3442716" y="649224"/>
                  </a:lnTo>
                  <a:lnTo>
                    <a:pt x="108203" y="649224"/>
                  </a:lnTo>
                  <a:lnTo>
                    <a:pt x="66061" y="640728"/>
                  </a:lnTo>
                  <a:lnTo>
                    <a:pt x="31670" y="617553"/>
                  </a:lnTo>
                  <a:lnTo>
                    <a:pt x="8495" y="583162"/>
                  </a:lnTo>
                  <a:lnTo>
                    <a:pt x="0" y="541019"/>
                  </a:lnTo>
                  <a:lnTo>
                    <a:pt x="0" y="108203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363783" y="3247072"/>
            <a:ext cx="3814763" cy="669131"/>
            <a:chOff x="5818378" y="4329429"/>
            <a:chExt cx="5086350" cy="892175"/>
          </a:xfrm>
        </p:grpSpPr>
        <p:sp>
          <p:nvSpPr>
            <p:cNvPr id="11" name="object 11"/>
            <p:cNvSpPr/>
            <p:nvPr/>
          </p:nvSpPr>
          <p:spPr>
            <a:xfrm>
              <a:off x="5824728" y="4660391"/>
              <a:ext cx="5073650" cy="554990"/>
            </a:xfrm>
            <a:custGeom>
              <a:avLst/>
              <a:gdLst/>
              <a:ahLst/>
              <a:cxnLst/>
              <a:rect l="l" t="t" r="r" b="b"/>
              <a:pathLst>
                <a:path w="5073650" h="554989">
                  <a:moveTo>
                    <a:pt x="0" y="554736"/>
                  </a:moveTo>
                  <a:lnTo>
                    <a:pt x="5073396" y="554736"/>
                  </a:lnTo>
                  <a:lnTo>
                    <a:pt x="5073396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12700">
              <a:solidFill>
                <a:srgbClr val="6785C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079236" y="4335779"/>
              <a:ext cx="3550920" cy="649605"/>
            </a:xfrm>
            <a:custGeom>
              <a:avLst/>
              <a:gdLst/>
              <a:ahLst/>
              <a:cxnLst/>
              <a:rect l="l" t="t" r="r" b="b"/>
              <a:pathLst>
                <a:path w="3550920" h="649604">
                  <a:moveTo>
                    <a:pt x="3442716" y="0"/>
                  </a:moveTo>
                  <a:lnTo>
                    <a:pt x="108203" y="0"/>
                  </a:ln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4"/>
                  </a:lnTo>
                  <a:lnTo>
                    <a:pt x="0" y="541020"/>
                  </a:lnTo>
                  <a:lnTo>
                    <a:pt x="8495" y="583162"/>
                  </a:lnTo>
                  <a:lnTo>
                    <a:pt x="31670" y="617553"/>
                  </a:lnTo>
                  <a:lnTo>
                    <a:pt x="66061" y="640728"/>
                  </a:lnTo>
                  <a:lnTo>
                    <a:pt x="108203" y="649224"/>
                  </a:lnTo>
                  <a:lnTo>
                    <a:pt x="3442716" y="649224"/>
                  </a:lnTo>
                  <a:lnTo>
                    <a:pt x="3484858" y="640728"/>
                  </a:lnTo>
                  <a:lnTo>
                    <a:pt x="3519249" y="617553"/>
                  </a:lnTo>
                  <a:lnTo>
                    <a:pt x="3542424" y="583162"/>
                  </a:lnTo>
                  <a:lnTo>
                    <a:pt x="3550919" y="541020"/>
                  </a:lnTo>
                  <a:lnTo>
                    <a:pt x="3550919" y="108204"/>
                  </a:lnTo>
                  <a:lnTo>
                    <a:pt x="3542424" y="66061"/>
                  </a:lnTo>
                  <a:lnTo>
                    <a:pt x="3519249" y="31670"/>
                  </a:lnTo>
                  <a:lnTo>
                    <a:pt x="3484858" y="8495"/>
                  </a:lnTo>
                  <a:lnTo>
                    <a:pt x="3442716" y="0"/>
                  </a:lnTo>
                  <a:close/>
                </a:path>
              </a:pathLst>
            </a:custGeom>
            <a:solidFill>
              <a:srgbClr val="F7C9A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079236" y="4335779"/>
              <a:ext cx="3550920" cy="649605"/>
            </a:xfrm>
            <a:custGeom>
              <a:avLst/>
              <a:gdLst/>
              <a:ahLst/>
              <a:cxnLst/>
              <a:rect l="l" t="t" r="r" b="b"/>
              <a:pathLst>
                <a:path w="3550920" h="649604">
                  <a:moveTo>
                    <a:pt x="0" y="108204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3442716" y="0"/>
                  </a:lnTo>
                  <a:lnTo>
                    <a:pt x="3484858" y="8495"/>
                  </a:lnTo>
                  <a:lnTo>
                    <a:pt x="3519249" y="31670"/>
                  </a:lnTo>
                  <a:lnTo>
                    <a:pt x="3542424" y="66061"/>
                  </a:lnTo>
                  <a:lnTo>
                    <a:pt x="3550919" y="108204"/>
                  </a:lnTo>
                  <a:lnTo>
                    <a:pt x="3550919" y="541020"/>
                  </a:lnTo>
                  <a:lnTo>
                    <a:pt x="3542424" y="583162"/>
                  </a:lnTo>
                  <a:lnTo>
                    <a:pt x="3519249" y="617553"/>
                  </a:lnTo>
                  <a:lnTo>
                    <a:pt x="3484858" y="640728"/>
                  </a:lnTo>
                  <a:lnTo>
                    <a:pt x="3442716" y="649224"/>
                  </a:lnTo>
                  <a:lnTo>
                    <a:pt x="108203" y="649224"/>
                  </a:lnTo>
                  <a:lnTo>
                    <a:pt x="66061" y="640728"/>
                  </a:lnTo>
                  <a:lnTo>
                    <a:pt x="31670" y="617553"/>
                  </a:lnTo>
                  <a:lnTo>
                    <a:pt x="8495" y="583162"/>
                  </a:lnTo>
                  <a:lnTo>
                    <a:pt x="0" y="541020"/>
                  </a:lnTo>
                  <a:lnTo>
                    <a:pt x="0" y="10820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363783" y="3994595"/>
            <a:ext cx="3814763" cy="669131"/>
            <a:chOff x="5818378" y="5326126"/>
            <a:chExt cx="5086350" cy="892175"/>
          </a:xfrm>
        </p:grpSpPr>
        <p:sp>
          <p:nvSpPr>
            <p:cNvPr id="15" name="object 15"/>
            <p:cNvSpPr/>
            <p:nvPr/>
          </p:nvSpPr>
          <p:spPr>
            <a:xfrm>
              <a:off x="5824728" y="5658612"/>
              <a:ext cx="5073650" cy="553720"/>
            </a:xfrm>
            <a:custGeom>
              <a:avLst/>
              <a:gdLst/>
              <a:ahLst/>
              <a:cxnLst/>
              <a:rect l="l" t="t" r="r" b="b"/>
              <a:pathLst>
                <a:path w="5073650" h="553720">
                  <a:moveTo>
                    <a:pt x="0" y="553212"/>
                  </a:moveTo>
                  <a:lnTo>
                    <a:pt x="5073396" y="553212"/>
                  </a:lnTo>
                  <a:lnTo>
                    <a:pt x="5073396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9BABD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079236" y="5332476"/>
              <a:ext cx="3550920" cy="650875"/>
            </a:xfrm>
            <a:custGeom>
              <a:avLst/>
              <a:gdLst/>
              <a:ahLst/>
              <a:cxnLst/>
              <a:rect l="l" t="t" r="r" b="b"/>
              <a:pathLst>
                <a:path w="3550920" h="650875">
                  <a:moveTo>
                    <a:pt x="3442462" y="0"/>
                  </a:moveTo>
                  <a:lnTo>
                    <a:pt x="108458" y="0"/>
                  </a:lnTo>
                  <a:lnTo>
                    <a:pt x="66222" y="8516"/>
                  </a:lnTo>
                  <a:lnTo>
                    <a:pt x="31750" y="31750"/>
                  </a:lnTo>
                  <a:lnTo>
                    <a:pt x="8516" y="66222"/>
                  </a:lnTo>
                  <a:lnTo>
                    <a:pt x="0" y="108458"/>
                  </a:lnTo>
                  <a:lnTo>
                    <a:pt x="0" y="542289"/>
                  </a:lnTo>
                  <a:lnTo>
                    <a:pt x="8516" y="584525"/>
                  </a:lnTo>
                  <a:lnTo>
                    <a:pt x="31750" y="618998"/>
                  </a:lnTo>
                  <a:lnTo>
                    <a:pt x="66222" y="642231"/>
                  </a:lnTo>
                  <a:lnTo>
                    <a:pt x="108458" y="650748"/>
                  </a:lnTo>
                  <a:lnTo>
                    <a:pt x="3442462" y="650748"/>
                  </a:lnTo>
                  <a:lnTo>
                    <a:pt x="3484697" y="642231"/>
                  </a:lnTo>
                  <a:lnTo>
                    <a:pt x="3519169" y="618998"/>
                  </a:lnTo>
                  <a:lnTo>
                    <a:pt x="3542403" y="584525"/>
                  </a:lnTo>
                  <a:lnTo>
                    <a:pt x="3550919" y="542289"/>
                  </a:lnTo>
                  <a:lnTo>
                    <a:pt x="3550919" y="108458"/>
                  </a:lnTo>
                  <a:lnTo>
                    <a:pt x="3542403" y="66222"/>
                  </a:lnTo>
                  <a:lnTo>
                    <a:pt x="3519170" y="31750"/>
                  </a:lnTo>
                  <a:lnTo>
                    <a:pt x="3484697" y="8516"/>
                  </a:lnTo>
                  <a:lnTo>
                    <a:pt x="3442462" y="0"/>
                  </a:lnTo>
                  <a:close/>
                </a:path>
              </a:pathLst>
            </a:custGeom>
            <a:solidFill>
              <a:srgbClr val="F7C9A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079236" y="5332476"/>
              <a:ext cx="3550920" cy="650875"/>
            </a:xfrm>
            <a:custGeom>
              <a:avLst/>
              <a:gdLst/>
              <a:ahLst/>
              <a:cxnLst/>
              <a:rect l="l" t="t" r="r" b="b"/>
              <a:pathLst>
                <a:path w="3550920" h="650875">
                  <a:moveTo>
                    <a:pt x="0" y="108458"/>
                  </a:moveTo>
                  <a:lnTo>
                    <a:pt x="8516" y="66222"/>
                  </a:lnTo>
                  <a:lnTo>
                    <a:pt x="31750" y="31750"/>
                  </a:lnTo>
                  <a:lnTo>
                    <a:pt x="66222" y="8516"/>
                  </a:lnTo>
                  <a:lnTo>
                    <a:pt x="108458" y="0"/>
                  </a:lnTo>
                  <a:lnTo>
                    <a:pt x="3442462" y="0"/>
                  </a:lnTo>
                  <a:lnTo>
                    <a:pt x="3484697" y="8516"/>
                  </a:lnTo>
                  <a:lnTo>
                    <a:pt x="3519170" y="31750"/>
                  </a:lnTo>
                  <a:lnTo>
                    <a:pt x="3542403" y="66222"/>
                  </a:lnTo>
                  <a:lnTo>
                    <a:pt x="3550919" y="108458"/>
                  </a:lnTo>
                  <a:lnTo>
                    <a:pt x="3550919" y="542289"/>
                  </a:lnTo>
                  <a:lnTo>
                    <a:pt x="3542403" y="584525"/>
                  </a:lnTo>
                  <a:lnTo>
                    <a:pt x="3519169" y="618998"/>
                  </a:lnTo>
                  <a:lnTo>
                    <a:pt x="3484697" y="642231"/>
                  </a:lnTo>
                  <a:lnTo>
                    <a:pt x="3442462" y="650748"/>
                  </a:lnTo>
                  <a:lnTo>
                    <a:pt x="108458" y="650748"/>
                  </a:lnTo>
                  <a:lnTo>
                    <a:pt x="66222" y="642231"/>
                  </a:lnTo>
                  <a:lnTo>
                    <a:pt x="31750" y="618998"/>
                  </a:lnTo>
                  <a:lnTo>
                    <a:pt x="8516" y="584525"/>
                  </a:lnTo>
                  <a:lnTo>
                    <a:pt x="0" y="542289"/>
                  </a:lnTo>
                  <a:lnTo>
                    <a:pt x="0" y="10845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74298" y="2601564"/>
            <a:ext cx="1177290" cy="160470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34" dirty="0">
                <a:solidFill>
                  <a:srgbClr val="585858"/>
                </a:solidFill>
                <a:latin typeface="Microsoft Sans Serif"/>
                <a:cs typeface="Microsoft Sans Serif"/>
              </a:rPr>
              <a:t>Power</a:t>
            </a:r>
            <a:r>
              <a:rPr sz="1500" spc="-64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38" dirty="0">
                <a:solidFill>
                  <a:srgbClr val="585858"/>
                </a:solidFill>
                <a:latin typeface="Microsoft Sans Serif"/>
                <a:cs typeface="Microsoft Sans Serif"/>
              </a:rPr>
              <a:t>Query</a:t>
            </a:r>
            <a:endParaRPr sz="1500">
              <a:latin typeface="Microsoft Sans Serif"/>
              <a:cs typeface="Microsoft Sans Serif"/>
            </a:endParaRPr>
          </a:p>
          <a:p>
            <a:pPr marL="9525" marR="108109">
              <a:lnSpc>
                <a:spcPct val="327400"/>
              </a:lnSpc>
            </a:pPr>
            <a:r>
              <a:rPr sz="1500" spc="34" dirty="0">
                <a:solidFill>
                  <a:srgbClr val="585858"/>
                </a:solidFill>
                <a:latin typeface="Microsoft Sans Serif"/>
                <a:cs typeface="Microsoft Sans Serif"/>
              </a:rPr>
              <a:t>Power</a:t>
            </a:r>
            <a:r>
              <a:rPr sz="1500" spc="-71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23" dirty="0">
                <a:solidFill>
                  <a:srgbClr val="585858"/>
                </a:solidFill>
                <a:latin typeface="Microsoft Sans Serif"/>
                <a:cs typeface="Microsoft Sans Serif"/>
              </a:rPr>
              <a:t>Pivot </a:t>
            </a:r>
            <a:r>
              <a:rPr sz="1500" spc="-39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34" dirty="0">
                <a:solidFill>
                  <a:srgbClr val="585858"/>
                </a:solidFill>
                <a:latin typeface="Microsoft Sans Serif"/>
                <a:cs typeface="Microsoft Sans Serif"/>
              </a:rPr>
              <a:t>Power</a:t>
            </a:r>
            <a:r>
              <a:rPr sz="1500" spc="-6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View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9754" y="201263"/>
            <a:ext cx="6993255" cy="37895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23" dirty="0">
                <a:solidFill>
                  <a:srgbClr val="3E3E3E"/>
                </a:solidFill>
              </a:rPr>
              <a:t>Power</a:t>
            </a:r>
            <a:r>
              <a:rPr sz="2400" spc="-90" dirty="0">
                <a:solidFill>
                  <a:srgbClr val="3E3E3E"/>
                </a:solidFill>
              </a:rPr>
              <a:t> </a:t>
            </a:r>
            <a:r>
              <a:rPr sz="2400" spc="-199" dirty="0">
                <a:solidFill>
                  <a:srgbClr val="3E3E3E"/>
                </a:solidFill>
              </a:rPr>
              <a:t>BI</a:t>
            </a:r>
            <a:r>
              <a:rPr sz="2400" spc="-75" dirty="0">
                <a:solidFill>
                  <a:srgbClr val="3E3E3E"/>
                </a:solidFill>
              </a:rPr>
              <a:t> </a:t>
            </a:r>
            <a:r>
              <a:rPr sz="2400" spc="-38" dirty="0">
                <a:solidFill>
                  <a:srgbClr val="3E3E3E"/>
                </a:solidFill>
              </a:rPr>
              <a:t>De</a:t>
            </a:r>
            <a:r>
              <a:rPr sz="2400" spc="-23" dirty="0">
                <a:solidFill>
                  <a:srgbClr val="3E3E3E"/>
                </a:solidFill>
              </a:rPr>
              <a:t>s</a:t>
            </a:r>
            <a:r>
              <a:rPr sz="2400" spc="19" dirty="0">
                <a:solidFill>
                  <a:srgbClr val="3E3E3E"/>
                </a:solidFill>
              </a:rPr>
              <a:t>kto</a:t>
            </a:r>
            <a:r>
              <a:rPr sz="2400" spc="26" dirty="0">
                <a:solidFill>
                  <a:srgbClr val="3E3E3E"/>
                </a:solidFill>
              </a:rPr>
              <a:t>p</a:t>
            </a:r>
            <a:r>
              <a:rPr sz="2400" spc="-90" dirty="0">
                <a:solidFill>
                  <a:srgbClr val="3E3E3E"/>
                </a:solidFill>
              </a:rPr>
              <a:t> </a:t>
            </a:r>
            <a:r>
              <a:rPr sz="2400" dirty="0">
                <a:solidFill>
                  <a:srgbClr val="3E3E3E"/>
                </a:solidFill>
              </a:rPr>
              <a:t>Comp</a:t>
            </a:r>
            <a:r>
              <a:rPr sz="2400" spc="-8" dirty="0">
                <a:solidFill>
                  <a:srgbClr val="3E3E3E"/>
                </a:solidFill>
              </a:rPr>
              <a:t>o</a:t>
            </a:r>
            <a:r>
              <a:rPr sz="2400" spc="11" dirty="0">
                <a:solidFill>
                  <a:srgbClr val="3E3E3E"/>
                </a:solidFill>
              </a:rPr>
              <a:t>nent</a:t>
            </a:r>
            <a:r>
              <a:rPr sz="2400" spc="26" dirty="0">
                <a:solidFill>
                  <a:srgbClr val="3E3E3E"/>
                </a:solidFill>
              </a:rPr>
              <a:t>s</a:t>
            </a:r>
            <a:r>
              <a:rPr sz="2400" spc="217" dirty="0">
                <a:solidFill>
                  <a:srgbClr val="3E3E3E"/>
                </a:solidFill>
              </a:rPr>
              <a:t>—</a:t>
            </a:r>
            <a:r>
              <a:rPr sz="2400" spc="-23" dirty="0">
                <a:solidFill>
                  <a:srgbClr val="3E3E3E"/>
                </a:solidFill>
              </a:rPr>
              <a:t>Power</a:t>
            </a:r>
            <a:r>
              <a:rPr sz="2400" spc="-105" dirty="0">
                <a:solidFill>
                  <a:srgbClr val="3E3E3E"/>
                </a:solidFill>
              </a:rPr>
              <a:t> </a:t>
            </a:r>
            <a:r>
              <a:rPr sz="2400" spc="26" dirty="0">
                <a:solidFill>
                  <a:srgbClr val="3E3E3E"/>
                </a:solidFill>
              </a:rPr>
              <a:t>Query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0754" y="585216"/>
            <a:ext cx="9356598" cy="2743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74980" y="1028700"/>
            <a:ext cx="10592276" cy="626745"/>
          </a:xfrm>
          <a:custGeom>
            <a:avLst/>
            <a:gdLst/>
            <a:ahLst/>
            <a:cxnLst/>
            <a:rect l="l" t="t" r="r" b="b"/>
            <a:pathLst>
              <a:path w="14123035" h="835660">
                <a:moveTo>
                  <a:pt x="13785215" y="0"/>
                </a:moveTo>
                <a:lnTo>
                  <a:pt x="337692" y="0"/>
                </a:lnTo>
                <a:lnTo>
                  <a:pt x="291884" y="3084"/>
                </a:lnTo>
                <a:lnTo>
                  <a:pt x="247943" y="12067"/>
                </a:lnTo>
                <a:lnTo>
                  <a:pt x="206275" y="26546"/>
                </a:lnTo>
                <a:lnTo>
                  <a:pt x="167282" y="46119"/>
                </a:lnTo>
                <a:lnTo>
                  <a:pt x="131367" y="70382"/>
                </a:lnTo>
                <a:lnTo>
                  <a:pt x="98932" y="98933"/>
                </a:lnTo>
                <a:lnTo>
                  <a:pt x="70382" y="131367"/>
                </a:lnTo>
                <a:lnTo>
                  <a:pt x="46119" y="167282"/>
                </a:lnTo>
                <a:lnTo>
                  <a:pt x="26546" y="206275"/>
                </a:lnTo>
                <a:lnTo>
                  <a:pt x="12067" y="247943"/>
                </a:lnTo>
                <a:lnTo>
                  <a:pt x="3084" y="291884"/>
                </a:lnTo>
                <a:lnTo>
                  <a:pt x="0" y="337693"/>
                </a:lnTo>
                <a:lnTo>
                  <a:pt x="0" y="497458"/>
                </a:lnTo>
                <a:lnTo>
                  <a:pt x="3084" y="543267"/>
                </a:lnTo>
                <a:lnTo>
                  <a:pt x="12067" y="587208"/>
                </a:lnTo>
                <a:lnTo>
                  <a:pt x="26546" y="628876"/>
                </a:lnTo>
                <a:lnTo>
                  <a:pt x="46119" y="667869"/>
                </a:lnTo>
                <a:lnTo>
                  <a:pt x="70382" y="703784"/>
                </a:lnTo>
                <a:lnTo>
                  <a:pt x="98933" y="736218"/>
                </a:lnTo>
                <a:lnTo>
                  <a:pt x="131367" y="764769"/>
                </a:lnTo>
                <a:lnTo>
                  <a:pt x="167282" y="789032"/>
                </a:lnTo>
                <a:lnTo>
                  <a:pt x="206275" y="808605"/>
                </a:lnTo>
                <a:lnTo>
                  <a:pt x="247943" y="823084"/>
                </a:lnTo>
                <a:lnTo>
                  <a:pt x="291884" y="832067"/>
                </a:lnTo>
                <a:lnTo>
                  <a:pt x="337692" y="835151"/>
                </a:lnTo>
                <a:lnTo>
                  <a:pt x="13785215" y="835151"/>
                </a:lnTo>
                <a:lnTo>
                  <a:pt x="13831023" y="832067"/>
                </a:lnTo>
                <a:lnTo>
                  <a:pt x="13874964" y="823084"/>
                </a:lnTo>
                <a:lnTo>
                  <a:pt x="13916632" y="808605"/>
                </a:lnTo>
                <a:lnTo>
                  <a:pt x="13955625" y="789032"/>
                </a:lnTo>
                <a:lnTo>
                  <a:pt x="13991540" y="764769"/>
                </a:lnTo>
                <a:lnTo>
                  <a:pt x="14023975" y="736218"/>
                </a:lnTo>
                <a:lnTo>
                  <a:pt x="14052525" y="703784"/>
                </a:lnTo>
                <a:lnTo>
                  <a:pt x="14076788" y="667869"/>
                </a:lnTo>
                <a:lnTo>
                  <a:pt x="14096361" y="628876"/>
                </a:lnTo>
                <a:lnTo>
                  <a:pt x="14110840" y="587208"/>
                </a:lnTo>
                <a:lnTo>
                  <a:pt x="14119823" y="543267"/>
                </a:lnTo>
                <a:lnTo>
                  <a:pt x="14122908" y="497458"/>
                </a:lnTo>
                <a:lnTo>
                  <a:pt x="14122908" y="337693"/>
                </a:lnTo>
                <a:lnTo>
                  <a:pt x="14119823" y="291884"/>
                </a:lnTo>
                <a:lnTo>
                  <a:pt x="14110840" y="247943"/>
                </a:lnTo>
                <a:lnTo>
                  <a:pt x="14096361" y="206275"/>
                </a:lnTo>
                <a:lnTo>
                  <a:pt x="14076788" y="167282"/>
                </a:lnTo>
                <a:lnTo>
                  <a:pt x="14052525" y="131367"/>
                </a:lnTo>
                <a:lnTo>
                  <a:pt x="14023975" y="98933"/>
                </a:lnTo>
                <a:lnTo>
                  <a:pt x="13991540" y="70382"/>
                </a:lnTo>
                <a:lnTo>
                  <a:pt x="13955625" y="46119"/>
                </a:lnTo>
                <a:lnTo>
                  <a:pt x="13916632" y="26546"/>
                </a:lnTo>
                <a:lnTo>
                  <a:pt x="13874964" y="12067"/>
                </a:lnTo>
                <a:lnTo>
                  <a:pt x="13831023" y="3084"/>
                </a:lnTo>
                <a:lnTo>
                  <a:pt x="13785215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549426" y="1233107"/>
            <a:ext cx="3764756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-11" dirty="0">
                <a:solidFill>
                  <a:srgbClr val="3E3E3E"/>
                </a:solidFill>
                <a:latin typeface="Tahoma"/>
                <a:cs typeface="Tahoma"/>
              </a:rPr>
              <a:t>Power</a:t>
            </a:r>
            <a:r>
              <a:rPr sz="1500" b="1" spc="-4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124" dirty="0">
                <a:solidFill>
                  <a:srgbClr val="3E3E3E"/>
                </a:solidFill>
                <a:latin typeface="Tahoma"/>
                <a:cs typeface="Tahoma"/>
              </a:rPr>
              <a:t>BI</a:t>
            </a:r>
            <a:r>
              <a:rPr sz="1500" b="1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19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1500" b="1" spc="-11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500" b="1" spc="4" dirty="0">
                <a:solidFill>
                  <a:srgbClr val="3E3E3E"/>
                </a:solidFill>
                <a:latin typeface="Tahoma"/>
                <a:cs typeface="Tahoma"/>
              </a:rPr>
              <a:t>skto</a:t>
            </a:r>
            <a:r>
              <a:rPr sz="1500" b="1" spc="8" dirty="0">
                <a:solidFill>
                  <a:srgbClr val="3E3E3E"/>
                </a:solidFill>
                <a:latin typeface="Tahoma"/>
                <a:cs typeface="Tahoma"/>
              </a:rPr>
              <a:t>p</a:t>
            </a:r>
            <a:r>
              <a:rPr sz="1500" b="1" spc="-6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4" dirty="0">
                <a:solidFill>
                  <a:srgbClr val="3E3E3E"/>
                </a:solidFill>
                <a:latin typeface="Tahoma"/>
                <a:cs typeface="Tahoma"/>
              </a:rPr>
              <a:t>us</a:t>
            </a:r>
            <a:r>
              <a:rPr sz="1500" b="1" spc="4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500" b="1" spc="-26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500" b="1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23" dirty="0">
                <a:solidFill>
                  <a:srgbClr val="3E3E3E"/>
                </a:solidFill>
                <a:latin typeface="Tahoma"/>
                <a:cs typeface="Tahoma"/>
              </a:rPr>
              <a:t>P</a:t>
            </a:r>
            <a:r>
              <a:rPr sz="1500" b="1" spc="-26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500" b="1" spc="-8" dirty="0">
                <a:solidFill>
                  <a:srgbClr val="3E3E3E"/>
                </a:solidFill>
                <a:latin typeface="Tahoma"/>
                <a:cs typeface="Tahoma"/>
              </a:rPr>
              <a:t>wer</a:t>
            </a:r>
            <a:r>
              <a:rPr sz="1500" b="1" spc="-49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15" dirty="0">
                <a:solidFill>
                  <a:srgbClr val="3E3E3E"/>
                </a:solidFill>
                <a:latin typeface="Tahoma"/>
                <a:cs typeface="Tahoma"/>
              </a:rPr>
              <a:t>Query</a:t>
            </a:r>
            <a:r>
              <a:rPr sz="1500" b="1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8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500" b="1" spc="-120" dirty="0">
                <a:solidFill>
                  <a:srgbClr val="3E3E3E"/>
                </a:solidFill>
                <a:latin typeface="Tahoma"/>
                <a:cs typeface="Tahoma"/>
              </a:rPr>
              <a:t>: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1680" y="2716196"/>
            <a:ext cx="4319897" cy="213031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24605" y="3223831"/>
            <a:ext cx="1246346" cy="1061990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9525" marR="3810" indent="-953" algn="ctr">
              <a:lnSpc>
                <a:spcPts val="1620"/>
              </a:lnSpc>
              <a:spcBef>
                <a:spcPts val="281"/>
              </a:spcBef>
            </a:pPr>
            <a:r>
              <a:rPr sz="1500" spc="26" dirty="0">
                <a:solidFill>
                  <a:srgbClr val="585858"/>
                </a:solidFill>
                <a:latin typeface="Microsoft Sans Serif"/>
                <a:cs typeface="Microsoft Sans Serif"/>
              </a:rPr>
              <a:t>Store </a:t>
            </a:r>
            <a:r>
              <a:rPr sz="1500" spc="64" dirty="0">
                <a:solidFill>
                  <a:srgbClr val="585858"/>
                </a:solidFill>
                <a:latin typeface="Microsoft Sans Serif"/>
                <a:cs typeface="Microsoft Sans Serif"/>
              </a:rPr>
              <a:t>the </a:t>
            </a:r>
            <a:r>
              <a:rPr sz="1500" spc="68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38" dirty="0">
                <a:solidFill>
                  <a:srgbClr val="585858"/>
                </a:solidFill>
                <a:latin typeface="Microsoft Sans Serif"/>
                <a:cs typeface="Microsoft Sans Serif"/>
              </a:rPr>
              <a:t>results </a:t>
            </a:r>
            <a:r>
              <a:rPr sz="15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in </a:t>
            </a:r>
            <a:r>
              <a:rPr sz="1500" spc="41" dirty="0">
                <a:solidFill>
                  <a:srgbClr val="585858"/>
                </a:solidFill>
                <a:latin typeface="Microsoft Sans Serif"/>
                <a:cs typeface="Microsoft Sans Serif"/>
              </a:rPr>
              <a:t>an </a:t>
            </a:r>
            <a:r>
              <a:rPr sz="15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8" dirty="0">
                <a:solidFill>
                  <a:srgbClr val="585858"/>
                </a:solidFill>
                <a:latin typeface="Microsoft Sans Serif"/>
                <a:cs typeface="Microsoft Sans Serif"/>
              </a:rPr>
              <a:t>excel</a:t>
            </a:r>
            <a:r>
              <a:rPr sz="1500" spc="-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41" dirty="0">
                <a:solidFill>
                  <a:srgbClr val="585858"/>
                </a:solidFill>
                <a:latin typeface="Microsoft Sans Serif"/>
                <a:cs typeface="Microsoft Sans Serif"/>
              </a:rPr>
              <a:t>file</a:t>
            </a:r>
            <a:r>
              <a:rPr sz="1500" spc="-34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94" dirty="0">
                <a:solidFill>
                  <a:srgbClr val="585858"/>
                </a:solidFill>
                <a:latin typeface="Microsoft Sans Serif"/>
                <a:cs typeface="Microsoft Sans Serif"/>
              </a:rPr>
              <a:t>or</a:t>
            </a:r>
            <a:r>
              <a:rPr sz="1500" spc="-23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56" dirty="0">
                <a:solidFill>
                  <a:srgbClr val="585858"/>
                </a:solidFill>
                <a:latin typeface="Microsoft Sans Serif"/>
                <a:cs typeface="Microsoft Sans Serif"/>
              </a:rPr>
              <a:t>in </a:t>
            </a:r>
            <a:r>
              <a:rPr sz="1500" spc="-39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a </a:t>
            </a:r>
            <a:r>
              <a:rPr sz="1500" spc="34" dirty="0">
                <a:solidFill>
                  <a:srgbClr val="585858"/>
                </a:solidFill>
                <a:latin typeface="Microsoft Sans Serif"/>
                <a:cs typeface="Microsoft Sans Serif"/>
              </a:rPr>
              <a:t>Power </a:t>
            </a:r>
            <a:r>
              <a:rPr sz="1500" spc="23" dirty="0">
                <a:solidFill>
                  <a:srgbClr val="585858"/>
                </a:solidFill>
                <a:latin typeface="Microsoft Sans Serif"/>
                <a:cs typeface="Microsoft Sans Serif"/>
              </a:rPr>
              <a:t>Pivot </a:t>
            </a:r>
            <a:r>
              <a:rPr sz="1500" spc="-39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64" dirty="0">
                <a:solidFill>
                  <a:srgbClr val="585858"/>
                </a:solidFill>
                <a:latin typeface="Microsoft Sans Serif"/>
                <a:cs typeface="Microsoft Sans Serif"/>
              </a:rPr>
              <a:t>model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3180" y="3532441"/>
            <a:ext cx="1367790" cy="446437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9525" marR="3810" indent="84296">
              <a:lnSpc>
                <a:spcPts val="1620"/>
              </a:lnSpc>
              <a:spcBef>
                <a:spcPts val="281"/>
              </a:spcBef>
            </a:pPr>
            <a:r>
              <a:rPr sz="15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Perform </a:t>
            </a:r>
            <a:r>
              <a:rPr sz="1500" spc="49" dirty="0">
                <a:solidFill>
                  <a:srgbClr val="585858"/>
                </a:solidFill>
                <a:latin typeface="Microsoft Sans Serif"/>
                <a:cs typeface="Microsoft Sans Serif"/>
              </a:rPr>
              <a:t>data </a:t>
            </a:r>
            <a:r>
              <a:rPr sz="1500" spc="53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71" dirty="0">
                <a:solidFill>
                  <a:srgbClr val="585858"/>
                </a:solidFill>
                <a:latin typeface="Microsoft Sans Serif"/>
                <a:cs typeface="Microsoft Sans Serif"/>
              </a:rPr>
              <a:t>transforma</a:t>
            </a:r>
            <a:r>
              <a:rPr sz="1500" spc="34" dirty="0">
                <a:solidFill>
                  <a:srgbClr val="585858"/>
                </a:solidFill>
                <a:latin typeface="Microsoft Sans Serif"/>
                <a:cs typeface="Microsoft Sans Serif"/>
              </a:rPr>
              <a:t>t</a:t>
            </a:r>
            <a:r>
              <a:rPr sz="1500" spc="64" dirty="0">
                <a:solidFill>
                  <a:srgbClr val="585858"/>
                </a:solidFill>
                <a:latin typeface="Microsoft Sans Serif"/>
                <a:cs typeface="Microsoft Sans Serif"/>
              </a:rPr>
              <a:t>ion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478" y="201263"/>
            <a:ext cx="6837045" cy="37895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23" dirty="0">
                <a:solidFill>
                  <a:srgbClr val="3E3E3E"/>
                </a:solidFill>
              </a:rPr>
              <a:t>Power</a:t>
            </a:r>
            <a:r>
              <a:rPr sz="2400" spc="-90" dirty="0">
                <a:solidFill>
                  <a:srgbClr val="3E3E3E"/>
                </a:solidFill>
              </a:rPr>
              <a:t> </a:t>
            </a:r>
            <a:r>
              <a:rPr sz="2400" spc="-199" dirty="0">
                <a:solidFill>
                  <a:srgbClr val="3E3E3E"/>
                </a:solidFill>
              </a:rPr>
              <a:t>BI</a:t>
            </a:r>
            <a:r>
              <a:rPr sz="2400" spc="-75" dirty="0">
                <a:solidFill>
                  <a:srgbClr val="3E3E3E"/>
                </a:solidFill>
              </a:rPr>
              <a:t> </a:t>
            </a:r>
            <a:r>
              <a:rPr sz="2400" spc="-38" dirty="0">
                <a:solidFill>
                  <a:srgbClr val="3E3E3E"/>
                </a:solidFill>
              </a:rPr>
              <a:t>De</a:t>
            </a:r>
            <a:r>
              <a:rPr sz="2400" spc="-23" dirty="0">
                <a:solidFill>
                  <a:srgbClr val="3E3E3E"/>
                </a:solidFill>
              </a:rPr>
              <a:t>s</a:t>
            </a:r>
            <a:r>
              <a:rPr sz="2400" spc="19" dirty="0">
                <a:solidFill>
                  <a:srgbClr val="3E3E3E"/>
                </a:solidFill>
              </a:rPr>
              <a:t>kto</a:t>
            </a:r>
            <a:r>
              <a:rPr sz="2400" spc="26" dirty="0">
                <a:solidFill>
                  <a:srgbClr val="3E3E3E"/>
                </a:solidFill>
              </a:rPr>
              <a:t>p</a:t>
            </a:r>
            <a:r>
              <a:rPr sz="2400" spc="-90" dirty="0">
                <a:solidFill>
                  <a:srgbClr val="3E3E3E"/>
                </a:solidFill>
              </a:rPr>
              <a:t> </a:t>
            </a:r>
            <a:r>
              <a:rPr sz="2400" dirty="0">
                <a:solidFill>
                  <a:srgbClr val="3E3E3E"/>
                </a:solidFill>
              </a:rPr>
              <a:t>Comp</a:t>
            </a:r>
            <a:r>
              <a:rPr sz="2400" spc="-8" dirty="0">
                <a:solidFill>
                  <a:srgbClr val="3E3E3E"/>
                </a:solidFill>
              </a:rPr>
              <a:t>o</a:t>
            </a:r>
            <a:r>
              <a:rPr sz="2400" spc="11" dirty="0">
                <a:solidFill>
                  <a:srgbClr val="3E3E3E"/>
                </a:solidFill>
              </a:rPr>
              <a:t>nent</a:t>
            </a:r>
            <a:r>
              <a:rPr sz="2400" spc="26" dirty="0">
                <a:solidFill>
                  <a:srgbClr val="3E3E3E"/>
                </a:solidFill>
              </a:rPr>
              <a:t>s</a:t>
            </a:r>
            <a:r>
              <a:rPr sz="2400" spc="217" dirty="0">
                <a:solidFill>
                  <a:srgbClr val="3E3E3E"/>
                </a:solidFill>
              </a:rPr>
              <a:t>—</a:t>
            </a:r>
            <a:r>
              <a:rPr sz="2400" spc="-23" dirty="0">
                <a:solidFill>
                  <a:srgbClr val="3E3E3E"/>
                </a:solidFill>
              </a:rPr>
              <a:t>Power</a:t>
            </a:r>
            <a:r>
              <a:rPr sz="2400" spc="-105" dirty="0">
                <a:solidFill>
                  <a:srgbClr val="3E3E3E"/>
                </a:solidFill>
              </a:rPr>
              <a:t> </a:t>
            </a:r>
            <a:r>
              <a:rPr sz="2400" spc="-8" dirty="0">
                <a:solidFill>
                  <a:srgbClr val="3E3E3E"/>
                </a:solidFill>
              </a:rPr>
              <a:t>Pivot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0754" y="585216"/>
            <a:ext cx="9356598" cy="2743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74980" y="1028700"/>
            <a:ext cx="10592276" cy="626745"/>
          </a:xfrm>
          <a:custGeom>
            <a:avLst/>
            <a:gdLst/>
            <a:ahLst/>
            <a:cxnLst/>
            <a:rect l="l" t="t" r="r" b="b"/>
            <a:pathLst>
              <a:path w="14123035" h="835660">
                <a:moveTo>
                  <a:pt x="13785215" y="0"/>
                </a:moveTo>
                <a:lnTo>
                  <a:pt x="337692" y="0"/>
                </a:lnTo>
                <a:lnTo>
                  <a:pt x="291884" y="3084"/>
                </a:lnTo>
                <a:lnTo>
                  <a:pt x="247943" y="12067"/>
                </a:lnTo>
                <a:lnTo>
                  <a:pt x="206275" y="26546"/>
                </a:lnTo>
                <a:lnTo>
                  <a:pt x="167282" y="46119"/>
                </a:lnTo>
                <a:lnTo>
                  <a:pt x="131367" y="70382"/>
                </a:lnTo>
                <a:lnTo>
                  <a:pt x="98932" y="98933"/>
                </a:lnTo>
                <a:lnTo>
                  <a:pt x="70382" y="131367"/>
                </a:lnTo>
                <a:lnTo>
                  <a:pt x="46119" y="167282"/>
                </a:lnTo>
                <a:lnTo>
                  <a:pt x="26546" y="206275"/>
                </a:lnTo>
                <a:lnTo>
                  <a:pt x="12067" y="247943"/>
                </a:lnTo>
                <a:lnTo>
                  <a:pt x="3084" y="291884"/>
                </a:lnTo>
                <a:lnTo>
                  <a:pt x="0" y="337693"/>
                </a:lnTo>
                <a:lnTo>
                  <a:pt x="0" y="497458"/>
                </a:lnTo>
                <a:lnTo>
                  <a:pt x="3084" y="543267"/>
                </a:lnTo>
                <a:lnTo>
                  <a:pt x="12067" y="587208"/>
                </a:lnTo>
                <a:lnTo>
                  <a:pt x="26546" y="628876"/>
                </a:lnTo>
                <a:lnTo>
                  <a:pt x="46119" y="667869"/>
                </a:lnTo>
                <a:lnTo>
                  <a:pt x="70382" y="703784"/>
                </a:lnTo>
                <a:lnTo>
                  <a:pt x="98933" y="736218"/>
                </a:lnTo>
                <a:lnTo>
                  <a:pt x="131367" y="764769"/>
                </a:lnTo>
                <a:lnTo>
                  <a:pt x="167282" y="789032"/>
                </a:lnTo>
                <a:lnTo>
                  <a:pt x="206275" y="808605"/>
                </a:lnTo>
                <a:lnTo>
                  <a:pt x="247943" y="823084"/>
                </a:lnTo>
                <a:lnTo>
                  <a:pt x="291884" y="832067"/>
                </a:lnTo>
                <a:lnTo>
                  <a:pt x="337692" y="835151"/>
                </a:lnTo>
                <a:lnTo>
                  <a:pt x="13785215" y="835151"/>
                </a:lnTo>
                <a:lnTo>
                  <a:pt x="13831023" y="832067"/>
                </a:lnTo>
                <a:lnTo>
                  <a:pt x="13874964" y="823084"/>
                </a:lnTo>
                <a:lnTo>
                  <a:pt x="13916632" y="808605"/>
                </a:lnTo>
                <a:lnTo>
                  <a:pt x="13955625" y="789032"/>
                </a:lnTo>
                <a:lnTo>
                  <a:pt x="13991540" y="764769"/>
                </a:lnTo>
                <a:lnTo>
                  <a:pt x="14023975" y="736218"/>
                </a:lnTo>
                <a:lnTo>
                  <a:pt x="14052525" y="703784"/>
                </a:lnTo>
                <a:lnTo>
                  <a:pt x="14076788" y="667869"/>
                </a:lnTo>
                <a:lnTo>
                  <a:pt x="14096361" y="628876"/>
                </a:lnTo>
                <a:lnTo>
                  <a:pt x="14110840" y="587208"/>
                </a:lnTo>
                <a:lnTo>
                  <a:pt x="14119823" y="543267"/>
                </a:lnTo>
                <a:lnTo>
                  <a:pt x="14122908" y="497458"/>
                </a:lnTo>
                <a:lnTo>
                  <a:pt x="14122908" y="337693"/>
                </a:lnTo>
                <a:lnTo>
                  <a:pt x="14119823" y="291884"/>
                </a:lnTo>
                <a:lnTo>
                  <a:pt x="14110840" y="247943"/>
                </a:lnTo>
                <a:lnTo>
                  <a:pt x="14096361" y="206275"/>
                </a:lnTo>
                <a:lnTo>
                  <a:pt x="14076788" y="167282"/>
                </a:lnTo>
                <a:lnTo>
                  <a:pt x="14052525" y="131367"/>
                </a:lnTo>
                <a:lnTo>
                  <a:pt x="14023975" y="98933"/>
                </a:lnTo>
                <a:lnTo>
                  <a:pt x="13991540" y="70382"/>
                </a:lnTo>
                <a:lnTo>
                  <a:pt x="13955625" y="46119"/>
                </a:lnTo>
                <a:lnTo>
                  <a:pt x="13916632" y="26546"/>
                </a:lnTo>
                <a:lnTo>
                  <a:pt x="13874964" y="12067"/>
                </a:lnTo>
                <a:lnTo>
                  <a:pt x="13831023" y="3084"/>
                </a:lnTo>
                <a:lnTo>
                  <a:pt x="13785215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182647" y="1233107"/>
            <a:ext cx="2500313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-11" dirty="0">
                <a:solidFill>
                  <a:srgbClr val="3E3E3E"/>
                </a:solidFill>
                <a:latin typeface="Tahoma"/>
                <a:cs typeface="Tahoma"/>
              </a:rPr>
              <a:t>With</a:t>
            </a:r>
            <a:r>
              <a:rPr sz="1500" b="1" spc="-6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11" dirty="0">
                <a:solidFill>
                  <a:srgbClr val="3E3E3E"/>
                </a:solidFill>
                <a:latin typeface="Tahoma"/>
                <a:cs typeface="Tahoma"/>
              </a:rPr>
              <a:t>Power</a:t>
            </a:r>
            <a:r>
              <a:rPr sz="1500" b="1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4" dirty="0">
                <a:solidFill>
                  <a:srgbClr val="3E3E3E"/>
                </a:solidFill>
                <a:latin typeface="Tahoma"/>
                <a:cs typeface="Tahoma"/>
              </a:rPr>
              <a:t>Pivot</a:t>
            </a:r>
            <a:r>
              <a:rPr sz="1500" b="1"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4" dirty="0">
                <a:solidFill>
                  <a:srgbClr val="3E3E3E"/>
                </a:solidFill>
                <a:latin typeface="Tahoma"/>
                <a:cs typeface="Tahoma"/>
              </a:rPr>
              <a:t>you</a:t>
            </a:r>
            <a:r>
              <a:rPr sz="1500" b="1" spc="-6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3E3E3E"/>
                </a:solidFill>
                <a:latin typeface="Tahoma"/>
                <a:cs typeface="Tahoma"/>
              </a:rPr>
              <a:t>can: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088" y="2727007"/>
            <a:ext cx="7379378" cy="24132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92668" y="3685127"/>
            <a:ext cx="1221581" cy="446437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9525" marR="3810" indent="55721">
              <a:lnSpc>
                <a:spcPts val="1620"/>
              </a:lnSpc>
              <a:spcBef>
                <a:spcPts val="281"/>
              </a:spcBef>
            </a:pPr>
            <a:r>
              <a:rPr sz="15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Create </a:t>
            </a:r>
            <a:r>
              <a:rPr sz="15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user- </a:t>
            </a:r>
            <a:r>
              <a:rPr sz="1500" spc="-39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56" dirty="0">
                <a:solidFill>
                  <a:srgbClr val="585858"/>
                </a:solidFill>
                <a:latin typeface="Microsoft Sans Serif"/>
                <a:cs typeface="Microsoft Sans Serif"/>
              </a:rPr>
              <a:t>defined</a:t>
            </a:r>
            <a:r>
              <a:rPr sz="1500" spc="-79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38" dirty="0">
                <a:solidFill>
                  <a:srgbClr val="585858"/>
                </a:solidFill>
                <a:latin typeface="Microsoft Sans Serif"/>
                <a:cs typeface="Microsoft Sans Serif"/>
              </a:rPr>
              <a:t>fields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0821" y="3581743"/>
            <a:ext cx="1414463" cy="655949"/>
          </a:xfrm>
          <a:prstGeom prst="rect">
            <a:avLst/>
          </a:prstGeom>
        </p:spPr>
        <p:txBody>
          <a:bodyPr vert="horz" wrap="square" lIns="0" tIns="32385" rIns="0" bIns="0" rtlCol="0">
            <a:spAutoFit/>
          </a:bodyPr>
          <a:lstStyle/>
          <a:p>
            <a:pPr marL="9049" marR="3810" algn="ctr">
              <a:lnSpc>
                <a:spcPct val="90100"/>
              </a:lnSpc>
              <a:spcBef>
                <a:spcPts val="255"/>
              </a:spcBef>
            </a:pPr>
            <a:r>
              <a:rPr sz="1500" spc="41" dirty="0">
                <a:solidFill>
                  <a:srgbClr val="585858"/>
                </a:solidFill>
                <a:latin typeface="Microsoft Sans Serif"/>
                <a:cs typeface="Microsoft Sans Serif"/>
              </a:rPr>
              <a:t>Build</a:t>
            </a:r>
            <a:r>
              <a:rPr sz="1500" spc="-41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500" spc="-41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schema, </a:t>
            </a:r>
            <a:r>
              <a:rPr sz="1500" spc="-386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34" dirty="0">
                <a:solidFill>
                  <a:srgbClr val="585858"/>
                </a:solidFill>
                <a:latin typeface="Microsoft Sans Serif"/>
                <a:cs typeface="Microsoft Sans Serif"/>
              </a:rPr>
              <a:t>relationships, </a:t>
            </a:r>
            <a:r>
              <a:rPr sz="1500" spc="38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56" dirty="0">
                <a:solidFill>
                  <a:srgbClr val="585858"/>
                </a:solidFill>
                <a:latin typeface="Microsoft Sans Serif"/>
                <a:cs typeface="Microsoft Sans Serif"/>
              </a:rPr>
              <a:t>and</a:t>
            </a:r>
            <a:r>
              <a:rPr sz="1500" spc="-23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so</a:t>
            </a:r>
            <a:r>
              <a:rPr sz="15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79" dirty="0">
                <a:solidFill>
                  <a:srgbClr val="585858"/>
                </a:solidFill>
                <a:latin typeface="Microsoft Sans Serif"/>
                <a:cs typeface="Microsoft Sans Serif"/>
              </a:rPr>
              <a:t>on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5001" y="3685127"/>
            <a:ext cx="1198721" cy="446437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81928" marR="3810" indent="-172878">
              <a:lnSpc>
                <a:spcPts val="1620"/>
              </a:lnSpc>
              <a:spcBef>
                <a:spcPts val="281"/>
              </a:spcBef>
            </a:pPr>
            <a:r>
              <a:rPr sz="15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Perform</a:t>
            </a:r>
            <a:r>
              <a:rPr sz="1500" spc="-7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49" dirty="0">
                <a:solidFill>
                  <a:srgbClr val="585858"/>
                </a:solidFill>
                <a:latin typeface="Microsoft Sans Serif"/>
                <a:cs typeface="Microsoft Sans Serif"/>
              </a:rPr>
              <a:t>data </a:t>
            </a:r>
            <a:r>
              <a:rPr sz="1500" spc="-39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53" dirty="0">
                <a:solidFill>
                  <a:srgbClr val="585858"/>
                </a:solidFill>
                <a:latin typeface="Microsoft Sans Serif"/>
                <a:cs typeface="Microsoft Sans Serif"/>
              </a:rPr>
              <a:t>modeling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332" y="201263"/>
            <a:ext cx="6870383" cy="37895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23" dirty="0">
                <a:solidFill>
                  <a:srgbClr val="3E3E3E"/>
                </a:solidFill>
              </a:rPr>
              <a:t>Power</a:t>
            </a:r>
            <a:r>
              <a:rPr sz="2400" spc="-90" dirty="0">
                <a:solidFill>
                  <a:srgbClr val="3E3E3E"/>
                </a:solidFill>
              </a:rPr>
              <a:t> </a:t>
            </a:r>
            <a:r>
              <a:rPr sz="2400" spc="-199" dirty="0">
                <a:solidFill>
                  <a:srgbClr val="3E3E3E"/>
                </a:solidFill>
              </a:rPr>
              <a:t>BI</a:t>
            </a:r>
            <a:r>
              <a:rPr sz="2400" spc="-75" dirty="0">
                <a:solidFill>
                  <a:srgbClr val="3E3E3E"/>
                </a:solidFill>
              </a:rPr>
              <a:t> </a:t>
            </a:r>
            <a:r>
              <a:rPr sz="2400" spc="-38" dirty="0">
                <a:solidFill>
                  <a:srgbClr val="3E3E3E"/>
                </a:solidFill>
              </a:rPr>
              <a:t>De</a:t>
            </a:r>
            <a:r>
              <a:rPr sz="2400" spc="-23" dirty="0">
                <a:solidFill>
                  <a:srgbClr val="3E3E3E"/>
                </a:solidFill>
              </a:rPr>
              <a:t>s</a:t>
            </a:r>
            <a:r>
              <a:rPr sz="2400" spc="19" dirty="0">
                <a:solidFill>
                  <a:srgbClr val="3E3E3E"/>
                </a:solidFill>
              </a:rPr>
              <a:t>kto</a:t>
            </a:r>
            <a:r>
              <a:rPr sz="2400" spc="26" dirty="0">
                <a:solidFill>
                  <a:srgbClr val="3E3E3E"/>
                </a:solidFill>
              </a:rPr>
              <a:t>p</a:t>
            </a:r>
            <a:r>
              <a:rPr sz="2400" spc="-90" dirty="0">
                <a:solidFill>
                  <a:srgbClr val="3E3E3E"/>
                </a:solidFill>
              </a:rPr>
              <a:t> </a:t>
            </a:r>
            <a:r>
              <a:rPr sz="2400" dirty="0">
                <a:solidFill>
                  <a:srgbClr val="3E3E3E"/>
                </a:solidFill>
              </a:rPr>
              <a:t>Comp</a:t>
            </a:r>
            <a:r>
              <a:rPr sz="2400" spc="-8" dirty="0">
                <a:solidFill>
                  <a:srgbClr val="3E3E3E"/>
                </a:solidFill>
              </a:rPr>
              <a:t>o</a:t>
            </a:r>
            <a:r>
              <a:rPr sz="2400" spc="11" dirty="0">
                <a:solidFill>
                  <a:srgbClr val="3E3E3E"/>
                </a:solidFill>
              </a:rPr>
              <a:t>nent</a:t>
            </a:r>
            <a:r>
              <a:rPr sz="2400" spc="26" dirty="0">
                <a:solidFill>
                  <a:srgbClr val="3E3E3E"/>
                </a:solidFill>
              </a:rPr>
              <a:t>s</a:t>
            </a:r>
            <a:r>
              <a:rPr sz="2400" spc="217" dirty="0">
                <a:solidFill>
                  <a:srgbClr val="3E3E3E"/>
                </a:solidFill>
              </a:rPr>
              <a:t>—</a:t>
            </a:r>
            <a:r>
              <a:rPr sz="2400" spc="-94" dirty="0">
                <a:solidFill>
                  <a:srgbClr val="3E3E3E"/>
                </a:solidFill>
              </a:rPr>
              <a:t> </a:t>
            </a:r>
            <a:r>
              <a:rPr sz="2400" spc="-23" dirty="0">
                <a:solidFill>
                  <a:srgbClr val="3E3E3E"/>
                </a:solidFill>
              </a:rPr>
              <a:t>Power</a:t>
            </a:r>
            <a:r>
              <a:rPr sz="2400" spc="-90" dirty="0">
                <a:solidFill>
                  <a:srgbClr val="3E3E3E"/>
                </a:solidFill>
              </a:rPr>
              <a:t> </a:t>
            </a:r>
            <a:r>
              <a:rPr sz="2400" spc="-34" dirty="0">
                <a:solidFill>
                  <a:srgbClr val="3E3E3E"/>
                </a:solidFill>
              </a:rPr>
              <a:t>View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0754" y="585216"/>
            <a:ext cx="9356598" cy="2743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74980" y="1028700"/>
            <a:ext cx="10592276" cy="626745"/>
          </a:xfrm>
          <a:custGeom>
            <a:avLst/>
            <a:gdLst/>
            <a:ahLst/>
            <a:cxnLst/>
            <a:rect l="l" t="t" r="r" b="b"/>
            <a:pathLst>
              <a:path w="14123035" h="835660">
                <a:moveTo>
                  <a:pt x="13785215" y="0"/>
                </a:moveTo>
                <a:lnTo>
                  <a:pt x="337692" y="0"/>
                </a:lnTo>
                <a:lnTo>
                  <a:pt x="291884" y="3084"/>
                </a:lnTo>
                <a:lnTo>
                  <a:pt x="247943" y="12067"/>
                </a:lnTo>
                <a:lnTo>
                  <a:pt x="206275" y="26546"/>
                </a:lnTo>
                <a:lnTo>
                  <a:pt x="167282" y="46119"/>
                </a:lnTo>
                <a:lnTo>
                  <a:pt x="131367" y="70382"/>
                </a:lnTo>
                <a:lnTo>
                  <a:pt x="98932" y="98933"/>
                </a:lnTo>
                <a:lnTo>
                  <a:pt x="70382" y="131367"/>
                </a:lnTo>
                <a:lnTo>
                  <a:pt x="46119" y="167282"/>
                </a:lnTo>
                <a:lnTo>
                  <a:pt x="26546" y="206275"/>
                </a:lnTo>
                <a:lnTo>
                  <a:pt x="12067" y="247943"/>
                </a:lnTo>
                <a:lnTo>
                  <a:pt x="3084" y="291884"/>
                </a:lnTo>
                <a:lnTo>
                  <a:pt x="0" y="337693"/>
                </a:lnTo>
                <a:lnTo>
                  <a:pt x="0" y="497458"/>
                </a:lnTo>
                <a:lnTo>
                  <a:pt x="3084" y="543267"/>
                </a:lnTo>
                <a:lnTo>
                  <a:pt x="12067" y="587208"/>
                </a:lnTo>
                <a:lnTo>
                  <a:pt x="26546" y="628876"/>
                </a:lnTo>
                <a:lnTo>
                  <a:pt x="46119" y="667869"/>
                </a:lnTo>
                <a:lnTo>
                  <a:pt x="70382" y="703784"/>
                </a:lnTo>
                <a:lnTo>
                  <a:pt x="98933" y="736218"/>
                </a:lnTo>
                <a:lnTo>
                  <a:pt x="131367" y="764769"/>
                </a:lnTo>
                <a:lnTo>
                  <a:pt x="167282" y="789032"/>
                </a:lnTo>
                <a:lnTo>
                  <a:pt x="206275" y="808605"/>
                </a:lnTo>
                <a:lnTo>
                  <a:pt x="247943" y="823084"/>
                </a:lnTo>
                <a:lnTo>
                  <a:pt x="291884" y="832067"/>
                </a:lnTo>
                <a:lnTo>
                  <a:pt x="337692" y="835151"/>
                </a:lnTo>
                <a:lnTo>
                  <a:pt x="13785215" y="835151"/>
                </a:lnTo>
                <a:lnTo>
                  <a:pt x="13831023" y="832067"/>
                </a:lnTo>
                <a:lnTo>
                  <a:pt x="13874964" y="823084"/>
                </a:lnTo>
                <a:lnTo>
                  <a:pt x="13916632" y="808605"/>
                </a:lnTo>
                <a:lnTo>
                  <a:pt x="13955625" y="789032"/>
                </a:lnTo>
                <a:lnTo>
                  <a:pt x="13991540" y="764769"/>
                </a:lnTo>
                <a:lnTo>
                  <a:pt x="14023975" y="736218"/>
                </a:lnTo>
                <a:lnTo>
                  <a:pt x="14052525" y="703784"/>
                </a:lnTo>
                <a:lnTo>
                  <a:pt x="14076788" y="667869"/>
                </a:lnTo>
                <a:lnTo>
                  <a:pt x="14096361" y="628876"/>
                </a:lnTo>
                <a:lnTo>
                  <a:pt x="14110840" y="587208"/>
                </a:lnTo>
                <a:lnTo>
                  <a:pt x="14119823" y="543267"/>
                </a:lnTo>
                <a:lnTo>
                  <a:pt x="14122908" y="497458"/>
                </a:lnTo>
                <a:lnTo>
                  <a:pt x="14122908" y="337693"/>
                </a:lnTo>
                <a:lnTo>
                  <a:pt x="14119823" y="291884"/>
                </a:lnTo>
                <a:lnTo>
                  <a:pt x="14110840" y="247943"/>
                </a:lnTo>
                <a:lnTo>
                  <a:pt x="14096361" y="206275"/>
                </a:lnTo>
                <a:lnTo>
                  <a:pt x="14076788" y="167282"/>
                </a:lnTo>
                <a:lnTo>
                  <a:pt x="14052525" y="131367"/>
                </a:lnTo>
                <a:lnTo>
                  <a:pt x="14023975" y="98933"/>
                </a:lnTo>
                <a:lnTo>
                  <a:pt x="13991540" y="70382"/>
                </a:lnTo>
                <a:lnTo>
                  <a:pt x="13955625" y="46119"/>
                </a:lnTo>
                <a:lnTo>
                  <a:pt x="13916632" y="26546"/>
                </a:lnTo>
                <a:lnTo>
                  <a:pt x="13874964" y="12067"/>
                </a:lnTo>
                <a:lnTo>
                  <a:pt x="13831023" y="3084"/>
                </a:lnTo>
                <a:lnTo>
                  <a:pt x="13785215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186076" y="1233107"/>
            <a:ext cx="249316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-11" dirty="0">
                <a:solidFill>
                  <a:srgbClr val="3E3E3E"/>
                </a:solidFill>
                <a:latin typeface="Tahoma"/>
                <a:cs typeface="Tahoma"/>
              </a:rPr>
              <a:t>Power</a:t>
            </a:r>
            <a:r>
              <a:rPr sz="1500" b="1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23" dirty="0">
                <a:solidFill>
                  <a:srgbClr val="3E3E3E"/>
                </a:solidFill>
                <a:latin typeface="Tahoma"/>
                <a:cs typeface="Tahoma"/>
              </a:rPr>
              <a:t>View</a:t>
            </a:r>
            <a:r>
              <a:rPr sz="1500" b="1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11" dirty="0">
                <a:solidFill>
                  <a:srgbClr val="3E3E3E"/>
                </a:solidFill>
                <a:latin typeface="Tahoma"/>
                <a:cs typeface="Tahoma"/>
              </a:rPr>
              <a:t>allows</a:t>
            </a:r>
            <a:r>
              <a:rPr sz="1500" b="1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8" dirty="0">
                <a:solidFill>
                  <a:srgbClr val="3E3E3E"/>
                </a:solidFill>
                <a:latin typeface="Tahoma"/>
                <a:cs typeface="Tahoma"/>
              </a:rPr>
              <a:t>you</a:t>
            </a:r>
            <a:r>
              <a:rPr sz="1500" b="1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500" b="1" spc="-34" dirty="0">
                <a:solidFill>
                  <a:srgbClr val="3E3E3E"/>
                </a:solidFill>
                <a:latin typeface="Tahoma"/>
                <a:cs typeface="Tahoma"/>
              </a:rPr>
              <a:t>to: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6631" y="2764727"/>
            <a:ext cx="6287317" cy="205778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38707" y="3544729"/>
            <a:ext cx="1054894" cy="446437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9525" marR="3810" indent="340519">
              <a:lnSpc>
                <a:spcPts val="1620"/>
              </a:lnSpc>
              <a:spcBef>
                <a:spcPts val="281"/>
              </a:spcBef>
            </a:pPr>
            <a:r>
              <a:rPr sz="1500" spc="41" dirty="0">
                <a:solidFill>
                  <a:srgbClr val="585858"/>
                </a:solidFill>
                <a:latin typeface="Microsoft Sans Serif"/>
                <a:cs typeface="Microsoft Sans Serif"/>
              </a:rPr>
              <a:t>Add </a:t>
            </a:r>
            <a:r>
              <a:rPr sz="15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34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500" spc="79" dirty="0">
                <a:solidFill>
                  <a:srgbClr val="585858"/>
                </a:solidFill>
                <a:latin typeface="Microsoft Sans Serif"/>
                <a:cs typeface="Microsoft Sans Serif"/>
              </a:rPr>
              <a:t>n</a:t>
            </a:r>
            <a:r>
              <a:rPr sz="1500" spc="34" dirty="0">
                <a:solidFill>
                  <a:srgbClr val="585858"/>
                </a:solidFill>
                <a:latin typeface="Microsoft Sans Serif"/>
                <a:cs typeface="Microsoft Sans Serif"/>
              </a:rPr>
              <a:t>tera</a:t>
            </a:r>
            <a:r>
              <a:rPr sz="1500" spc="49" dirty="0">
                <a:solidFill>
                  <a:srgbClr val="585858"/>
                </a:solidFill>
                <a:latin typeface="Microsoft Sans Serif"/>
                <a:cs typeface="Microsoft Sans Serif"/>
              </a:rPr>
              <a:t>c</a:t>
            </a:r>
            <a:r>
              <a:rPr sz="1500" spc="79" dirty="0">
                <a:solidFill>
                  <a:srgbClr val="585858"/>
                </a:solidFill>
                <a:latin typeface="Microsoft Sans Serif"/>
                <a:cs typeface="Microsoft Sans Serif"/>
              </a:rPr>
              <a:t>t</a:t>
            </a:r>
            <a:r>
              <a:rPr sz="1500" spc="56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500" spc="26" dirty="0">
                <a:solidFill>
                  <a:srgbClr val="585858"/>
                </a:solidFill>
                <a:latin typeface="Microsoft Sans Serif"/>
                <a:cs typeface="Microsoft Sans Serif"/>
              </a:rPr>
              <a:t>v</a:t>
            </a:r>
            <a:r>
              <a:rPr sz="1500" spc="4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500" spc="56" dirty="0">
                <a:solidFill>
                  <a:srgbClr val="585858"/>
                </a:solidFill>
                <a:latin typeface="Microsoft Sans Serif"/>
                <a:cs typeface="Microsoft Sans Serif"/>
              </a:rPr>
              <a:t>ty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6341" y="3647598"/>
            <a:ext cx="1143953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Create</a:t>
            </a:r>
            <a:r>
              <a:rPr sz="1500" spc="-68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19" dirty="0">
                <a:solidFill>
                  <a:srgbClr val="585858"/>
                </a:solidFill>
                <a:latin typeface="Microsoft Sans Serif"/>
                <a:cs typeface="Microsoft Sans Serif"/>
              </a:rPr>
              <a:t>views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5119" y="3441859"/>
            <a:ext cx="1234440" cy="651621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9525" marR="3810" indent="-953" algn="ctr">
              <a:lnSpc>
                <a:spcPts val="1620"/>
              </a:lnSpc>
              <a:spcBef>
                <a:spcPts val="281"/>
              </a:spcBef>
            </a:pPr>
            <a:r>
              <a:rPr sz="1500" spc="26" dirty="0">
                <a:solidFill>
                  <a:srgbClr val="585858"/>
                </a:solidFill>
                <a:latin typeface="Microsoft Sans Serif"/>
                <a:cs typeface="Microsoft Sans Serif"/>
              </a:rPr>
              <a:t>Connect </a:t>
            </a:r>
            <a:r>
              <a:rPr sz="1500" spc="90" dirty="0">
                <a:solidFill>
                  <a:srgbClr val="585858"/>
                </a:solidFill>
                <a:latin typeface="Microsoft Sans Serif"/>
                <a:cs typeface="Microsoft Sans Serif"/>
              </a:rPr>
              <a:t>to </a:t>
            </a:r>
            <a:r>
              <a:rPr sz="1500" spc="94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68" dirty="0">
                <a:solidFill>
                  <a:srgbClr val="585858"/>
                </a:solidFill>
                <a:latin typeface="Microsoft Sans Serif"/>
                <a:cs typeface="Microsoft Sans Serif"/>
              </a:rPr>
              <a:t>different</a:t>
            </a:r>
            <a:r>
              <a:rPr sz="1500" spc="-7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49" dirty="0">
                <a:solidFill>
                  <a:srgbClr val="585858"/>
                </a:solidFill>
                <a:latin typeface="Microsoft Sans Serif"/>
                <a:cs typeface="Microsoft Sans Serif"/>
              </a:rPr>
              <a:t>data </a:t>
            </a:r>
            <a:r>
              <a:rPr sz="1500" spc="-39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23" dirty="0">
                <a:solidFill>
                  <a:srgbClr val="585858"/>
                </a:solidFill>
                <a:latin typeface="Microsoft Sans Serif"/>
                <a:cs typeface="Microsoft Sans Serif"/>
              </a:rPr>
              <a:t>sources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297</TotalTime>
  <Words>196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Microsoft Sans Serif</vt:lpstr>
      <vt:lpstr>Tahoma</vt:lpstr>
      <vt:lpstr>Wingdings 3</vt:lpstr>
      <vt:lpstr>Wisp</vt:lpstr>
      <vt:lpstr>Data Visualization using </vt:lpstr>
      <vt:lpstr>Key Points to be covered..</vt:lpstr>
      <vt:lpstr>Power BI Architecture, Components, and Products</vt:lpstr>
      <vt:lpstr>Power BI Offerings</vt:lpstr>
      <vt:lpstr>Power BI Desktop Architecture</vt:lpstr>
      <vt:lpstr>Power BI Desktop Components</vt:lpstr>
      <vt:lpstr>Power BI Desktop Components—Power Query</vt:lpstr>
      <vt:lpstr>Power BI Desktop Components—Power Pivot</vt:lpstr>
      <vt:lpstr>Power BI Desktop Components— Power View</vt:lpstr>
      <vt:lpstr>Types of visualizations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visualization</dc:title>
  <dc:creator>Shivraj Sharma</dc:creator>
  <cp:lastModifiedBy>Shivraj Sharma</cp:lastModifiedBy>
  <cp:revision>7</cp:revision>
  <dcterms:created xsi:type="dcterms:W3CDTF">2022-12-03T06:58:13Z</dcterms:created>
  <dcterms:modified xsi:type="dcterms:W3CDTF">2024-03-26T12:04:30Z</dcterms:modified>
</cp:coreProperties>
</file>