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03FD-471D-4FB6-9796-FAA522033B8D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7D09-12C3-4F64-AB99-38118DF4D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00199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rgbClr val="FF0000"/>
                </a:solidFill>
              </a:rPr>
              <a:t>PHÂN TÍCH THIẾT KẾ </a:t>
            </a:r>
            <a:br>
              <a:rPr lang="en-US" sz="4800" b="1" smtClean="0">
                <a:solidFill>
                  <a:srgbClr val="FF0000"/>
                </a:solidFill>
              </a:rPr>
            </a:br>
            <a:r>
              <a:rPr lang="en-US" sz="4800" b="1" smtClean="0">
                <a:solidFill>
                  <a:srgbClr val="FF0000"/>
                </a:solidFill>
              </a:rPr>
              <a:t>HÊ THỐNG THÔNG TIN 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91" y="1524000"/>
            <a:ext cx="89916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P2.2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ĐẶT THUÊ PHÒNG KHÁCH SẠN</a:t>
            </a:r>
          </a:p>
          <a:p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1.Ngô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(NT)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2.Đinh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3.Nguyễn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4.Đào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5.Vũ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94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/>
              <a:t>Usecase</a:t>
            </a:r>
            <a:r>
              <a:rPr lang="en-US" b="1" i="1" dirty="0"/>
              <a:t> </a:t>
            </a:r>
            <a:r>
              <a:rPr lang="en-US" b="1" i="1" dirty="0" err="1"/>
              <a:t>thanh</a:t>
            </a:r>
            <a:r>
              <a:rPr lang="en-US" b="1" i="1" dirty="0"/>
              <a:t> </a:t>
            </a:r>
            <a:r>
              <a:rPr lang="en-US" b="1" i="1" dirty="0" err="1"/>
              <a:t>toán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7239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6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694756"/>
              </p:ext>
            </p:extLst>
          </p:nvPr>
        </p:nvGraphicFramePr>
        <p:xfrm>
          <a:off x="990600" y="1600200"/>
          <a:ext cx="7391400" cy="3805936"/>
        </p:xfrm>
        <a:graphic>
          <a:graphicData uri="http://schemas.openxmlformats.org/drawingml/2006/table">
            <a:tbl>
              <a:tblPr firstRow="1" firstCol="1" bandRow="1"/>
              <a:tblGrid>
                <a:gridCol w="3695700"/>
                <a:gridCol w="3695700"/>
              </a:tblGrid>
              <a:tr h="0">
                <a:tc>
                  <a:txBody>
                    <a:bodyPr/>
                    <a:lstStyle/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 Case ID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Tên Use Case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300" i="1">
                          <a:effectLst/>
                          <a:latin typeface="Calibri"/>
                          <a:cs typeface="Times New Roman"/>
                        </a:rPr>
                        <a:t>usecase thanh toán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Tác nhân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Nhân viên lễ tân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Tóm tắt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Use case cho phép nhân viên lễ tân thanh toán cho khách bằng tiên mặt hoặc qua thẻ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vào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phòng, thông tin khách hàng, hóa đơn thanh toán.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Đầu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ra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khách hàng và thông tin phòng đã được và số tiền mà khách cần trả mà hệ thống kiểm tra.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chính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1. Nhân viên đăng nhập thành công vào hệ thống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2.Nhập thông tin phòng,hoặc khách hàng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3. Hiện thị thông tin: số tiền,thông tin khách,thông tin phòng, thanh toán dưới hình thức nào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phụ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smtClean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đăng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nhập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thành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công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8378"/>
              </p:ext>
            </p:extLst>
          </p:nvPr>
        </p:nvGraphicFramePr>
        <p:xfrm>
          <a:off x="609600" y="1752600"/>
          <a:ext cx="78486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3924300"/>
                <a:gridCol w="3924300"/>
              </a:tblGrid>
              <a:tr h="2844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Use Case ID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Tên Use Case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 usecase lập phiếu thuê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Tác nhân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Nhân viên lễ tân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Tóm tắt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Use case cho phép nhân viên lập phiếu thuê khi khách đến nhận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vào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phòng,thông tin khách hàng, thời gian đến, loại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Đầu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ra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tin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khách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hàng,số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phòng,loại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phòng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thời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gian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đến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mà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nhân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viên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đã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ghi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chính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1. Nhân viên đăng nhập thành công vào hệ thống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2. Nhập thông tin phòng,khách hàng, số phòng, loại phòng, thời gian đến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phụ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đăng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nhập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thành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công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nhập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sai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chuẩn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mực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quy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ước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thì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hiển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thị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/>
              <a:t>Usecase</a:t>
            </a:r>
            <a:r>
              <a:rPr lang="en-US" b="1" i="1" dirty="0"/>
              <a:t> </a:t>
            </a:r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thống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009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0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57296"/>
              </p:ext>
            </p:extLst>
          </p:nvPr>
        </p:nvGraphicFramePr>
        <p:xfrm>
          <a:off x="533400" y="2133600"/>
          <a:ext cx="7620000" cy="4012661"/>
        </p:xfrm>
        <a:graphic>
          <a:graphicData uri="http://schemas.openxmlformats.org/drawingml/2006/table">
            <a:tbl>
              <a:tblPr firstRow="1" firstCol="1" bandRow="1"/>
              <a:tblGrid>
                <a:gridCol w="3040380"/>
                <a:gridCol w="4579620"/>
              </a:tblGrid>
              <a:tr h="249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Use Case ID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Tên Use Case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usecase quản trị hệ thống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Tác nhân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Nhân viên quản trị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849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Tóm tắt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Use case cho phép người quản trị những viêc: đăng nhập, đăng xuất, đăng ký, lấy lại mật khẩu, đổi mật khẩu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vào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mà  người dùng gửi đến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4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ra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đáp ứng các yêu cầu hoặc bảng thông báo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1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chính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1. Người dùng gửi thông tin đến hệ thông: đăng nhập, đăng ký, đổi mật khẩu, lấy mật khẩu, đăng xuất.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2.Hệ thống xử lý và chấp nhận các yêu cầu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phụ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Times"/>
                        <a:buChar char="-"/>
                      </a:pP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yêu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cầu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xử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lý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0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9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9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31620" y="1637570"/>
          <a:ext cx="6080760" cy="4451223"/>
        </p:xfrm>
        <a:graphic>
          <a:graphicData uri="http://schemas.openxmlformats.org/drawingml/2006/table">
            <a:tbl>
              <a:tblPr firstRow="1" firstCol="1" bandRow="1"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 Case ID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Tên Use Case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usecase Quản lý phòng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Tác nhân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Nhân viên lễ tân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Tóm tắt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Use case cho phép nhân viên lập quản lý được thông tin của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vào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ra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phòng khi đã được hệ thống xử lý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chính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1. nhân viên đăng nhập thành công vào hệ thống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2.nhập thông tin phòng,và thực hiện các thao tác: thêm, sửa sau khi thao tác xong thì hệ thống sẽ cập nhập vào CSDL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- Nếu là xóa thì sau khi hệ thống xác nhận các thông tin sẽ được xóa khỏi CSDL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phụ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nhập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tin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sai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thì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sẽ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hiện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nhập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thiếu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tin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sẽ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hiện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nhân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viên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biết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76200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9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830056"/>
              </p:ext>
            </p:extLst>
          </p:nvPr>
        </p:nvGraphicFramePr>
        <p:xfrm>
          <a:off x="685800" y="1676400"/>
          <a:ext cx="7543800" cy="4191000"/>
        </p:xfrm>
        <a:graphic>
          <a:graphicData uri="http://schemas.openxmlformats.org/drawingml/2006/table">
            <a:tbl>
              <a:tblPr firstRow="1" firstCol="1" bandRow="1"/>
              <a:tblGrid>
                <a:gridCol w="3463290"/>
                <a:gridCol w="4080510"/>
              </a:tblGrid>
              <a:tr h="2794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Use Case ID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Tên Use Case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Là usecase trả phòng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Tác nhân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Nhân viên lễ tân,khách hàng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Tóm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tắt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Use case cho phép khách hàng trả phòng và nhân viên lễ tân sẽ kiểm tra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vào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về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Đầu ra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Thông tin phòngsau khi nhân viên lễ tân đã kiểm tra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Sự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kiện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chính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1.Khách hàng đưa ra thông tin la trả phòng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2.Nhân viên sẽ đến và kiểm tra phòng.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>
                          <a:effectLst/>
                          <a:latin typeface="Calibri"/>
                          <a:cs typeface="Times New Roman"/>
                        </a:rPr>
                        <a:t>Sự kiện phụ</a:t>
                      </a: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-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Thông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khách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hàng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nếu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sự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Calibri"/>
                          <a:cs typeface="Times New Roman"/>
                        </a:rPr>
                        <a:t>phòng</a:t>
                      </a: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8600" cy="914400"/>
          </a:xfrm>
        </p:spPr>
        <p:txBody>
          <a:bodyPr>
            <a:normAutofit fontScale="90000"/>
          </a:bodyPr>
          <a:lstStyle/>
          <a:p>
            <a:r>
              <a:rPr lang="en-US" b="1" i="1" smtClean="0"/>
              <a:t>Lý do chọn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49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  LĨNH VỰC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9777"/>
            <a:ext cx="8229600" cy="88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153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153400" cy="50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4581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8077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9812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TRÌNH TỰ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105400" cy="990600"/>
          </a:xfrm>
        </p:spPr>
        <p:txBody>
          <a:bodyPr>
            <a:normAutofit/>
          </a:bodyPr>
          <a:lstStyle/>
          <a:p>
            <a:pPr algn="r"/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4958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55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8991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830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543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0771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7848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772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TRẠNG THÁI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696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" y="1600200"/>
            <a:ext cx="78455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638800" cy="9144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903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/>
              <a:t> </a:t>
            </a:r>
            <a:r>
              <a:rPr lang="en-US" b="1" i="1" dirty="0" err="1"/>
              <a:t>Tài</a:t>
            </a:r>
            <a:r>
              <a:rPr lang="en-US" b="1" i="1" dirty="0"/>
              <a:t> </a:t>
            </a:r>
            <a:r>
              <a:rPr lang="en-US" b="1" i="1" dirty="0" err="1"/>
              <a:t>khoản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1628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HOẠT ĐỘNG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7391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172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8485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71627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162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3151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46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3581400" cy="9144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990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79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733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7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58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6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4399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4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999</Words>
  <Application>Microsoft Office PowerPoint</Application>
  <PresentationFormat>On-screen Show (4:3)</PresentationFormat>
  <Paragraphs>160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PHÂN TÍCH THIẾT KẾ  HÊ THỐNG THÔNG TIN </vt:lpstr>
      <vt:lpstr>Lý do chọn đề tài</vt:lpstr>
      <vt:lpstr>Mục tiêu của đề tài</vt:lpstr>
      <vt:lpstr>Phạm vi của đề tài</vt:lpstr>
      <vt:lpstr>Các tác nhân</vt:lpstr>
      <vt:lpstr>Use case </vt:lpstr>
      <vt:lpstr>Sơ đồ usecase tổng quát Khách hàng </vt:lpstr>
      <vt:lpstr>Sơ đồ usecase tổng quát người quản trị</vt:lpstr>
      <vt:lpstr>Sơ đồ usecase tổng quát Nhân viên</vt:lpstr>
      <vt:lpstr>Usecase thanh toán </vt:lpstr>
      <vt:lpstr>PowerPoint Presentation</vt:lpstr>
      <vt:lpstr>Usecase lập phiếu thuê </vt:lpstr>
      <vt:lpstr>PowerPoint Presentation</vt:lpstr>
      <vt:lpstr>Usecase quản trị hệ thống </vt:lpstr>
      <vt:lpstr>PowerPoint Presentation</vt:lpstr>
      <vt:lpstr>Là usecase quản lý phòng </vt:lpstr>
      <vt:lpstr>PowerPoint Presentation</vt:lpstr>
      <vt:lpstr>Là usecase trả phòng </vt:lpstr>
      <vt:lpstr>PowerPoint Presentation</vt:lpstr>
      <vt:lpstr>BIỂU ĐỒ LỚP  LĨNH VỰC  </vt:lpstr>
      <vt:lpstr>PowerPoint Presentation</vt:lpstr>
      <vt:lpstr>Quản lý thuê phòng  </vt:lpstr>
      <vt:lpstr>Quản lý Phòng   </vt:lpstr>
      <vt:lpstr>Quản lý Khách hàng  </vt:lpstr>
      <vt:lpstr>Quản lý tài khoản </vt:lpstr>
      <vt:lpstr>Quản lý nhân viên </vt:lpstr>
      <vt:lpstr>Lập hóa đơn </vt:lpstr>
      <vt:lpstr>Lập Báo cáo </vt:lpstr>
      <vt:lpstr>PowerPoint Presentation</vt:lpstr>
      <vt:lpstr>Quản lý thuê phòng </vt:lpstr>
      <vt:lpstr>Quản lý Phòng </vt:lpstr>
      <vt:lpstr>Quản lý khách hàng </vt:lpstr>
      <vt:lpstr>Quản lý tài khoản </vt:lpstr>
      <vt:lpstr>Quản lý nhân viên </vt:lpstr>
      <vt:lpstr>Lập báo cáo </vt:lpstr>
      <vt:lpstr>PowerPoint Presentation</vt:lpstr>
      <vt:lpstr>Hóa đơn  </vt:lpstr>
      <vt:lpstr>Nhân viên </vt:lpstr>
      <vt:lpstr>Phòng </vt:lpstr>
      <vt:lpstr> Tài khoản </vt:lpstr>
      <vt:lpstr>PowerPoint Presentation</vt:lpstr>
      <vt:lpstr>Quản lý thuê phòng</vt:lpstr>
      <vt:lpstr>Quản lý Phòng </vt:lpstr>
      <vt:lpstr>Quản lý khách hàng </vt:lpstr>
      <vt:lpstr>Quản lý tài khoản </vt:lpstr>
      <vt:lpstr>Quản lý nhân viên  </vt:lpstr>
      <vt:lpstr>Lập hóa đơn </vt:lpstr>
      <vt:lpstr>Lập báo cáo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 TH</dc:creator>
  <cp:lastModifiedBy>Thanh Diep</cp:lastModifiedBy>
  <cp:revision>23</cp:revision>
  <dcterms:created xsi:type="dcterms:W3CDTF">2014-05-02T14:54:18Z</dcterms:created>
  <dcterms:modified xsi:type="dcterms:W3CDTF">2014-05-05T04:03:40Z</dcterms:modified>
</cp:coreProperties>
</file>