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b5b6290f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b5b6290f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9b5b6290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9b5b6290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9b4ffcec5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9b4ffcec5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b5b6290f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b5b6290f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b4ffcec5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b4ffcec5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ZoKGQ2d47EY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3EU_aoLnGn8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56025" y="817050"/>
            <a:ext cx="6747000" cy="175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Foreground-Background </a:t>
            </a:r>
            <a:r>
              <a:rPr lang="en"/>
              <a:t>Separation In Video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820177" y="35215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Brian Nguyen &amp; Anthony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0" y="878650"/>
            <a:ext cx="5783400" cy="82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</a:t>
            </a:r>
            <a:r>
              <a:rPr lang="en"/>
              <a:t>Approach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572050" y="2110050"/>
            <a:ext cx="5402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Previously, did frame by frame to understand how codebook works and see if we could isolate the background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Codebook’s algorithm is not made to do frame by frame but it helped us understand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Did not isolate the foreground yet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680300" y="722175"/>
            <a:ext cx="5783400" cy="10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Approach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2077675" y="1811025"/>
            <a:ext cx="5385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Playing around with the parameters to figure out what is the good balance of isolating the background to the foreground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codebook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algorithm to go through all 307 images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307 N/6</a:t>
            </a:r>
            <a:endParaRPr/>
          </a:p>
        </p:txBody>
      </p:sp>
      <p:pic>
        <p:nvPicPr>
          <p:cNvPr id="82" name="Google Shape;82;p16" title="307 N 6 foreground background sepe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6325" y="1280025"/>
            <a:ext cx="558157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307 N/2 f 600</a:t>
            </a:r>
            <a:endParaRPr/>
          </a:p>
        </p:txBody>
      </p:sp>
      <p:pic>
        <p:nvPicPr>
          <p:cNvPr id="88" name="Google Shape;88;p17" title="307 N 2 600 foreground background seper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6025" y="1383925"/>
            <a:ext cx="5978476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Needed Improvements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a good balance between the parameters for the foreground to be completely </a:t>
            </a:r>
            <a:r>
              <a:rPr lang="en"/>
              <a:t>separated</a:t>
            </a:r>
            <a:r>
              <a:rPr lang="en"/>
              <a:t> and to have the background to be black.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Still figuring out the parameters(which is done manually) and to find the meaning of the lambda to have the lambda automatically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