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b1e86fd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b1e86fd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b1e86fd2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b1e86fd2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baa50f7d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baa50f7d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b1e86fd2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b1e86fd2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b1e86fd2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b1e86fd2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fe152f8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fe152f8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b1e86fd2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b1e86fd2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athworks.com/videos/video-processing-in-matlab-68745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cxBznZ4yikkN6VpEiTP0S3qXijn2zDqQ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1200" y="1578400"/>
            <a:ext cx="6045000" cy="13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Foreground-background separation in video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Brian Nguyen &amp; Anthony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036975" y="156000"/>
            <a:ext cx="61071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Foreground-background Issue</a:t>
            </a:r>
            <a:endParaRPr sz="3600"/>
          </a:p>
        </p:txBody>
      </p:sp>
      <p:sp>
        <p:nvSpPr>
          <p:cNvPr id="141" name="Google Shape;141;p14"/>
          <p:cNvSpPr txBox="1"/>
          <p:nvPr/>
        </p:nvSpPr>
        <p:spPr>
          <a:xfrm>
            <a:off x="3440625" y="1250200"/>
            <a:ext cx="557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you are trying to take a moving object from a video, if the object has excessive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movement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could be hard to track, and lose important information in the foreground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Splitting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into a foreground and background, and being able to track it.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pixel values may be different due to certain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circumstances, and depending on the brightness could also vary. Due to this- the foreground detection may be difficult to be accurate.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2825850" y="106100"/>
            <a:ext cx="60435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Literature We Reviewed</a:t>
            </a:r>
            <a:endParaRPr sz="3900"/>
          </a:p>
        </p:txBody>
      </p:sp>
      <p:sp>
        <p:nvSpPr>
          <p:cNvPr id="147" name="Google Shape;147;p15"/>
          <p:cNvSpPr txBox="1"/>
          <p:nvPr/>
        </p:nvSpPr>
        <p:spPr>
          <a:xfrm>
            <a:off x="3006675" y="1146875"/>
            <a:ext cx="60435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Foreground-background segmentation using codebook model - Kyungnam Kim, Thanarat H. Chalidabhongse, David Harwood, Larry Davis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Motion-Based Background Subtraction using Adaptive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Density Estimation- Anurag Mittal, Nikos Paragios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Foreground Objects from a Dynamic Textured Background via a Robust Kalman Filter - Jing Zhong and Stand Sclaroff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Modeling and Subtraction of Dynamic Scenes - Antoine Monnet, Anurag Mittal, Nikos Paragios, Visvanathan Ramesh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ctrTitle"/>
          </p:nvPr>
        </p:nvSpPr>
        <p:spPr>
          <a:xfrm>
            <a:off x="2640925" y="58875"/>
            <a:ext cx="62832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90"/>
              <a:t>What We Got From The Literature</a:t>
            </a:r>
            <a:endParaRPr sz="2690"/>
          </a:p>
        </p:txBody>
      </p:sp>
      <p:sp>
        <p:nvSpPr>
          <p:cNvPr id="153" name="Google Shape;153;p16"/>
          <p:cNvSpPr txBox="1"/>
          <p:nvPr/>
        </p:nvSpPr>
        <p:spPr>
          <a:xfrm>
            <a:off x="2975675" y="723250"/>
            <a:ext cx="5948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moving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 video sequences captured using a static camera.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subtraction is to subtract or difference the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image of the background model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codebook- it can handle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backgrounds and it eliminates most compression artifacts.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different ways to take an image from the background of a videos and they are MOG, Kernel, and codebook. Each has their own unique way. They have their strengths and weaknesses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475" y="2977925"/>
            <a:ext cx="6841594" cy="19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ctrTitle"/>
          </p:nvPr>
        </p:nvSpPr>
        <p:spPr>
          <a:xfrm>
            <a:off x="3322950" y="134325"/>
            <a:ext cx="5821200" cy="1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Our Previous Mistakes &amp; Issues We Ran Into</a:t>
            </a:r>
            <a:endParaRPr sz="3400"/>
          </a:p>
        </p:txBody>
      </p:sp>
      <p:sp>
        <p:nvSpPr>
          <p:cNvPr id="160" name="Google Shape;160;p17"/>
          <p:cNvSpPr txBox="1"/>
          <p:nvPr/>
        </p:nvSpPr>
        <p:spPr>
          <a:xfrm>
            <a:off x="3048000" y="1259575"/>
            <a:ext cx="600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first thought that it would be best to write the program in python and we looked up different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libraries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use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found a github that could use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Color Histogram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hog,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inceptionV3 Imagenet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LBP, ORB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 we were not sure how to implement it to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separate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background of the video data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950" y="2737075"/>
            <a:ext cx="4052800" cy="23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4308525" y="2872350"/>
            <a:ext cx="45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ctrTitle"/>
          </p:nvPr>
        </p:nvSpPr>
        <p:spPr>
          <a:xfrm>
            <a:off x="3146375" y="281025"/>
            <a:ext cx="59976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Research &amp; Development Plan</a:t>
            </a:r>
            <a:endParaRPr sz="3600"/>
          </a:p>
        </p:txBody>
      </p:sp>
      <p:sp>
        <p:nvSpPr>
          <p:cNvPr id="168" name="Google Shape;168;p18"/>
          <p:cNvSpPr txBox="1"/>
          <p:nvPr/>
        </p:nvSpPr>
        <p:spPr>
          <a:xfrm>
            <a:off x="3481950" y="1394850"/>
            <a:ext cx="555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decided to go with MatLab and we took some of the courses that matlab provided to understand how to use the program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https://www.mathworks.com/videos/video-processing-in-matlab-68745.html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Doing more research about the topic and to understand how to use codebook within MatLab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further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foreground and background. We are still figuring how to approach the project and problem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ctrTitle"/>
          </p:nvPr>
        </p:nvSpPr>
        <p:spPr>
          <a:xfrm>
            <a:off x="3026125" y="1649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Summary Of Results </a:t>
            </a:r>
            <a:endParaRPr sz="3500"/>
          </a:p>
        </p:txBody>
      </p:sp>
      <p:sp>
        <p:nvSpPr>
          <p:cNvPr id="174" name="Google Shape;174;p19"/>
          <p:cNvSpPr txBox="1"/>
          <p:nvPr/>
        </p:nvSpPr>
        <p:spPr>
          <a:xfrm>
            <a:off x="3231450" y="912525"/>
            <a:ext cx="523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MatLab we are able to detect the movements of the foreground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figuring out how to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foreground and background into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separate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parts to become more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noticeable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ctrTitle"/>
          </p:nvPr>
        </p:nvSpPr>
        <p:spPr>
          <a:xfrm>
            <a:off x="3374800" y="166475"/>
            <a:ext cx="50175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Preliminary </a:t>
            </a:r>
            <a:r>
              <a:rPr lang="en" sz="3700"/>
              <a:t>Results</a:t>
            </a:r>
            <a:endParaRPr sz="3700"/>
          </a:p>
        </p:txBody>
      </p:sp>
      <p:pic>
        <p:nvPicPr>
          <p:cNvPr id="180" name="Google Shape;180;p20" title="foreground backgroun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900" y="1471900"/>
            <a:ext cx="47244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