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3b16d0b8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3b16d0b8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83b16d0b8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83b16d0b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3b16d0b8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3b16d0b8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83b16d0b8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83b16d0b8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4cd303e3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4cd303e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4cd303e3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4cd303e3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3b16d0b8f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83b16d0b8f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83b16d0b8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83b16d0b8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V4Q6cRU6xXmEUVFo5Azp6frN71LNDROZ/view" TargetMode="Externa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93350" y="1694775"/>
            <a:ext cx="53136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/>
              <a:t>Foreground-background separation in video</a:t>
            </a:r>
            <a:endParaRPr sz="3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Brian Nguyen &amp; Anthony Nguyen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proposal presentations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619225" y="1567550"/>
            <a:ext cx="2717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Wrong approach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Poor </a:t>
            </a:r>
            <a:r>
              <a:rPr lang="en" sz="1500"/>
              <a:t>research</a:t>
            </a:r>
            <a:r>
              <a:rPr lang="en" sz="1500"/>
              <a:t> and </a:t>
            </a:r>
            <a:r>
              <a:rPr lang="en" sz="1500"/>
              <a:t>misunderstood</a:t>
            </a:r>
            <a:r>
              <a:rPr lang="en" sz="1500"/>
              <a:t> of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Even with some detections, it’s not what should be required for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Doesn’t have a good background </a:t>
            </a:r>
            <a:r>
              <a:rPr lang="en" sz="1500"/>
              <a:t>separation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4" y="1567550"/>
            <a:ext cx="432173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Reapproach with better knowledge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966325" y="1567550"/>
            <a:ext cx="2092200" cy="31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Dig deeper and read more about the references article provided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 related to the color and brightness of the image.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Tried an image subtraction with a frame to understand the logic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25" y="1813175"/>
            <a:ext cx="6624077" cy="247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codebook background </a:t>
            </a:r>
            <a:r>
              <a:rPr lang="en"/>
              <a:t>subtraction</a:t>
            </a:r>
            <a:r>
              <a:rPr lang="en"/>
              <a:t> algorithm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341900" y="15749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Understand that codebook will be the best thing that work out for input pixel with RGB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Algorithm for Background subtraction that detection of foreground pixels is based on the absence of a matching codeword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Otherwise, it would be considered background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Codebook gives out the </a:t>
            </a:r>
            <a:r>
              <a:rPr lang="en"/>
              <a:t>efficiency</a:t>
            </a:r>
            <a:r>
              <a:rPr lang="en"/>
              <a:t> results for background subtraction as an example below in the article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3074788"/>
            <a:ext cx="6096000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1642950" y="4640250"/>
            <a:ext cx="606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MOG					Kernel			Codebook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We decided to write codebook in Java and using Matlab, VSCode for the project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Understand that we need to </a:t>
            </a:r>
            <a:r>
              <a:rPr lang="en" sz="1500"/>
              <a:t>separate</a:t>
            </a:r>
            <a:r>
              <a:rPr lang="en" sz="1500"/>
              <a:t> the moving object and the background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Break down the video frame by frame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Isolate the foreground and </a:t>
            </a:r>
            <a:r>
              <a:rPr lang="en" sz="1500"/>
              <a:t>background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Combined them back together into a mp4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75" y="2400450"/>
            <a:ext cx="4148000" cy="27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5908600" y="396350"/>
            <a:ext cx="27561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When the video was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separated frame by frame, The video is 50 secs and once we were able to split it up, it was  307 pictures in bmp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We had to use matlab to convert the .mov to bmp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That way we are able to separate the foreground and the background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4050" y="0"/>
            <a:ext cx="4047249" cy="2299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550" y="1036450"/>
            <a:ext cx="4959174" cy="40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6150" y="239350"/>
            <a:ext cx="4658500" cy="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result &amp; Difficulty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5450600" y="1567550"/>
            <a:ext cx="288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Detection results on a frame of the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Foreground is clear to see what is the object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Background subtracted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intensity of background still </a:t>
            </a:r>
            <a:r>
              <a:rPr lang="en"/>
              <a:t>appeared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foreground and background is separated. Though the left has higher intensity, we were unable to remove all of it. 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31637"/>
            <a:ext cx="4153098" cy="29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Demo:</a:t>
            </a:r>
            <a:endParaRPr/>
          </a:p>
        </p:txBody>
      </p:sp>
      <p:pic>
        <p:nvPicPr>
          <p:cNvPr id="189" name="Google Shape;189;p21" title="video_ou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498" y="1168500"/>
            <a:ext cx="4588500" cy="34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