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1D8C-A0D3-2027-0CFE-98E13EF22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080" y="695326"/>
            <a:ext cx="8791575" cy="1138238"/>
          </a:xfrm>
        </p:spPr>
        <p:txBody>
          <a:bodyPr>
            <a:normAutofit fontScale="90000"/>
          </a:bodyPr>
          <a:lstStyle/>
          <a:p>
            <a:r>
              <a:rPr lang="en-US" dirty="0"/>
              <a:t>Employee data analysis using Excel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E3512-2F05-141B-7EDB-E7F6B3AB6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309812"/>
            <a:ext cx="9470231" cy="41433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STUDENT NAME:B.SRINIDHI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REGISTER NUMBER:UNM299A&amp;F46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DEPARTMENT:B.COM (ACCOUNTING AND FINANCE)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COLLEGE:S.S.K.V ARTS AND SCIENCE COLLEGE FOR WOMEN </a:t>
            </a:r>
          </a:p>
        </p:txBody>
      </p:sp>
    </p:spTree>
    <p:extLst>
      <p:ext uri="{BB962C8B-B14F-4D97-AF65-F5344CB8AC3E}">
        <p14:creationId xmlns:p14="http://schemas.microsoft.com/office/powerpoint/2010/main" val="170752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DAF-0F19-A2A9-D933-5DCDE6AB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98069-08AF-4FA3-7CEE-6841E7EE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performance indicators : identification of crucial metrics like sales , productivity, </a:t>
            </a:r>
            <a:r>
              <a:rPr lang="en-US" dirty="0" err="1"/>
              <a:t>quality,or</a:t>
            </a:r>
            <a:r>
              <a:rPr lang="en-US" dirty="0"/>
              <a:t> customer satisfaction.</a:t>
            </a:r>
          </a:p>
          <a:p>
            <a:r>
              <a:rPr lang="en-US" dirty="0"/>
              <a:t>High performance employee traits: discovery of characteristics, skill, </a:t>
            </a:r>
            <a:r>
              <a:rPr lang="en-US" dirty="0" err="1"/>
              <a:t>behaviour</a:t>
            </a:r>
            <a:r>
              <a:rPr lang="en-US" dirty="0"/>
              <a:t> common among top performers.</a:t>
            </a:r>
          </a:p>
          <a:p>
            <a:r>
              <a:rPr lang="en-US" dirty="0"/>
              <a:t>Performance gaps : identification of areas where employees need improvement or training.</a:t>
            </a:r>
          </a:p>
        </p:txBody>
      </p:sp>
    </p:spTree>
    <p:extLst>
      <p:ext uri="{BB962C8B-B14F-4D97-AF65-F5344CB8AC3E}">
        <p14:creationId xmlns:p14="http://schemas.microsoft.com/office/powerpoint/2010/main" val="4131272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2B2F-93BE-F445-5B07-B1A74256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E576-C8D0-A879-D2A9-D3F7DEB0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analysis of employees performance data has provided valuable insights into the factors driving performance, areas for improvement, and opportunities for growth. Key findings include:</a:t>
            </a:r>
          </a:p>
          <a:p>
            <a:r>
              <a:rPr lang="en-US" dirty="0"/>
              <a:t> Identification of high performing employee traits and characteristics.</a:t>
            </a:r>
          </a:p>
          <a:p>
            <a:r>
              <a:rPr lang="en-US" dirty="0"/>
              <a:t> Performance gaps and training needs .</a:t>
            </a:r>
          </a:p>
          <a:p>
            <a:r>
              <a:rPr lang="en-US" dirty="0"/>
              <a:t> Turnover risk factor and retention strategies.</a:t>
            </a:r>
          </a:p>
          <a:p>
            <a:r>
              <a:rPr lang="en-US" dirty="0"/>
              <a:t>Diversity, equity, and inclusion insights.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4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9DA1-FB49-99F5-6DA3-7C0CC481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38C2D-4035-B6F5-59C4-E82E5B875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257" y="1357803"/>
            <a:ext cx="9905999" cy="38524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Thanks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266104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1137-0F56-8DC9-EDA4-2895286D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00B38-D723-8423-F8E9-8FF877092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8578"/>
            <a:ext cx="9905999" cy="383262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Employee performance analysis using Excel </a:t>
            </a:r>
          </a:p>
          <a:p>
            <a:pPr marL="0" indent="0">
              <a:buNone/>
            </a:pPr>
            <a:r>
              <a:rPr lang="en-US" dirty="0"/>
              <a:t>    AGEND A</a:t>
            </a:r>
          </a:p>
          <a:p>
            <a:pPr marL="0" indent="0">
              <a:buNone/>
            </a:pPr>
            <a:r>
              <a:rPr lang="en-US" dirty="0"/>
              <a:t>          1.Problem statement </a:t>
            </a:r>
          </a:p>
          <a:p>
            <a:pPr marL="0" indent="0">
              <a:buNone/>
            </a:pPr>
            <a:r>
              <a:rPr lang="en-US" dirty="0"/>
              <a:t>          2.project overview </a:t>
            </a:r>
          </a:p>
          <a:p>
            <a:pPr marL="0" indent="0">
              <a:buNone/>
            </a:pPr>
            <a:r>
              <a:rPr lang="en-US" dirty="0"/>
              <a:t>          3.End users</a:t>
            </a:r>
          </a:p>
          <a:p>
            <a:pPr marL="0" indent="0">
              <a:buNone/>
            </a:pPr>
            <a:r>
              <a:rPr lang="en-US" dirty="0"/>
              <a:t>          4.our solution and proposition </a:t>
            </a:r>
          </a:p>
          <a:p>
            <a:pPr marL="0" indent="0">
              <a:buNone/>
            </a:pPr>
            <a:r>
              <a:rPr lang="en-US" dirty="0"/>
              <a:t>          5.Data set Description </a:t>
            </a:r>
          </a:p>
          <a:p>
            <a:pPr marL="0" indent="0">
              <a:buNone/>
            </a:pPr>
            <a:r>
              <a:rPr lang="en-US" dirty="0"/>
              <a:t>          6.Modelling Approach </a:t>
            </a:r>
          </a:p>
          <a:p>
            <a:pPr marL="0" indent="0">
              <a:buNone/>
            </a:pPr>
            <a:r>
              <a:rPr lang="en-US" dirty="0"/>
              <a:t>          7.Results and Discussion </a:t>
            </a:r>
          </a:p>
          <a:p>
            <a:pPr marL="0" indent="0">
              <a:buNone/>
            </a:pPr>
            <a:r>
              <a:rPr lang="en-US" dirty="0"/>
              <a:t>          8.Conclusion</a:t>
            </a:r>
          </a:p>
        </p:txBody>
      </p:sp>
    </p:spTree>
    <p:extLst>
      <p:ext uri="{BB962C8B-B14F-4D97-AF65-F5344CB8AC3E}">
        <p14:creationId xmlns:p14="http://schemas.microsoft.com/office/powerpoint/2010/main" val="43371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4DEB-F1C7-8330-ECBC-3BB83231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DE76E-ED68-A6EC-8E10-C06D0B8E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problem </a:t>
            </a:r>
          </a:p>
          <a:p>
            <a:r>
              <a:rPr lang="en-US" dirty="0"/>
              <a:t>Define the scope</a:t>
            </a:r>
          </a:p>
          <a:p>
            <a:r>
              <a:rPr lang="en-US" dirty="0"/>
              <a:t>State the objective </a:t>
            </a:r>
          </a:p>
          <a:p>
            <a:r>
              <a:rPr lang="en-US" dirty="0"/>
              <a:t>Formulate the question </a:t>
            </a:r>
          </a:p>
          <a:p>
            <a:r>
              <a:rPr lang="en-US" dirty="0"/>
              <a:t>Review and refine </a:t>
            </a:r>
          </a:p>
          <a:p>
            <a:r>
              <a:rPr lang="en-US" dirty="0"/>
              <a:t>Here’s what else to consider </a:t>
            </a:r>
          </a:p>
        </p:txBody>
      </p:sp>
    </p:spTree>
    <p:extLst>
      <p:ext uri="{BB962C8B-B14F-4D97-AF65-F5344CB8AC3E}">
        <p14:creationId xmlns:p14="http://schemas.microsoft.com/office/powerpoint/2010/main" val="306978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8C64-A7E4-8958-236E-29770FC9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D4547-FC3D-9082-199E-5923506D6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dominance of knowledge power in the success of an </a:t>
            </a:r>
            <a:r>
              <a:rPr lang="en-US" dirty="0" err="1"/>
              <a:t>organisation</a:t>
            </a:r>
            <a:r>
              <a:rPr lang="en-US" dirty="0"/>
              <a:t>, competent human resources has become crucial for </a:t>
            </a:r>
            <a:r>
              <a:rPr lang="en-US" dirty="0" err="1"/>
              <a:t>realisation</a:t>
            </a:r>
            <a:r>
              <a:rPr lang="en-US" dirty="0"/>
              <a:t> of information. Data mining techniques are aimed at discovering knowledge from the available data and could be used for improving the process. The domain requirement, such as performance evaluation , or compliance with legal standards. The use of data mining in HRM improves the quality of decisions and provide better results </a:t>
            </a:r>
          </a:p>
        </p:txBody>
      </p:sp>
    </p:spTree>
    <p:extLst>
      <p:ext uri="{BB962C8B-B14F-4D97-AF65-F5344CB8AC3E}">
        <p14:creationId xmlns:p14="http://schemas.microsoft.com/office/powerpoint/2010/main" val="181475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ECCA-9FBE-5758-7BC0-5FE464F8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end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339A-AF84-ABE8-9912-C7AEA5166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performance for HR analysis can provide valuable insights to </a:t>
            </a:r>
            <a:r>
              <a:rPr lang="en-US" dirty="0" err="1"/>
              <a:t>organisation</a:t>
            </a:r>
            <a:r>
              <a:rPr lang="en-US" dirty="0"/>
              <a:t> in terms of employees engagement, productivity and overall </a:t>
            </a:r>
            <a:r>
              <a:rPr lang="en-US" dirty="0" err="1"/>
              <a:t>organisation</a:t>
            </a:r>
            <a:r>
              <a:rPr lang="en-US" dirty="0"/>
              <a:t> effectiveness . HR analytics involve using data to make informed decisions about human resources and employees related matters . Here are some key aspects to consider when analyzing employee performance for HR analytics </a:t>
            </a:r>
          </a:p>
        </p:txBody>
      </p:sp>
    </p:spTree>
    <p:extLst>
      <p:ext uri="{BB962C8B-B14F-4D97-AF65-F5344CB8AC3E}">
        <p14:creationId xmlns:p14="http://schemas.microsoft.com/office/powerpoint/2010/main" val="267936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3002-1F14-F7B5-E1D1-BC989A6E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42FE7-4153-D887-8E72-F8B9C7FC6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Demonstrate or outline what a successful outcome would be</a:t>
            </a:r>
          </a:p>
          <a:p>
            <a:r>
              <a:rPr lang="en-US" dirty="0"/>
              <a:t>2. Refer to policies , </a:t>
            </a:r>
            <a:r>
              <a:rPr lang="en-US" dirty="0" err="1"/>
              <a:t>guildelines</a:t>
            </a:r>
            <a:r>
              <a:rPr lang="en-US" dirty="0"/>
              <a:t> ,instruction manuals etc…..</a:t>
            </a:r>
          </a:p>
          <a:p>
            <a:r>
              <a:rPr lang="en-US" dirty="0"/>
              <a:t>3. Offer training opportunities.</a:t>
            </a:r>
          </a:p>
          <a:p>
            <a:r>
              <a:rPr lang="en-US" dirty="0"/>
              <a:t>4. Ensure expectation are consistent across the work and / Or team .</a:t>
            </a:r>
          </a:p>
          <a:p>
            <a:r>
              <a:rPr lang="en-US" dirty="0"/>
              <a:t>5. Partner to problem solve and identify solution.</a:t>
            </a:r>
          </a:p>
          <a:p>
            <a:r>
              <a:rPr lang="en-US" dirty="0"/>
              <a:t>6. Document the conservation.</a:t>
            </a:r>
          </a:p>
        </p:txBody>
      </p:sp>
    </p:spTree>
    <p:extLst>
      <p:ext uri="{BB962C8B-B14F-4D97-AF65-F5344CB8AC3E}">
        <p14:creationId xmlns:p14="http://schemas.microsoft.com/office/powerpoint/2010/main" val="224256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46AC-5839-6061-58FB-815D6685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C256-3ED6-16C3-6CF7-CC6289C78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 Data set contains inform   about employees performance metrics, including sales , productivity, quality  And overall performance score.</a:t>
            </a:r>
          </a:p>
          <a:p>
            <a:r>
              <a:rPr lang="en-US" dirty="0"/>
              <a:t>Variable:</a:t>
            </a:r>
          </a:p>
          <a:p>
            <a:r>
              <a:rPr lang="en-US" dirty="0"/>
              <a:t>      1. Employee id.</a:t>
            </a:r>
          </a:p>
          <a:p>
            <a:r>
              <a:rPr lang="en-US" dirty="0"/>
              <a:t>      2. Name .</a:t>
            </a:r>
          </a:p>
          <a:p>
            <a:r>
              <a:rPr lang="en-US" dirty="0"/>
              <a:t>      3. Department.</a:t>
            </a:r>
          </a:p>
          <a:p>
            <a:r>
              <a:rPr lang="en-US" dirty="0"/>
              <a:t>      4. Job sales </a:t>
            </a:r>
          </a:p>
          <a:p>
            <a:r>
              <a:rPr lang="en-US" dirty="0"/>
              <a:t>      5. Sales.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4287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A9B2-DD45-9CB7-72E4-1A21F3B6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90624"/>
            <a:ext cx="9905998" cy="906463"/>
          </a:xfrm>
        </p:spPr>
        <p:txBody>
          <a:bodyPr/>
          <a:lstStyle/>
          <a:p>
            <a:r>
              <a:rPr lang="en-US" dirty="0"/>
              <a:t>The “ wow” in our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1FFF-A2FC-FEF1-5AFF-5F55BC2F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analysis: use machine learning algorithms to predict employee turnover, identify at risk employee and enabling proactive interventions.</a:t>
            </a:r>
          </a:p>
          <a:p>
            <a:r>
              <a:rPr lang="en-US" dirty="0"/>
              <a:t>Personalized insights: provide tailored recommendations for each employee development and </a:t>
            </a:r>
            <a:r>
              <a:rPr lang="en-US" dirty="0" err="1"/>
              <a:t>growth,based</a:t>
            </a:r>
            <a:r>
              <a:rPr lang="en-US" dirty="0"/>
              <a:t> on their unique strength, weakness, and career aspirations.</a:t>
            </a:r>
          </a:p>
          <a:p>
            <a:r>
              <a:rPr lang="en-US" dirty="0"/>
              <a:t>Real time feedback: offer continuous, </a:t>
            </a:r>
            <a:r>
              <a:rPr lang="en-US" dirty="0" err="1"/>
              <a:t>realtime</a:t>
            </a:r>
            <a:r>
              <a:rPr lang="en-US" dirty="0"/>
              <a:t> feedback and coaching, enable employee to adjust their performance and improve outcomes.</a:t>
            </a:r>
          </a:p>
        </p:txBody>
      </p:sp>
    </p:spTree>
    <p:extLst>
      <p:ext uri="{BB962C8B-B14F-4D97-AF65-F5344CB8AC3E}">
        <p14:creationId xmlns:p14="http://schemas.microsoft.com/office/powerpoint/2010/main" val="341316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041-4C6A-5BC8-E401-288652D5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52892-FCA5-3B50-35C6-02DD0BB0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Modelling in employee performance data analysis involve using statistics and machine learning techniques to identify relationship, trends , and patterns in the data. Here are some common modelling techniques used:</a:t>
            </a:r>
          </a:p>
          <a:p>
            <a:r>
              <a:rPr lang="en-US" dirty="0"/>
              <a:t>Regression analysis: predict continuous outcome like performance score or salary based on variable like experience, training, or job title.</a:t>
            </a:r>
          </a:p>
          <a:p>
            <a:r>
              <a:rPr lang="en-US" dirty="0"/>
              <a:t>Classification model: identify category like high / low performers, turnover risk ,or job roles based on characteristics like skills, engagement, or demographics.</a:t>
            </a:r>
          </a:p>
        </p:txBody>
      </p:sp>
    </p:spTree>
    <p:extLst>
      <p:ext uri="{BB962C8B-B14F-4D97-AF65-F5344CB8AC3E}">
        <p14:creationId xmlns:p14="http://schemas.microsoft.com/office/powerpoint/2010/main" val="4109212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Employee data analysis using Excel </vt:lpstr>
      <vt:lpstr>Project title </vt:lpstr>
      <vt:lpstr>Problem statement </vt:lpstr>
      <vt:lpstr>Project overview </vt:lpstr>
      <vt:lpstr>Who are the end users?</vt:lpstr>
      <vt:lpstr>Our solution and its value proposition</vt:lpstr>
      <vt:lpstr>Dataset description </vt:lpstr>
      <vt:lpstr>The “ wow” in our solution </vt:lpstr>
      <vt:lpstr>Modelling </vt:lpstr>
      <vt:lpstr>Result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</dc:title>
  <dc:creator>nivisri12@gmail.com</dc:creator>
  <cp:lastModifiedBy>nivisri12@gmail.com</cp:lastModifiedBy>
  <cp:revision>1</cp:revision>
  <dcterms:created xsi:type="dcterms:W3CDTF">2024-09-06T13:14:39Z</dcterms:created>
  <dcterms:modified xsi:type="dcterms:W3CDTF">2024-09-06T15:00:44Z</dcterms:modified>
</cp:coreProperties>
</file>