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26" r:id="rId4"/>
  </p:sldMasterIdLst>
  <p:notesMasterIdLst>
    <p:notesMasterId r:id="rId15"/>
  </p:notesMasterIdLst>
  <p:handoutMasterIdLst>
    <p:handoutMasterId r:id="rId16"/>
  </p:handoutMasterIdLst>
  <p:sldIdLst>
    <p:sldId id="285" r:id="rId5"/>
    <p:sldId id="277" r:id="rId6"/>
    <p:sldId id="263" r:id="rId7"/>
    <p:sldId id="261" r:id="rId8"/>
    <p:sldId id="295" r:id="rId9"/>
    <p:sldId id="262" r:id="rId10"/>
    <p:sldId id="292" r:id="rId11"/>
    <p:sldId id="293" r:id="rId12"/>
    <p:sldId id="291" r:id="rId13"/>
    <p:sldId id="29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48" userDrawn="1">
          <p15:clr>
            <a:srgbClr val="A4A3A4"/>
          </p15:clr>
        </p15:guide>
        <p15:guide id="2" pos="2664" userDrawn="1">
          <p15:clr>
            <a:srgbClr val="A4A3A4"/>
          </p15:clr>
        </p15:guide>
        <p15:guide id="3" orient="horz" pos="2664" userDrawn="1">
          <p15:clr>
            <a:srgbClr val="A4A3A4"/>
          </p15:clr>
        </p15:guide>
        <p15:guide id="4" orient="horz" pos="326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10475E-70C1-495A-856F-AE5EBD27C6B8}" v="1" dt="2022-10-08T08:13:08.107"/>
    <p1510:client id="{5AEBC530-A7A7-4F3D-B911-6B66214AE6CE}" v="22" dt="2022-10-08T07:29:36.2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varScale="1">
        <p:scale>
          <a:sx n="63" d="100"/>
          <a:sy n="63" d="100"/>
        </p:scale>
        <p:origin x="688" y="56"/>
      </p:cViewPr>
      <p:guideLst>
        <p:guide orient="horz" pos="3648"/>
        <p:guide pos="2664"/>
        <p:guide orient="horz" pos="2664"/>
        <p:guide orient="horz" pos="3264"/>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dma Ommi" userId="ccaa4a3a18107bc6" providerId="LiveId" clId="{1210475E-70C1-495A-856F-AE5EBD27C6B8}"/>
    <pc:docChg chg="undo custSel addSld modSld sldOrd">
      <pc:chgData name="Padma Ommi" userId="ccaa4a3a18107bc6" providerId="LiveId" clId="{1210475E-70C1-495A-856F-AE5EBD27C6B8}" dt="2022-10-08T08:16:33.182" v="154" actId="14100"/>
      <pc:docMkLst>
        <pc:docMk/>
      </pc:docMkLst>
      <pc:sldChg chg="addSp delSp modSp mod">
        <pc:chgData name="Padma Ommi" userId="ccaa4a3a18107bc6" providerId="LiveId" clId="{1210475E-70C1-495A-856F-AE5EBD27C6B8}" dt="2022-10-08T08:15:53.501" v="149" actId="20577"/>
        <pc:sldMkLst>
          <pc:docMk/>
          <pc:sldMk cId="1593920805" sldId="262"/>
        </pc:sldMkLst>
        <pc:spChg chg="del mod">
          <ac:chgData name="Padma Ommi" userId="ccaa4a3a18107bc6" providerId="LiveId" clId="{1210475E-70C1-495A-856F-AE5EBD27C6B8}" dt="2022-10-08T08:12:20.927" v="76" actId="478"/>
          <ac:spMkLst>
            <pc:docMk/>
            <pc:sldMk cId="1593920805" sldId="262"/>
            <ac:spMk id="3" creationId="{D4A2EB3F-4D60-451F-8F45-7D6654D2FCD9}"/>
          </ac:spMkLst>
        </pc:spChg>
        <pc:spChg chg="del">
          <ac:chgData name="Padma Ommi" userId="ccaa4a3a18107bc6" providerId="LiveId" clId="{1210475E-70C1-495A-856F-AE5EBD27C6B8}" dt="2022-10-08T08:11:09.010" v="63" actId="478"/>
          <ac:spMkLst>
            <pc:docMk/>
            <pc:sldMk cId="1593920805" sldId="262"/>
            <ac:spMk id="4" creationId="{BCB14EA2-CBDF-4C65-9598-93DEDB4C9C2E}"/>
          </ac:spMkLst>
        </pc:spChg>
        <pc:spChg chg="del mod">
          <ac:chgData name="Padma Ommi" userId="ccaa4a3a18107bc6" providerId="LiveId" clId="{1210475E-70C1-495A-856F-AE5EBD27C6B8}" dt="2022-10-08T08:14:11.184" v="109" actId="478"/>
          <ac:spMkLst>
            <pc:docMk/>
            <pc:sldMk cId="1593920805" sldId="262"/>
            <ac:spMk id="5" creationId="{13A00EDB-B024-49EC-A7CD-4E3A92A0AC2E}"/>
          </ac:spMkLst>
        </pc:spChg>
        <pc:spChg chg="del">
          <ac:chgData name="Padma Ommi" userId="ccaa4a3a18107bc6" providerId="LiveId" clId="{1210475E-70C1-495A-856F-AE5EBD27C6B8}" dt="2022-10-08T08:11:29.573" v="67" actId="478"/>
          <ac:spMkLst>
            <pc:docMk/>
            <pc:sldMk cId="1593920805" sldId="262"/>
            <ac:spMk id="6" creationId="{DFD82EC7-5ADD-4197-AE50-6BAA12DAE5D3}"/>
          </ac:spMkLst>
        </pc:spChg>
        <pc:spChg chg="add del mod">
          <ac:chgData name="Padma Ommi" userId="ccaa4a3a18107bc6" providerId="LiveId" clId="{1210475E-70C1-495A-856F-AE5EBD27C6B8}" dt="2022-10-08T08:11:26.369" v="66" actId="478"/>
          <ac:spMkLst>
            <pc:docMk/>
            <pc:sldMk cId="1593920805" sldId="262"/>
            <ac:spMk id="7" creationId="{A638B474-8845-1A3C-276F-BCF922798F14}"/>
          </ac:spMkLst>
        </pc:spChg>
        <pc:spChg chg="del">
          <ac:chgData name="Padma Ommi" userId="ccaa4a3a18107bc6" providerId="LiveId" clId="{1210475E-70C1-495A-856F-AE5EBD27C6B8}" dt="2022-10-08T08:13:13.874" v="83" actId="478"/>
          <ac:spMkLst>
            <pc:docMk/>
            <pc:sldMk cId="1593920805" sldId="262"/>
            <ac:spMk id="9" creationId="{D0BCF128-16BF-47FB-8300-C056A7A674B5}"/>
          </ac:spMkLst>
        </pc:spChg>
        <pc:spChg chg="add del mod">
          <ac:chgData name="Padma Ommi" userId="ccaa4a3a18107bc6" providerId="LiveId" clId="{1210475E-70C1-495A-856F-AE5EBD27C6B8}" dt="2022-10-08T08:11:31.708" v="68" actId="478"/>
          <ac:spMkLst>
            <pc:docMk/>
            <pc:sldMk cId="1593920805" sldId="262"/>
            <ac:spMk id="10" creationId="{56CF0F56-C789-70FD-2A48-95E775800C61}"/>
          </ac:spMkLst>
        </pc:spChg>
        <pc:spChg chg="mod">
          <ac:chgData name="Padma Ommi" userId="ccaa4a3a18107bc6" providerId="LiveId" clId="{1210475E-70C1-495A-856F-AE5EBD27C6B8}" dt="2022-10-08T08:14:47.547" v="120" actId="14100"/>
          <ac:spMkLst>
            <pc:docMk/>
            <pc:sldMk cId="1593920805" sldId="262"/>
            <ac:spMk id="15" creationId="{FC730A23-DDAE-663A-9463-A1F4887EDE2E}"/>
          </ac:spMkLst>
        </pc:spChg>
        <pc:spChg chg="add del mod">
          <ac:chgData name="Padma Ommi" userId="ccaa4a3a18107bc6" providerId="LiveId" clId="{1210475E-70C1-495A-856F-AE5EBD27C6B8}" dt="2022-10-08T08:11:37.091" v="70" actId="478"/>
          <ac:spMkLst>
            <pc:docMk/>
            <pc:sldMk cId="1593920805" sldId="262"/>
            <ac:spMk id="17" creationId="{ABB9A8C0-B8CF-F014-C72E-B8AD5C73344C}"/>
          </ac:spMkLst>
        </pc:spChg>
        <pc:spChg chg="del">
          <ac:chgData name="Padma Ommi" userId="ccaa4a3a18107bc6" providerId="LiveId" clId="{1210475E-70C1-495A-856F-AE5EBD27C6B8}" dt="2022-10-08T08:11:34.104" v="69" actId="478"/>
          <ac:spMkLst>
            <pc:docMk/>
            <pc:sldMk cId="1593920805" sldId="262"/>
            <ac:spMk id="19" creationId="{B0676644-67D7-BB67-381E-E07B871A75E2}"/>
          </ac:spMkLst>
        </pc:spChg>
        <pc:spChg chg="add del mod">
          <ac:chgData name="Padma Ommi" userId="ccaa4a3a18107bc6" providerId="LiveId" clId="{1210475E-70C1-495A-856F-AE5EBD27C6B8}" dt="2022-10-08T08:13:33.605" v="89" actId="478"/>
          <ac:spMkLst>
            <pc:docMk/>
            <pc:sldMk cId="1593920805" sldId="262"/>
            <ac:spMk id="22" creationId="{AC4E412D-10B5-BF9E-0945-980A60A39F1C}"/>
          </ac:spMkLst>
        </pc:spChg>
        <pc:spChg chg="add mod">
          <ac:chgData name="Padma Ommi" userId="ccaa4a3a18107bc6" providerId="LiveId" clId="{1210475E-70C1-495A-856F-AE5EBD27C6B8}" dt="2022-10-08T08:15:53.501" v="149" actId="20577"/>
          <ac:spMkLst>
            <pc:docMk/>
            <pc:sldMk cId="1593920805" sldId="262"/>
            <ac:spMk id="25" creationId="{DBEB9C47-EDAD-10FC-2183-1C0E32459803}"/>
          </ac:spMkLst>
        </pc:spChg>
        <pc:spChg chg="add del mod">
          <ac:chgData name="Padma Ommi" userId="ccaa4a3a18107bc6" providerId="LiveId" clId="{1210475E-70C1-495A-856F-AE5EBD27C6B8}" dt="2022-10-08T08:13:54.971" v="95" actId="478"/>
          <ac:spMkLst>
            <pc:docMk/>
            <pc:sldMk cId="1593920805" sldId="262"/>
            <ac:spMk id="27" creationId="{3071C562-6DBB-C4E3-3432-A0029D667D09}"/>
          </ac:spMkLst>
        </pc:spChg>
        <pc:spChg chg="add del mod">
          <ac:chgData name="Padma Ommi" userId="ccaa4a3a18107bc6" providerId="LiveId" clId="{1210475E-70C1-495A-856F-AE5EBD27C6B8}" dt="2022-10-08T08:14:14.325" v="110" actId="478"/>
          <ac:spMkLst>
            <pc:docMk/>
            <pc:sldMk cId="1593920805" sldId="262"/>
            <ac:spMk id="29" creationId="{D6565FA0-012E-8E2D-F242-B72023907662}"/>
          </ac:spMkLst>
        </pc:spChg>
        <pc:picChg chg="add del mod modCrop">
          <ac:chgData name="Padma Ommi" userId="ccaa4a3a18107bc6" providerId="LiveId" clId="{1210475E-70C1-495A-856F-AE5EBD27C6B8}" dt="2022-10-08T08:14:24.819" v="114" actId="14100"/>
          <ac:picMkLst>
            <pc:docMk/>
            <pc:sldMk cId="1593920805" sldId="262"/>
            <ac:picMk id="20" creationId="{CD1EBCCF-B521-8EA5-306F-065B77634503}"/>
          </ac:picMkLst>
        </pc:picChg>
        <pc:picChg chg="add del">
          <ac:chgData name="Padma Ommi" userId="ccaa4a3a18107bc6" providerId="LiveId" clId="{1210475E-70C1-495A-856F-AE5EBD27C6B8}" dt="2022-10-08T08:13:00.885" v="80" actId="22"/>
          <ac:picMkLst>
            <pc:docMk/>
            <pc:sldMk cId="1593920805" sldId="262"/>
            <ac:picMk id="24" creationId="{EF4BDCF4-E94A-1C53-4529-7CC5A9AC9D2E}"/>
          </ac:picMkLst>
        </pc:picChg>
      </pc:sldChg>
      <pc:sldChg chg="modSp mod">
        <pc:chgData name="Padma Ommi" userId="ccaa4a3a18107bc6" providerId="LiveId" clId="{1210475E-70C1-495A-856F-AE5EBD27C6B8}" dt="2022-10-08T08:16:18.490" v="151" actId="1076"/>
        <pc:sldMkLst>
          <pc:docMk/>
          <pc:sldMk cId="2884781842" sldId="292"/>
        </pc:sldMkLst>
        <pc:spChg chg="mod">
          <ac:chgData name="Padma Ommi" userId="ccaa4a3a18107bc6" providerId="LiveId" clId="{1210475E-70C1-495A-856F-AE5EBD27C6B8}" dt="2022-10-08T08:16:18.490" v="151" actId="1076"/>
          <ac:spMkLst>
            <pc:docMk/>
            <pc:sldMk cId="2884781842" sldId="292"/>
            <ac:spMk id="3" creationId="{F5E73B05-A1FF-85D1-0DC3-46C77106EF64}"/>
          </ac:spMkLst>
        </pc:spChg>
      </pc:sldChg>
      <pc:sldChg chg="modSp mod">
        <pc:chgData name="Padma Ommi" userId="ccaa4a3a18107bc6" providerId="LiveId" clId="{1210475E-70C1-495A-856F-AE5EBD27C6B8}" dt="2022-10-08T08:16:33.182" v="154" actId="14100"/>
        <pc:sldMkLst>
          <pc:docMk/>
          <pc:sldMk cId="3936896285" sldId="293"/>
        </pc:sldMkLst>
        <pc:spChg chg="mod">
          <ac:chgData name="Padma Ommi" userId="ccaa4a3a18107bc6" providerId="LiveId" clId="{1210475E-70C1-495A-856F-AE5EBD27C6B8}" dt="2022-10-08T08:16:33.182" v="154" actId="14100"/>
          <ac:spMkLst>
            <pc:docMk/>
            <pc:sldMk cId="3936896285" sldId="293"/>
            <ac:spMk id="3" creationId="{5E62819C-4E27-2B68-FD04-EEC275B1631C}"/>
          </ac:spMkLst>
        </pc:spChg>
      </pc:sldChg>
      <pc:sldChg chg="add ord">
        <pc:chgData name="Padma Ommi" userId="ccaa4a3a18107bc6" providerId="LiveId" clId="{1210475E-70C1-495A-856F-AE5EBD27C6B8}" dt="2022-10-08T08:11:22.477" v="65"/>
        <pc:sldMkLst>
          <pc:docMk/>
          <pc:sldMk cId="3078484274" sldId="295"/>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021C9C-EBF3-44E8-9F65-695971C975B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29A7039-EDDA-4F75-B89C-B8B9D1007AFE}">
      <dgm:prSet/>
      <dgm:spPr/>
      <dgm:t>
        <a:bodyPr/>
        <a:lstStyle/>
        <a:p>
          <a:pPr>
            <a:lnSpc>
              <a:spcPct val="100000"/>
            </a:lnSpc>
          </a:pPr>
          <a:r>
            <a:rPr lang="en-US" dirty="0"/>
            <a:t>We live through our motto here at Fortify!  We connect you with relevant </a:t>
          </a:r>
          <a:r>
            <a:rPr lang="en-US" dirty="0" err="1"/>
            <a:t>organisations</a:t>
          </a:r>
          <a:r>
            <a:rPr lang="en-US" dirty="0"/>
            <a:t> where you can showcase your skills, knowledge and experience.  Join today and kickstart your career in cyber-security or enhance how versatile and tech-savvy you can be! </a:t>
          </a:r>
        </a:p>
      </dgm:t>
    </dgm:pt>
    <dgm:pt modelId="{2EE4191B-5C3F-4FC0-9C63-5AF2FF294882}" type="parTrans" cxnId="{33D49563-1F6B-4C84-ADD3-DDB5E59CF4BB}">
      <dgm:prSet/>
      <dgm:spPr/>
      <dgm:t>
        <a:bodyPr/>
        <a:lstStyle/>
        <a:p>
          <a:endParaRPr lang="en-US"/>
        </a:p>
      </dgm:t>
    </dgm:pt>
    <dgm:pt modelId="{4E59EAF2-6992-4D5C-91DE-035FD20C8319}" type="sibTrans" cxnId="{33D49563-1F6B-4C84-ADD3-DDB5E59CF4BB}">
      <dgm:prSet/>
      <dgm:spPr/>
      <dgm:t>
        <a:bodyPr/>
        <a:lstStyle/>
        <a:p>
          <a:pPr>
            <a:lnSpc>
              <a:spcPct val="100000"/>
            </a:lnSpc>
          </a:pPr>
          <a:endParaRPr lang="en-US"/>
        </a:p>
      </dgm:t>
    </dgm:pt>
    <dgm:pt modelId="{8FC1EA22-B7DF-4D5D-8E43-628E03A9C8F4}">
      <dgm:prSet/>
      <dgm:spPr/>
      <dgm:t>
        <a:bodyPr/>
        <a:lstStyle/>
        <a:p>
          <a:pPr>
            <a:lnSpc>
              <a:spcPct val="100000"/>
            </a:lnSpc>
          </a:pPr>
          <a:r>
            <a:rPr lang="en-US" dirty="0"/>
            <a:t>By collaborating in our widespread projects and team-based meetings here at Fortify, you provide yourself with the opportunity to bring the best-version of yourself to a professional environment! </a:t>
          </a:r>
        </a:p>
      </dgm:t>
    </dgm:pt>
    <dgm:pt modelId="{6082EDDE-37ED-46EB-B845-7B94740315FD}" type="parTrans" cxnId="{95B864B1-9460-4BA9-9CF4-F3B1B562C1E6}">
      <dgm:prSet/>
      <dgm:spPr/>
      <dgm:t>
        <a:bodyPr/>
        <a:lstStyle/>
        <a:p>
          <a:endParaRPr lang="en-US"/>
        </a:p>
      </dgm:t>
    </dgm:pt>
    <dgm:pt modelId="{80EEA8AE-D6A1-4B4B-A66E-753F50A07016}" type="sibTrans" cxnId="{95B864B1-9460-4BA9-9CF4-F3B1B562C1E6}">
      <dgm:prSet/>
      <dgm:spPr/>
      <dgm:t>
        <a:bodyPr/>
        <a:lstStyle/>
        <a:p>
          <a:endParaRPr lang="en-US"/>
        </a:p>
      </dgm:t>
    </dgm:pt>
    <dgm:pt modelId="{D36F7171-A7B4-47D2-BDF6-89789D754A61}" type="pres">
      <dgm:prSet presAssocID="{F9021C9C-EBF3-44E8-9F65-695971C975BC}" presName="root" presStyleCnt="0">
        <dgm:presLayoutVars>
          <dgm:dir/>
          <dgm:resizeHandles val="exact"/>
        </dgm:presLayoutVars>
      </dgm:prSet>
      <dgm:spPr/>
    </dgm:pt>
    <dgm:pt modelId="{1B095E14-6730-4FAB-85D7-D3C173044884}" type="pres">
      <dgm:prSet presAssocID="{829A7039-EDDA-4F75-B89C-B8B9D1007AFE}" presName="compNode" presStyleCnt="0"/>
      <dgm:spPr/>
    </dgm:pt>
    <dgm:pt modelId="{51D8843A-09D6-425D-B697-332C387244A2}" type="pres">
      <dgm:prSet presAssocID="{829A7039-EDDA-4F75-B89C-B8B9D1007AFE}" presName="bgRect" presStyleLbl="bgShp" presStyleIdx="0" presStyleCnt="2"/>
      <dgm:spPr/>
    </dgm:pt>
    <dgm:pt modelId="{1D4CCD56-38B9-4268-9580-81D6B7947DEE}" type="pres">
      <dgm:prSet presAssocID="{829A7039-EDDA-4F75-B89C-B8B9D1007AF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nnections"/>
        </a:ext>
      </dgm:extLst>
    </dgm:pt>
    <dgm:pt modelId="{4D75D923-BDEF-4A3C-A41B-975F042CFCE2}" type="pres">
      <dgm:prSet presAssocID="{829A7039-EDDA-4F75-B89C-B8B9D1007AFE}" presName="spaceRect" presStyleCnt="0"/>
      <dgm:spPr/>
    </dgm:pt>
    <dgm:pt modelId="{EBF5CABE-0E9F-495D-9BFB-D3C985863A75}" type="pres">
      <dgm:prSet presAssocID="{829A7039-EDDA-4F75-B89C-B8B9D1007AFE}" presName="parTx" presStyleLbl="revTx" presStyleIdx="0" presStyleCnt="2">
        <dgm:presLayoutVars>
          <dgm:chMax val="0"/>
          <dgm:chPref val="0"/>
        </dgm:presLayoutVars>
      </dgm:prSet>
      <dgm:spPr/>
    </dgm:pt>
    <dgm:pt modelId="{594F9435-3F61-4A8F-903E-4C2EE290AA50}" type="pres">
      <dgm:prSet presAssocID="{4E59EAF2-6992-4D5C-91DE-035FD20C8319}" presName="sibTrans" presStyleCnt="0"/>
      <dgm:spPr/>
    </dgm:pt>
    <dgm:pt modelId="{95AE91C2-87BA-4E4F-82E8-BD90E5806F00}" type="pres">
      <dgm:prSet presAssocID="{8FC1EA22-B7DF-4D5D-8E43-628E03A9C8F4}" presName="compNode" presStyleCnt="0"/>
      <dgm:spPr/>
    </dgm:pt>
    <dgm:pt modelId="{B1AAC886-E186-42B8-AA15-4A0EE10A3D4D}" type="pres">
      <dgm:prSet presAssocID="{8FC1EA22-B7DF-4D5D-8E43-628E03A9C8F4}" presName="bgRect" presStyleLbl="bgShp" presStyleIdx="1" presStyleCnt="2"/>
      <dgm:spPr/>
    </dgm:pt>
    <dgm:pt modelId="{18053BC2-9D30-4848-815A-882527DE32D3}" type="pres">
      <dgm:prSet presAssocID="{8FC1EA22-B7DF-4D5D-8E43-628E03A9C8F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eeting"/>
        </a:ext>
      </dgm:extLst>
    </dgm:pt>
    <dgm:pt modelId="{AE68672E-F7B3-49EE-AE14-61EE80533871}" type="pres">
      <dgm:prSet presAssocID="{8FC1EA22-B7DF-4D5D-8E43-628E03A9C8F4}" presName="spaceRect" presStyleCnt="0"/>
      <dgm:spPr/>
    </dgm:pt>
    <dgm:pt modelId="{71DD3FF0-F52D-40EE-8815-43A8F6634711}" type="pres">
      <dgm:prSet presAssocID="{8FC1EA22-B7DF-4D5D-8E43-628E03A9C8F4}" presName="parTx" presStyleLbl="revTx" presStyleIdx="1" presStyleCnt="2">
        <dgm:presLayoutVars>
          <dgm:chMax val="0"/>
          <dgm:chPref val="0"/>
        </dgm:presLayoutVars>
      </dgm:prSet>
      <dgm:spPr/>
    </dgm:pt>
  </dgm:ptLst>
  <dgm:cxnLst>
    <dgm:cxn modelId="{33D49563-1F6B-4C84-ADD3-DDB5E59CF4BB}" srcId="{F9021C9C-EBF3-44E8-9F65-695971C975BC}" destId="{829A7039-EDDA-4F75-B89C-B8B9D1007AFE}" srcOrd="0" destOrd="0" parTransId="{2EE4191B-5C3F-4FC0-9C63-5AF2FF294882}" sibTransId="{4E59EAF2-6992-4D5C-91DE-035FD20C8319}"/>
    <dgm:cxn modelId="{251CF59B-06B0-4C49-ABEA-3BE0AF0E162D}" type="presOf" srcId="{F9021C9C-EBF3-44E8-9F65-695971C975BC}" destId="{D36F7171-A7B4-47D2-BDF6-89789D754A61}" srcOrd="0" destOrd="0" presId="urn:microsoft.com/office/officeart/2018/2/layout/IconVerticalSolidList"/>
    <dgm:cxn modelId="{95B864B1-9460-4BA9-9CF4-F3B1B562C1E6}" srcId="{F9021C9C-EBF3-44E8-9F65-695971C975BC}" destId="{8FC1EA22-B7DF-4D5D-8E43-628E03A9C8F4}" srcOrd="1" destOrd="0" parTransId="{6082EDDE-37ED-46EB-B845-7B94740315FD}" sibTransId="{80EEA8AE-D6A1-4B4B-A66E-753F50A07016}"/>
    <dgm:cxn modelId="{EBF684E6-ECF6-418B-9CA5-F1A2231B3E64}" type="presOf" srcId="{829A7039-EDDA-4F75-B89C-B8B9D1007AFE}" destId="{EBF5CABE-0E9F-495D-9BFB-D3C985863A75}" srcOrd="0" destOrd="0" presId="urn:microsoft.com/office/officeart/2018/2/layout/IconVerticalSolidList"/>
    <dgm:cxn modelId="{1B3AD4FF-1AAD-4CD3-9D09-CF2248DDF01D}" type="presOf" srcId="{8FC1EA22-B7DF-4D5D-8E43-628E03A9C8F4}" destId="{71DD3FF0-F52D-40EE-8815-43A8F6634711}" srcOrd="0" destOrd="0" presId="urn:microsoft.com/office/officeart/2018/2/layout/IconVerticalSolidList"/>
    <dgm:cxn modelId="{13E091D8-1236-4649-A20F-2DCD8EB2C1FA}" type="presParOf" srcId="{D36F7171-A7B4-47D2-BDF6-89789D754A61}" destId="{1B095E14-6730-4FAB-85D7-D3C173044884}" srcOrd="0" destOrd="0" presId="urn:microsoft.com/office/officeart/2018/2/layout/IconVerticalSolidList"/>
    <dgm:cxn modelId="{4A9B4F8E-BBE5-49C4-8E8D-974BA5ABABAE}" type="presParOf" srcId="{1B095E14-6730-4FAB-85D7-D3C173044884}" destId="{51D8843A-09D6-425D-B697-332C387244A2}" srcOrd="0" destOrd="0" presId="urn:microsoft.com/office/officeart/2018/2/layout/IconVerticalSolidList"/>
    <dgm:cxn modelId="{17758823-E747-48E1-9567-2A375BA366CC}" type="presParOf" srcId="{1B095E14-6730-4FAB-85D7-D3C173044884}" destId="{1D4CCD56-38B9-4268-9580-81D6B7947DEE}" srcOrd="1" destOrd="0" presId="urn:microsoft.com/office/officeart/2018/2/layout/IconVerticalSolidList"/>
    <dgm:cxn modelId="{61A28E07-2AF6-490A-9763-2F9732D9BD88}" type="presParOf" srcId="{1B095E14-6730-4FAB-85D7-D3C173044884}" destId="{4D75D923-BDEF-4A3C-A41B-975F042CFCE2}" srcOrd="2" destOrd="0" presId="urn:microsoft.com/office/officeart/2018/2/layout/IconVerticalSolidList"/>
    <dgm:cxn modelId="{5751A635-8F35-4DFB-B7FE-2D368561F3B1}" type="presParOf" srcId="{1B095E14-6730-4FAB-85D7-D3C173044884}" destId="{EBF5CABE-0E9F-495D-9BFB-D3C985863A75}" srcOrd="3" destOrd="0" presId="urn:microsoft.com/office/officeart/2018/2/layout/IconVerticalSolidList"/>
    <dgm:cxn modelId="{7F2C8E5E-59AF-433A-B0E1-8F67919410FC}" type="presParOf" srcId="{D36F7171-A7B4-47D2-BDF6-89789D754A61}" destId="{594F9435-3F61-4A8F-903E-4C2EE290AA50}" srcOrd="1" destOrd="0" presId="urn:microsoft.com/office/officeart/2018/2/layout/IconVerticalSolidList"/>
    <dgm:cxn modelId="{FBA5B36E-E7FB-402F-AF7B-FC4F6F5D6F0C}" type="presParOf" srcId="{D36F7171-A7B4-47D2-BDF6-89789D754A61}" destId="{95AE91C2-87BA-4E4F-82E8-BD90E5806F00}" srcOrd="2" destOrd="0" presId="urn:microsoft.com/office/officeart/2018/2/layout/IconVerticalSolidList"/>
    <dgm:cxn modelId="{1CA0718C-F5A6-4B9E-BC0F-E2F449C51A93}" type="presParOf" srcId="{95AE91C2-87BA-4E4F-82E8-BD90E5806F00}" destId="{B1AAC886-E186-42B8-AA15-4A0EE10A3D4D}" srcOrd="0" destOrd="0" presId="urn:microsoft.com/office/officeart/2018/2/layout/IconVerticalSolidList"/>
    <dgm:cxn modelId="{1C5F1821-F957-4803-8D22-218BC29B4267}" type="presParOf" srcId="{95AE91C2-87BA-4E4F-82E8-BD90E5806F00}" destId="{18053BC2-9D30-4848-815A-882527DE32D3}" srcOrd="1" destOrd="0" presId="urn:microsoft.com/office/officeart/2018/2/layout/IconVerticalSolidList"/>
    <dgm:cxn modelId="{7CDBF2D3-EF00-48A4-BA71-AFE000EF2A69}" type="presParOf" srcId="{95AE91C2-87BA-4E4F-82E8-BD90E5806F00}" destId="{AE68672E-F7B3-49EE-AE14-61EE80533871}" srcOrd="2" destOrd="0" presId="urn:microsoft.com/office/officeart/2018/2/layout/IconVerticalSolidList"/>
    <dgm:cxn modelId="{3226195F-3D38-490D-B527-F54BDF552898}" type="presParOf" srcId="{95AE91C2-87BA-4E4F-82E8-BD90E5806F00}" destId="{71DD3FF0-F52D-40EE-8815-43A8F663471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D8843A-09D6-425D-B697-332C387244A2}">
      <dsp:nvSpPr>
        <dsp:cNvPr id="0" name=""/>
        <dsp:cNvSpPr/>
      </dsp:nvSpPr>
      <dsp:spPr>
        <a:xfrm>
          <a:off x="0" y="9495"/>
          <a:ext cx="6719366" cy="13959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4CCD56-38B9-4268-9580-81D6B7947DEE}">
      <dsp:nvSpPr>
        <dsp:cNvPr id="0" name=""/>
        <dsp:cNvSpPr/>
      </dsp:nvSpPr>
      <dsp:spPr>
        <a:xfrm>
          <a:off x="422259" y="323573"/>
          <a:ext cx="767745" cy="7677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F5CABE-0E9F-495D-9BFB-D3C985863A75}">
      <dsp:nvSpPr>
        <dsp:cNvPr id="0" name=""/>
        <dsp:cNvSpPr/>
      </dsp:nvSpPr>
      <dsp:spPr>
        <a:xfrm>
          <a:off x="1612264" y="9495"/>
          <a:ext cx="5107101" cy="1395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733" tIns="147733" rIns="147733" bIns="147733" numCol="1" spcCol="1270" anchor="ctr" anchorCtr="0">
          <a:noAutofit/>
        </a:bodyPr>
        <a:lstStyle/>
        <a:p>
          <a:pPr marL="0" lvl="0" indent="0" algn="l" defTabSz="622300">
            <a:lnSpc>
              <a:spcPct val="100000"/>
            </a:lnSpc>
            <a:spcBef>
              <a:spcPct val="0"/>
            </a:spcBef>
            <a:spcAft>
              <a:spcPct val="35000"/>
            </a:spcAft>
            <a:buNone/>
          </a:pPr>
          <a:r>
            <a:rPr lang="en-US" sz="1400" kern="1200" dirty="0"/>
            <a:t>We live through our motto here at Fortify!  We connect you with relevant </a:t>
          </a:r>
          <a:r>
            <a:rPr lang="en-US" sz="1400" kern="1200" dirty="0" err="1"/>
            <a:t>organisations</a:t>
          </a:r>
          <a:r>
            <a:rPr lang="en-US" sz="1400" kern="1200" dirty="0"/>
            <a:t> where you can showcase your skills, knowledge and experience.  Join today and kickstart your career in cyber-security or enhance how versatile and tech-savvy you can be! </a:t>
          </a:r>
        </a:p>
      </dsp:txBody>
      <dsp:txXfrm>
        <a:off x="1612264" y="9495"/>
        <a:ext cx="5107101" cy="1395900"/>
      </dsp:txXfrm>
    </dsp:sp>
    <dsp:sp modelId="{B1AAC886-E186-42B8-AA15-4A0EE10A3D4D}">
      <dsp:nvSpPr>
        <dsp:cNvPr id="0" name=""/>
        <dsp:cNvSpPr/>
      </dsp:nvSpPr>
      <dsp:spPr>
        <a:xfrm>
          <a:off x="0" y="1633298"/>
          <a:ext cx="6719366" cy="13959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053BC2-9D30-4848-815A-882527DE32D3}">
      <dsp:nvSpPr>
        <dsp:cNvPr id="0" name=""/>
        <dsp:cNvSpPr/>
      </dsp:nvSpPr>
      <dsp:spPr>
        <a:xfrm>
          <a:off x="422259" y="1947375"/>
          <a:ext cx="767745" cy="7677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DD3FF0-F52D-40EE-8815-43A8F6634711}">
      <dsp:nvSpPr>
        <dsp:cNvPr id="0" name=""/>
        <dsp:cNvSpPr/>
      </dsp:nvSpPr>
      <dsp:spPr>
        <a:xfrm>
          <a:off x="1612264" y="1633298"/>
          <a:ext cx="5107101" cy="1395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733" tIns="147733" rIns="147733" bIns="147733" numCol="1" spcCol="1270" anchor="ctr" anchorCtr="0">
          <a:noAutofit/>
        </a:bodyPr>
        <a:lstStyle/>
        <a:p>
          <a:pPr marL="0" lvl="0" indent="0" algn="l" defTabSz="622300">
            <a:lnSpc>
              <a:spcPct val="100000"/>
            </a:lnSpc>
            <a:spcBef>
              <a:spcPct val="0"/>
            </a:spcBef>
            <a:spcAft>
              <a:spcPct val="35000"/>
            </a:spcAft>
            <a:buNone/>
          </a:pPr>
          <a:r>
            <a:rPr lang="en-US" sz="1400" kern="1200" dirty="0"/>
            <a:t>By collaborating in our widespread projects and team-based meetings here at Fortify, you provide yourself with the opportunity to bring the best-version of yourself to a professional environment! </a:t>
          </a:r>
        </a:p>
      </dsp:txBody>
      <dsp:txXfrm>
        <a:off x="1612264" y="1633298"/>
        <a:ext cx="5107101" cy="13959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D32CE2-6C64-40A5-9DAB-DD3946A432E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20569BD-8C5B-4110-9E60-C359DDF561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37E1B8-528F-4D87-8EBD-B843BAE2C861}" type="datetimeFigureOut">
              <a:rPr lang="en-US" smtClean="0"/>
              <a:t>08-Oct-22</a:t>
            </a:fld>
            <a:endParaRPr lang="en-US" dirty="0"/>
          </a:p>
        </p:txBody>
      </p:sp>
      <p:sp>
        <p:nvSpPr>
          <p:cNvPr id="4" name="Footer Placeholder 3">
            <a:extLst>
              <a:ext uri="{FF2B5EF4-FFF2-40B4-BE49-F238E27FC236}">
                <a16:creationId xmlns:a16="http://schemas.microsoft.com/office/drawing/2014/main" id="{84C05E23-8F29-4628-B4F0-7CBCB7658F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Tree>
    <p:extLst>
      <p:ext uri="{BB962C8B-B14F-4D97-AF65-F5344CB8AC3E}">
        <p14:creationId xmlns:p14="http://schemas.microsoft.com/office/powerpoint/2010/main" val="1591933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0E576D-777F-42E1-9739-7FD89F404092}" type="datetimeFigureOut">
              <a:rPr lang="en-US" smtClean="0"/>
              <a:t>08-Oct-22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4F1A11-BB96-443E-B274-982C61AA7E0D}" type="slidenum">
              <a:rPr lang="en-US" smtClean="0"/>
              <a:t>‹#›</a:t>
            </a:fld>
            <a:endParaRPr lang="en-US" dirty="0"/>
          </a:p>
        </p:txBody>
      </p:sp>
    </p:spTree>
    <p:extLst>
      <p:ext uri="{BB962C8B-B14F-4D97-AF65-F5344CB8AC3E}">
        <p14:creationId xmlns:p14="http://schemas.microsoft.com/office/powerpoint/2010/main" val="1152896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7/1/20XX</a:t>
            </a:r>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9FF96520-E4CE-4EAD-8ABF-1D2297D6B3AA}" type="slidenum">
              <a:rPr lang="en-US" smtClean="0"/>
              <a:pPr/>
              <a:t>‹#›</a:t>
            </a:fld>
            <a:endParaRPr lang="en-US" dirty="0"/>
          </a:p>
        </p:txBody>
      </p:sp>
    </p:spTree>
    <p:extLst>
      <p:ext uri="{BB962C8B-B14F-4D97-AF65-F5344CB8AC3E}">
        <p14:creationId xmlns:p14="http://schemas.microsoft.com/office/powerpoint/2010/main" val="3334146993"/>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7/1/20XX</a:t>
            </a:r>
            <a:endParaRPr lang="en-US" dirty="0"/>
          </a:p>
        </p:txBody>
      </p:sp>
      <p:sp>
        <p:nvSpPr>
          <p:cNvPr id="6" name="Footer Placeholder 5"/>
          <p:cNvSpPr>
            <a:spLocks noGrp="1"/>
          </p:cNvSpPr>
          <p:nvPr>
            <p:ph type="ftr" sz="quarter" idx="11"/>
          </p:nvPr>
        </p:nvSpPr>
        <p:spPr/>
        <p:txBody>
          <a:bodyPr/>
          <a:lstStyle/>
          <a:p>
            <a:r>
              <a:rPr lang="en-US"/>
              <a:t>Pitch deck</a:t>
            </a:r>
            <a:endParaRPr lang="en-US" dirty="0"/>
          </a:p>
        </p:txBody>
      </p:sp>
      <p:sp>
        <p:nvSpPr>
          <p:cNvPr id="7" name="Slide Number Placeholder 6"/>
          <p:cNvSpPr>
            <a:spLocks noGrp="1"/>
          </p:cNvSpPr>
          <p:nvPr>
            <p:ph type="sldNum" sz="quarter" idx="12"/>
          </p:nvPr>
        </p:nvSpPr>
        <p:spPr/>
        <p:txBody>
          <a:bodyPr/>
          <a:lstStyle/>
          <a:p>
            <a:fld id="{9FF96520-E4CE-4EAD-8ABF-1D2297D6B3AA}" type="slidenum">
              <a:rPr lang="en-US" smtClean="0"/>
              <a:pPr/>
              <a:t>‹#›</a:t>
            </a:fld>
            <a:endParaRPr lang="en-US" dirty="0"/>
          </a:p>
        </p:txBody>
      </p:sp>
    </p:spTree>
    <p:extLst>
      <p:ext uri="{BB962C8B-B14F-4D97-AF65-F5344CB8AC3E}">
        <p14:creationId xmlns:p14="http://schemas.microsoft.com/office/powerpoint/2010/main" val="1989512313"/>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7/1/20XX</a:t>
            </a:r>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9FF96520-E4CE-4EAD-8ABF-1D2297D6B3AA}" type="slidenum">
              <a:rPr lang="en-US" smtClean="0"/>
              <a:pPr/>
              <a:t>‹#›</a:t>
            </a:fld>
            <a:endParaRPr lang="en-US" dirty="0"/>
          </a:p>
        </p:txBody>
      </p:sp>
    </p:spTree>
    <p:extLst>
      <p:ext uri="{BB962C8B-B14F-4D97-AF65-F5344CB8AC3E}">
        <p14:creationId xmlns:p14="http://schemas.microsoft.com/office/powerpoint/2010/main" val="2489196784"/>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7/1/20XX</a:t>
            </a:r>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9FF96520-E4CE-4EAD-8ABF-1D2297D6B3AA}"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7595229"/>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7/1/20XX</a:t>
            </a:r>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9FF96520-E4CE-4EAD-8ABF-1D2297D6B3AA}" type="slidenum">
              <a:rPr lang="en-US" smtClean="0"/>
              <a:pPr/>
              <a:t>‹#›</a:t>
            </a:fld>
            <a:endParaRPr lang="en-US" dirty="0"/>
          </a:p>
        </p:txBody>
      </p:sp>
    </p:spTree>
    <p:extLst>
      <p:ext uri="{BB962C8B-B14F-4D97-AF65-F5344CB8AC3E}">
        <p14:creationId xmlns:p14="http://schemas.microsoft.com/office/powerpoint/2010/main" val="1844452922"/>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US"/>
              <a:t>7/1/20XX</a:t>
            </a:r>
            <a:endParaRPr lang="en-US" dirty="0"/>
          </a:p>
        </p:txBody>
      </p:sp>
      <p:sp>
        <p:nvSpPr>
          <p:cNvPr id="4"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9FF96520-E4CE-4EAD-8ABF-1D2297D6B3AA}" type="slidenum">
              <a:rPr lang="en-US" smtClean="0"/>
              <a:pPr/>
              <a:t>‹#›</a:t>
            </a:fld>
            <a:endParaRPr lang="en-US" dirty="0"/>
          </a:p>
        </p:txBody>
      </p:sp>
    </p:spTree>
    <p:extLst>
      <p:ext uri="{BB962C8B-B14F-4D97-AF65-F5344CB8AC3E}">
        <p14:creationId xmlns:p14="http://schemas.microsoft.com/office/powerpoint/2010/main" val="420536993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US"/>
              <a:t>7/1/20XX</a:t>
            </a:r>
            <a:endParaRPr lang="en-US" dirty="0"/>
          </a:p>
        </p:txBody>
      </p:sp>
      <p:sp>
        <p:nvSpPr>
          <p:cNvPr id="4"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9FF96520-E4CE-4EAD-8ABF-1D2297D6B3AA}" type="slidenum">
              <a:rPr lang="en-US" smtClean="0"/>
              <a:pPr/>
              <a:t>‹#›</a:t>
            </a:fld>
            <a:endParaRPr lang="en-US" dirty="0"/>
          </a:p>
        </p:txBody>
      </p:sp>
    </p:spTree>
    <p:extLst>
      <p:ext uri="{BB962C8B-B14F-4D97-AF65-F5344CB8AC3E}">
        <p14:creationId xmlns:p14="http://schemas.microsoft.com/office/powerpoint/2010/main" val="3002481627"/>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7/1/20XX</a:t>
            </a:r>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9FF96520-E4CE-4EAD-8ABF-1D2297D6B3AA}" type="slidenum">
              <a:rPr lang="en-US" smtClean="0"/>
              <a:pPr/>
              <a:t>‹#›</a:t>
            </a:fld>
            <a:endParaRPr lang="en-US" dirty="0"/>
          </a:p>
        </p:txBody>
      </p:sp>
    </p:spTree>
    <p:extLst>
      <p:ext uri="{BB962C8B-B14F-4D97-AF65-F5344CB8AC3E}">
        <p14:creationId xmlns:p14="http://schemas.microsoft.com/office/powerpoint/2010/main" val="2631875273"/>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7/1/20XX</a:t>
            </a:r>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9FF96520-E4CE-4EAD-8ABF-1D2297D6B3AA}" type="slidenum">
              <a:rPr lang="en-US" smtClean="0"/>
              <a:pPr/>
              <a:t>‹#›</a:t>
            </a:fld>
            <a:endParaRPr lang="en-US" dirty="0"/>
          </a:p>
        </p:txBody>
      </p:sp>
    </p:spTree>
    <p:extLst>
      <p:ext uri="{BB962C8B-B14F-4D97-AF65-F5344CB8AC3E}">
        <p14:creationId xmlns:p14="http://schemas.microsoft.com/office/powerpoint/2010/main" val="1862873515"/>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56C2E115-5267-49A0-A702-59745AC649CC}"/>
              </a:ext>
            </a:extLst>
          </p:cNvPr>
          <p:cNvSpPr>
            <a:spLocks noGrp="1"/>
          </p:cNvSpPr>
          <p:nvPr>
            <p:ph type="pic" sz="quarter" idx="13"/>
          </p:nvPr>
        </p:nvSpPr>
        <p:spPr>
          <a:xfrm>
            <a:off x="0" y="0"/>
            <a:ext cx="12192000" cy="6858000"/>
          </a:xfrm>
        </p:spPr>
        <p:txBody>
          <a:bodyPr/>
          <a:lstStyle/>
          <a:p>
            <a:r>
              <a:rPr lang="en-US"/>
              <a:t>Click icon to add picture</a:t>
            </a:r>
            <a:endParaRPr lang="en-US" dirty="0"/>
          </a:p>
        </p:txBody>
      </p:sp>
      <p:sp>
        <p:nvSpPr>
          <p:cNvPr id="21" name="Text Placeholder 8">
            <a:extLst>
              <a:ext uri="{FF2B5EF4-FFF2-40B4-BE49-F238E27FC236}">
                <a16:creationId xmlns:a16="http://schemas.microsoft.com/office/drawing/2014/main" id="{04479580-C1B1-4B70-875C-70152944FD5E}"/>
              </a:ext>
            </a:extLst>
          </p:cNvPr>
          <p:cNvSpPr>
            <a:spLocks noGrp="1"/>
          </p:cNvSpPr>
          <p:nvPr>
            <p:ph type="body" sz="quarter" idx="17" hasCustomPrompt="1"/>
          </p:nvPr>
        </p:nvSpPr>
        <p:spPr>
          <a:xfrm>
            <a:off x="2284355" y="4687178"/>
            <a:ext cx="1598515" cy="1681163"/>
          </a:xfrm>
        </p:spPr>
        <p:txBody>
          <a:bodyPr>
            <a:noAutofit/>
          </a:bodyPr>
          <a:lstStyle>
            <a:lvl1pPr marL="0" indent="0">
              <a:buNone/>
              <a:defRPr sz="15500" b="1">
                <a:solidFill>
                  <a:schemeClr val="tx1"/>
                </a:solidFill>
              </a:defRPr>
            </a:lvl1pPr>
          </a:lstStyle>
          <a:p>
            <a:pPr lvl="0"/>
            <a:r>
              <a:rPr lang="en-US"/>
              <a:t>M</a:t>
            </a:r>
          </a:p>
        </p:txBody>
      </p:sp>
      <p:sp>
        <p:nvSpPr>
          <p:cNvPr id="18" name="Text Placeholder 8">
            <a:extLst>
              <a:ext uri="{FF2B5EF4-FFF2-40B4-BE49-F238E27FC236}">
                <a16:creationId xmlns:a16="http://schemas.microsoft.com/office/drawing/2014/main" id="{1323CA5D-7F88-4E2C-B2E1-D03E010724BC}"/>
              </a:ext>
            </a:extLst>
          </p:cNvPr>
          <p:cNvSpPr>
            <a:spLocks noGrp="1"/>
          </p:cNvSpPr>
          <p:nvPr>
            <p:ph type="body" sz="quarter" idx="15" hasCustomPrompt="1"/>
          </p:nvPr>
        </p:nvSpPr>
        <p:spPr>
          <a:xfrm>
            <a:off x="3440172" y="1726672"/>
            <a:ext cx="1253665" cy="1681163"/>
          </a:xfrm>
        </p:spPr>
        <p:txBody>
          <a:bodyPr>
            <a:noAutofit/>
          </a:bodyPr>
          <a:lstStyle>
            <a:lvl1pPr marL="0" indent="0">
              <a:buNone/>
              <a:defRPr sz="15500" b="1">
                <a:solidFill>
                  <a:schemeClr val="tx1"/>
                </a:solidFill>
              </a:defRPr>
            </a:lvl1pPr>
          </a:lstStyle>
          <a:p>
            <a:pPr lvl="0"/>
            <a:r>
              <a:rPr lang="en-US" dirty="0"/>
              <a:t>T</a:t>
            </a:r>
          </a:p>
        </p:txBody>
      </p:sp>
      <p:sp>
        <p:nvSpPr>
          <p:cNvPr id="9" name="Text Placeholder 8">
            <a:extLst>
              <a:ext uri="{FF2B5EF4-FFF2-40B4-BE49-F238E27FC236}">
                <a16:creationId xmlns:a16="http://schemas.microsoft.com/office/drawing/2014/main" id="{2FDFF095-F8DE-447E-A83F-BD55BD03BEBB}"/>
              </a:ext>
            </a:extLst>
          </p:cNvPr>
          <p:cNvSpPr>
            <a:spLocks noGrp="1"/>
          </p:cNvSpPr>
          <p:nvPr>
            <p:ph type="body" sz="quarter" idx="14" hasCustomPrompt="1"/>
          </p:nvPr>
        </p:nvSpPr>
        <p:spPr>
          <a:xfrm>
            <a:off x="1903189" y="71740"/>
            <a:ext cx="1253665" cy="1681163"/>
          </a:xfrm>
        </p:spPr>
        <p:txBody>
          <a:bodyPr>
            <a:noAutofit/>
          </a:bodyPr>
          <a:lstStyle>
            <a:lvl1pPr marL="0" indent="0">
              <a:buNone/>
              <a:defRPr sz="15500" b="1">
                <a:solidFill>
                  <a:schemeClr val="tx1"/>
                </a:solidFill>
              </a:defRPr>
            </a:lvl1pPr>
          </a:lstStyle>
          <a:p>
            <a:pPr lvl="0"/>
            <a:r>
              <a:rPr lang="en-US"/>
              <a:t>S</a:t>
            </a:r>
          </a:p>
        </p:txBody>
      </p:sp>
      <p:sp>
        <p:nvSpPr>
          <p:cNvPr id="20" name="Text Placeholder 8">
            <a:extLst>
              <a:ext uri="{FF2B5EF4-FFF2-40B4-BE49-F238E27FC236}">
                <a16:creationId xmlns:a16="http://schemas.microsoft.com/office/drawing/2014/main" id="{FA2755C1-A0B6-448A-BE5D-4B492BB7BBE6}"/>
              </a:ext>
            </a:extLst>
          </p:cNvPr>
          <p:cNvSpPr>
            <a:spLocks noGrp="1"/>
          </p:cNvSpPr>
          <p:nvPr>
            <p:ph type="body" sz="quarter" idx="16" hasCustomPrompt="1"/>
          </p:nvPr>
        </p:nvSpPr>
        <p:spPr>
          <a:xfrm>
            <a:off x="629693" y="2858632"/>
            <a:ext cx="1253665" cy="1681163"/>
          </a:xfrm>
        </p:spPr>
        <p:txBody>
          <a:bodyPr>
            <a:noAutofit/>
          </a:bodyPr>
          <a:lstStyle>
            <a:lvl1pPr marL="0" indent="0">
              <a:buNone/>
              <a:defRPr sz="15500" b="1">
                <a:solidFill>
                  <a:schemeClr val="tx1"/>
                </a:solidFill>
              </a:defRPr>
            </a:lvl1pPr>
          </a:lstStyle>
          <a:p>
            <a:pPr lvl="0"/>
            <a:r>
              <a:rPr lang="en-US"/>
              <a:t>E</a:t>
            </a:r>
          </a:p>
        </p:txBody>
      </p:sp>
      <p:sp>
        <p:nvSpPr>
          <p:cNvPr id="2" name="Title 1">
            <a:extLst>
              <a:ext uri="{FF2B5EF4-FFF2-40B4-BE49-F238E27FC236}">
                <a16:creationId xmlns:a16="http://schemas.microsoft.com/office/drawing/2014/main" id="{A87F3357-BDC3-43CE-89C0-05F5AB973376}"/>
              </a:ext>
            </a:extLst>
          </p:cNvPr>
          <p:cNvSpPr>
            <a:spLocks noGrp="1"/>
          </p:cNvSpPr>
          <p:nvPr>
            <p:ph type="ctrTitle" hasCustomPrompt="1"/>
          </p:nvPr>
        </p:nvSpPr>
        <p:spPr>
          <a:xfrm>
            <a:off x="2373216" y="3667946"/>
            <a:ext cx="9285382" cy="1277857"/>
          </a:xfrm>
        </p:spPr>
        <p:txBody>
          <a:bodyPr anchor="ctr"/>
          <a:lstStyle>
            <a:lvl1pPr algn="l">
              <a:defRPr sz="6000" cap="all" baseline="0"/>
            </a:lvl1pPr>
          </a:lstStyle>
          <a:p>
            <a:r>
              <a:rPr lang="en-US" dirty="0"/>
              <a:t>Click to edit title</a:t>
            </a:r>
          </a:p>
        </p:txBody>
      </p:sp>
      <p:sp>
        <p:nvSpPr>
          <p:cNvPr id="3" name="Subtitle 2">
            <a:extLst>
              <a:ext uri="{FF2B5EF4-FFF2-40B4-BE49-F238E27FC236}">
                <a16:creationId xmlns:a16="http://schemas.microsoft.com/office/drawing/2014/main" id="{C0EFD7F6-12F1-44A8-B26F-82773993F165}"/>
              </a:ext>
            </a:extLst>
          </p:cNvPr>
          <p:cNvSpPr>
            <a:spLocks noGrp="1"/>
          </p:cNvSpPr>
          <p:nvPr>
            <p:ph type="subTitle" idx="1" hasCustomPrompt="1"/>
          </p:nvPr>
        </p:nvSpPr>
        <p:spPr>
          <a:xfrm>
            <a:off x="7970418" y="5325276"/>
            <a:ext cx="3677297" cy="682094"/>
          </a:xfrm>
        </p:spPr>
        <p:txBody>
          <a:bodyPr anchor="ct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a:t>
            </a:r>
          </a:p>
        </p:txBody>
      </p:sp>
      <p:cxnSp>
        <p:nvCxnSpPr>
          <p:cNvPr id="23" name="Straight Connector 22">
            <a:extLst>
              <a:ext uri="{FF2B5EF4-FFF2-40B4-BE49-F238E27FC236}">
                <a16:creationId xmlns:a16="http://schemas.microsoft.com/office/drawing/2014/main" id="{BE5B50AA-4BAC-4997-B444-E281DECD0DB4}"/>
              </a:ext>
            </a:extLst>
          </p:cNvPr>
          <p:cNvCxnSpPr>
            <a:cxnSpLocks/>
          </p:cNvCxnSpPr>
          <p:nvPr userDrawn="1"/>
        </p:nvCxnSpPr>
        <p:spPr>
          <a:xfrm>
            <a:off x="4579559" y="5744231"/>
            <a:ext cx="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2DEC412-0EF3-4D93-AF25-A2D2F5A5093A}"/>
              </a:ext>
            </a:extLst>
          </p:cNvPr>
          <p:cNvCxnSpPr>
            <a:cxnSpLocks/>
          </p:cNvCxnSpPr>
          <p:nvPr userDrawn="1"/>
        </p:nvCxnSpPr>
        <p:spPr>
          <a:xfrm>
            <a:off x="2536371" y="2017985"/>
            <a:ext cx="0" cy="15343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C2836A9-D1F4-4562-B95F-B7BF8F4713B5}"/>
              </a:ext>
            </a:extLst>
          </p:cNvPr>
          <p:cNvCxnSpPr>
            <a:cxnSpLocks/>
          </p:cNvCxnSpPr>
          <p:nvPr userDrawn="1"/>
        </p:nvCxnSpPr>
        <p:spPr>
          <a:xfrm flipH="1">
            <a:off x="4245428" y="5655432"/>
            <a:ext cx="33188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140193"/>
      </p:ext>
    </p:extLst>
  </p:cSld>
  <p:clrMapOvr>
    <a:masterClrMapping/>
  </p:clrMapOvr>
  <p:extLst>
    <p:ext uri="{DCECCB84-F9BA-43D5-87BE-67443E8EF086}">
      <p15:sldGuideLst xmlns:p15="http://schemas.microsoft.com/office/powerpoint/2012/main">
        <p15:guide id="1" pos="158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4A9869E4-27A3-4A22-92EA-ECD5099EC492}"/>
              </a:ext>
            </a:extLst>
          </p:cNvPr>
          <p:cNvSpPr/>
          <p:nvPr userDrawn="1"/>
        </p:nvSpPr>
        <p:spPr>
          <a:xfrm>
            <a:off x="6016886" y="0"/>
            <a:ext cx="6175114" cy="6858000"/>
          </a:xfrm>
          <a:custGeom>
            <a:avLst/>
            <a:gdLst>
              <a:gd name="connsiteX0" fmla="*/ 1341004 w 6175114"/>
              <a:gd name="connsiteY0" fmla="*/ 0 h 6858000"/>
              <a:gd name="connsiteX1" fmla="*/ 6175114 w 6175114"/>
              <a:gd name="connsiteY1" fmla="*/ 0 h 6858000"/>
              <a:gd name="connsiteX2" fmla="*/ 6175114 w 6175114"/>
              <a:gd name="connsiteY2" fmla="*/ 1753853 h 6858000"/>
              <a:gd name="connsiteX3" fmla="*/ 5820369 w 6175114"/>
              <a:gd name="connsiteY3" fmla="*/ 2196189 h 6858000"/>
              <a:gd name="connsiteX4" fmla="*/ 3753019 w 6175114"/>
              <a:gd name="connsiteY4" fmla="*/ 1432910 h 6858000"/>
              <a:gd name="connsiteX5" fmla="*/ 2496678 w 6175114"/>
              <a:gd name="connsiteY5" fmla="*/ 2275742 h 6858000"/>
              <a:gd name="connsiteX6" fmla="*/ 4071059 w 6175114"/>
              <a:gd name="connsiteY6" fmla="*/ 3452528 h 6858000"/>
              <a:gd name="connsiteX7" fmla="*/ 5359131 w 6175114"/>
              <a:gd name="connsiteY7" fmla="*/ 3977321 h 6858000"/>
              <a:gd name="connsiteX8" fmla="*/ 6026758 w 6175114"/>
              <a:gd name="connsiteY8" fmla="*/ 4302039 h 6858000"/>
              <a:gd name="connsiteX9" fmla="*/ 6175114 w 6175114"/>
              <a:gd name="connsiteY9" fmla="*/ 4397461 h 6858000"/>
              <a:gd name="connsiteX10" fmla="*/ 6175114 w 6175114"/>
              <a:gd name="connsiteY10" fmla="*/ 6858000 h 6858000"/>
              <a:gd name="connsiteX11" fmla="*/ 4869473 w 6175114"/>
              <a:gd name="connsiteY11" fmla="*/ 6858000 h 6858000"/>
              <a:gd name="connsiteX12" fmla="*/ 4856472 w 6175114"/>
              <a:gd name="connsiteY12" fmla="*/ 6790487 h 6858000"/>
              <a:gd name="connsiteX13" fmla="*/ 3419067 w 6175114"/>
              <a:gd name="connsiteY13" fmla="*/ 5837920 h 6858000"/>
              <a:gd name="connsiteX14" fmla="*/ 2099173 w 6175114"/>
              <a:gd name="connsiteY14" fmla="*/ 5265482 h 6858000"/>
              <a:gd name="connsiteX15" fmla="*/ 0 w 6175114"/>
              <a:gd name="connsiteY15" fmla="*/ 2434764 h 6858000"/>
              <a:gd name="connsiteX16" fmla="*/ 1315163 w 6175114"/>
              <a:gd name="connsiteY16" fmla="*/ 16279 h 6858000"/>
              <a:gd name="connsiteX17" fmla="*/ 1341004 w 6175114"/>
              <a:gd name="connsiteY1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175114" h="6858000">
                <a:moveTo>
                  <a:pt x="1341004" y="0"/>
                </a:moveTo>
                <a:lnTo>
                  <a:pt x="6175114" y="0"/>
                </a:lnTo>
                <a:lnTo>
                  <a:pt x="6175114" y="1753853"/>
                </a:lnTo>
                <a:lnTo>
                  <a:pt x="5820369" y="2196189"/>
                </a:lnTo>
                <a:cubicBezTo>
                  <a:pt x="5120645" y="1703218"/>
                  <a:pt x="4405009" y="1432910"/>
                  <a:pt x="3753019" y="1432910"/>
                </a:cubicBezTo>
                <a:cubicBezTo>
                  <a:pt x="2989739" y="1432910"/>
                  <a:pt x="2496678" y="1735039"/>
                  <a:pt x="2496678" y="2275742"/>
                </a:cubicBezTo>
                <a:cubicBezTo>
                  <a:pt x="2496678" y="2880092"/>
                  <a:pt x="3148671" y="3086756"/>
                  <a:pt x="4071059" y="3452528"/>
                </a:cubicBezTo>
                <a:lnTo>
                  <a:pt x="5359131" y="3977321"/>
                </a:lnTo>
                <a:cubicBezTo>
                  <a:pt x="5600645" y="4072737"/>
                  <a:pt x="5823711" y="4180452"/>
                  <a:pt x="6026758" y="4302039"/>
                </a:cubicBezTo>
                <a:lnTo>
                  <a:pt x="6175114" y="4397461"/>
                </a:lnTo>
                <a:lnTo>
                  <a:pt x="6175114" y="6858000"/>
                </a:lnTo>
                <a:lnTo>
                  <a:pt x="4869473" y="6858000"/>
                </a:lnTo>
                <a:lnTo>
                  <a:pt x="4856472" y="6790487"/>
                </a:lnTo>
                <a:cubicBezTo>
                  <a:pt x="4737539" y="6344090"/>
                  <a:pt x="4212235" y="6157971"/>
                  <a:pt x="3419067" y="5837920"/>
                </a:cubicBezTo>
                <a:lnTo>
                  <a:pt x="2099173" y="5265482"/>
                </a:lnTo>
                <a:cubicBezTo>
                  <a:pt x="1001854" y="4836066"/>
                  <a:pt x="0" y="3929589"/>
                  <a:pt x="0" y="2434764"/>
                </a:cubicBezTo>
                <a:cubicBezTo>
                  <a:pt x="0" y="1459726"/>
                  <a:pt x="493110" y="590353"/>
                  <a:pt x="1315163" y="16279"/>
                </a:cubicBezTo>
                <a:lnTo>
                  <a:pt x="1341004" y="0"/>
                </a:lnTo>
                <a:close/>
              </a:path>
            </a:pathLst>
          </a:custGeom>
          <a:gradFill>
            <a:gsLst>
              <a:gs pos="100000">
                <a:schemeClr val="accent2"/>
              </a:gs>
              <a:gs pos="8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83917A6-AC6D-490C-947C-C8BDB0A54B33}"/>
              </a:ext>
            </a:extLst>
          </p:cNvPr>
          <p:cNvSpPr>
            <a:spLocks noGrp="1"/>
          </p:cNvSpPr>
          <p:nvPr>
            <p:ph type="title"/>
          </p:nvPr>
        </p:nvSpPr>
        <p:spPr>
          <a:xfrm>
            <a:off x="1099456" y="3257550"/>
            <a:ext cx="4203247" cy="743744"/>
          </a:xfrm>
        </p:spPr>
        <p:txBody>
          <a:bodyPr lIns="0" anchor="t">
            <a:noAutofit/>
          </a:bodyPr>
          <a:lstStyle>
            <a:lvl1pPr>
              <a:defRPr sz="2800" cap="all" baseline="0">
                <a:solidFill>
                  <a:schemeClr val="accent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D772EF9B-97B0-4909-B1C8-B680035F9DC5}"/>
              </a:ext>
            </a:extLst>
          </p:cNvPr>
          <p:cNvSpPr>
            <a:spLocks noGrp="1"/>
          </p:cNvSpPr>
          <p:nvPr>
            <p:ph idx="1"/>
          </p:nvPr>
        </p:nvSpPr>
        <p:spPr>
          <a:xfrm>
            <a:off x="1099456" y="4238625"/>
            <a:ext cx="4203247" cy="1800225"/>
          </a:xfrm>
        </p:spPr>
        <p:txBody>
          <a:bodyPr lIns="0">
            <a:normAutofit/>
          </a:bodyPr>
          <a:lstStyle>
            <a:lvl1pPr marL="0" indent="0">
              <a:lnSpc>
                <a:spcPct val="150000"/>
              </a:lnSpc>
              <a:buNone/>
              <a:defRPr sz="1200"/>
            </a:lvl1pPr>
          </a:lstStyle>
          <a:p>
            <a:pPr lvl="0"/>
            <a:r>
              <a:rPr lang="en-US"/>
              <a:t>Click to edit Master text styles</a:t>
            </a:r>
          </a:p>
        </p:txBody>
      </p:sp>
      <p:sp>
        <p:nvSpPr>
          <p:cNvPr id="4" name="Date Placeholder 3">
            <a:extLst>
              <a:ext uri="{FF2B5EF4-FFF2-40B4-BE49-F238E27FC236}">
                <a16:creationId xmlns:a16="http://schemas.microsoft.com/office/drawing/2014/main" id="{241881D0-A955-463B-814E-4977DB443F8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660B6947-085B-4130-82A4-5D464A42F85F}"/>
              </a:ext>
            </a:extLst>
          </p:cNvPr>
          <p:cNvSpPr>
            <a:spLocks noGrp="1"/>
          </p:cNvSpPr>
          <p:nvPr>
            <p:ph type="ftr" sz="quarter" idx="11"/>
          </p:nvPr>
        </p:nvSpPr>
        <p:spPr/>
        <p:txBody>
          <a:bodyPr/>
          <a:lstStyle/>
          <a:p>
            <a:r>
              <a:rPr lang="en-US" dirty="0"/>
              <a:t>Pitch deck</a:t>
            </a:r>
          </a:p>
        </p:txBody>
      </p:sp>
      <p:sp>
        <p:nvSpPr>
          <p:cNvPr id="6" name="Slide Number Placeholder 5">
            <a:extLst>
              <a:ext uri="{FF2B5EF4-FFF2-40B4-BE49-F238E27FC236}">
                <a16:creationId xmlns:a16="http://schemas.microsoft.com/office/drawing/2014/main" id="{ABD21287-635C-42C2-8343-AB4B83FB3B76}"/>
              </a:ext>
            </a:extLst>
          </p:cNvPr>
          <p:cNvSpPr>
            <a:spLocks noGrp="1"/>
          </p:cNvSpPr>
          <p:nvPr>
            <p:ph type="sldNum" sz="quarter" idx="12"/>
          </p:nvPr>
        </p:nvSpPr>
        <p:spPr/>
        <p:txBody>
          <a:bodyPr/>
          <a:lstStyle>
            <a:lvl1pPr>
              <a:defRPr>
                <a:solidFill>
                  <a:schemeClr val="tx1"/>
                </a:solidFill>
              </a:defRPr>
            </a:lvl1pPr>
          </a:lstStyle>
          <a:p>
            <a:fld id="{9FF96520-E4CE-4EAD-8ABF-1D2297D6B3AA}" type="slidenum">
              <a:rPr lang="en-US" smtClean="0"/>
              <a:pPr/>
              <a:t>‹#›</a:t>
            </a:fld>
            <a:endParaRPr lang="en-US" dirty="0"/>
          </a:p>
        </p:txBody>
      </p:sp>
      <p:cxnSp>
        <p:nvCxnSpPr>
          <p:cNvPr id="31" name="Straight Connector 30">
            <a:extLst>
              <a:ext uri="{FF2B5EF4-FFF2-40B4-BE49-F238E27FC236}">
                <a16:creationId xmlns:a16="http://schemas.microsoft.com/office/drawing/2014/main" id="{6BF3408D-E369-4A9E-ABF8-0D643DDD2F9A}"/>
              </a:ext>
            </a:extLst>
          </p:cNvPr>
          <p:cNvCxnSpPr>
            <a:cxnSpLocks/>
          </p:cNvCxnSpPr>
          <p:nvPr userDrawn="1"/>
        </p:nvCxnSpPr>
        <p:spPr>
          <a:xfrm>
            <a:off x="1121228" y="0"/>
            <a:ext cx="0" cy="3048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225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9FF96520-E4CE-4EAD-8ABF-1D2297D6B3AA}" type="slidenum">
              <a:rPr lang="en-US" smtClean="0"/>
              <a:t>‹#›</a:t>
            </a:fld>
            <a:endParaRPr lang="en-US" dirty="0"/>
          </a:p>
        </p:txBody>
      </p:sp>
    </p:spTree>
    <p:extLst>
      <p:ext uri="{BB962C8B-B14F-4D97-AF65-F5344CB8AC3E}">
        <p14:creationId xmlns:p14="http://schemas.microsoft.com/office/powerpoint/2010/main" val="15453964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Image, and 3 content">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A2B5F8DD-B338-48F8-9DF4-E1A31DFCB5B4}"/>
              </a:ext>
            </a:extLst>
          </p:cNvPr>
          <p:cNvSpPr>
            <a:spLocks noGrp="1"/>
          </p:cNvSpPr>
          <p:nvPr>
            <p:ph type="pic" sz="quarter" idx="27"/>
          </p:nvPr>
        </p:nvSpPr>
        <p:spPr>
          <a:xfrm>
            <a:off x="2" y="0"/>
            <a:ext cx="6694955" cy="6858000"/>
          </a:xfrm>
          <a:custGeom>
            <a:avLst/>
            <a:gdLst>
              <a:gd name="connsiteX0" fmla="*/ 0 w 6694955"/>
              <a:gd name="connsiteY0" fmla="*/ 0 h 6858000"/>
              <a:gd name="connsiteX1" fmla="*/ 6694955 w 6694955"/>
              <a:gd name="connsiteY1" fmla="*/ 0 h 6858000"/>
              <a:gd name="connsiteX2" fmla="*/ 2589160 w 6694955"/>
              <a:gd name="connsiteY2" fmla="*/ 6857732 h 6858000"/>
              <a:gd name="connsiteX3" fmla="*/ 0 w 669495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694955" h="6858000">
                <a:moveTo>
                  <a:pt x="0" y="0"/>
                </a:moveTo>
                <a:lnTo>
                  <a:pt x="6694955" y="0"/>
                </a:lnTo>
                <a:lnTo>
                  <a:pt x="2589160" y="6857732"/>
                </a:lnTo>
                <a:lnTo>
                  <a:pt x="0" y="6858000"/>
                </a:lnTo>
                <a:close/>
              </a:path>
            </a:pathLst>
          </a:custGeom>
        </p:spPr>
        <p:txBody>
          <a:bodyPr wrap="square">
            <a:noAutofit/>
          </a:bodyPr>
          <a:lstStyle/>
          <a:p>
            <a:r>
              <a:rPr lang="en-US"/>
              <a:t>Click icon to add picture</a:t>
            </a:r>
            <a:endParaRPr lang="en-US" dirty="0"/>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6144768" y="2069658"/>
            <a:ext cx="5042568" cy="345476"/>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lvl="0"/>
            <a:r>
              <a:rPr lang="en-US" dirty="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6144768" y="2415134"/>
            <a:ext cx="5041422" cy="540104"/>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p>
        </p:txBody>
      </p:sp>
      <p:sp>
        <p:nvSpPr>
          <p:cNvPr id="2" name="Title 1">
            <a:extLst>
              <a:ext uri="{FF2B5EF4-FFF2-40B4-BE49-F238E27FC236}">
                <a16:creationId xmlns:a16="http://schemas.microsoft.com/office/drawing/2014/main" id="{EDD6B45A-9FA0-4D2A-8BEF-4709BD5C14CA}"/>
              </a:ext>
            </a:extLst>
          </p:cNvPr>
          <p:cNvSpPr>
            <a:spLocks noGrp="1"/>
          </p:cNvSpPr>
          <p:nvPr>
            <p:ph type="title"/>
          </p:nvPr>
        </p:nvSpPr>
        <p:spPr>
          <a:xfrm>
            <a:off x="6971633" y="690928"/>
            <a:ext cx="4501910" cy="732282"/>
          </a:xfrm>
        </p:spPr>
        <p:txBody>
          <a:bodyPr lIns="0" anchor="b">
            <a:normAutofit/>
          </a:bodyPr>
          <a:lstStyle>
            <a:lvl1pPr>
              <a:defRPr lang="en-US" sz="2800" kern="1200" cap="all" baseline="0" dirty="0">
                <a:solidFill>
                  <a:schemeClr val="accent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lvl1pPr>
              <a:defRPr>
                <a:solidFill>
                  <a:schemeClr val="tx1"/>
                </a:solidFill>
              </a:defRPr>
            </a:lvl1pPr>
          </a:lstStyle>
          <a:p>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sp>
        <p:nvSpPr>
          <p:cNvPr id="20" name="Text Placeholder 15">
            <a:extLst>
              <a:ext uri="{FF2B5EF4-FFF2-40B4-BE49-F238E27FC236}">
                <a16:creationId xmlns:a16="http://schemas.microsoft.com/office/drawing/2014/main" id="{E6C37A20-957D-4B0B-AC33-7DD21D99A658}"/>
              </a:ext>
            </a:extLst>
          </p:cNvPr>
          <p:cNvSpPr>
            <a:spLocks noGrp="1"/>
          </p:cNvSpPr>
          <p:nvPr>
            <p:ph type="body" sz="quarter" idx="23" hasCustomPrompt="1"/>
          </p:nvPr>
        </p:nvSpPr>
        <p:spPr>
          <a:xfrm>
            <a:off x="5300006" y="3587638"/>
            <a:ext cx="5042568" cy="320381"/>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lvl="0"/>
            <a:r>
              <a:rPr lang="en-US" dirty="0"/>
              <a:t>Click to add subtitle</a:t>
            </a:r>
          </a:p>
        </p:txBody>
      </p:sp>
      <p:sp>
        <p:nvSpPr>
          <p:cNvPr id="21" name="Text Placeholder 18">
            <a:extLst>
              <a:ext uri="{FF2B5EF4-FFF2-40B4-BE49-F238E27FC236}">
                <a16:creationId xmlns:a16="http://schemas.microsoft.com/office/drawing/2014/main" id="{D9C3D27C-5291-4A1A-83AC-B52D25F43D57}"/>
              </a:ext>
            </a:extLst>
          </p:cNvPr>
          <p:cNvSpPr>
            <a:spLocks noGrp="1"/>
          </p:cNvSpPr>
          <p:nvPr>
            <p:ph type="body" sz="quarter" idx="24" hasCustomPrompt="1"/>
          </p:nvPr>
        </p:nvSpPr>
        <p:spPr>
          <a:xfrm>
            <a:off x="5300007" y="3933114"/>
            <a:ext cx="5041422" cy="540104"/>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dirty="0"/>
              <a:t>Click to add text</a:t>
            </a:r>
          </a:p>
        </p:txBody>
      </p:sp>
      <p:sp>
        <p:nvSpPr>
          <p:cNvPr id="24" name="Text Placeholder 15">
            <a:extLst>
              <a:ext uri="{FF2B5EF4-FFF2-40B4-BE49-F238E27FC236}">
                <a16:creationId xmlns:a16="http://schemas.microsoft.com/office/drawing/2014/main" id="{BD09685A-53BF-4E9B-BD7F-C77B60165D24}"/>
              </a:ext>
            </a:extLst>
          </p:cNvPr>
          <p:cNvSpPr>
            <a:spLocks noGrp="1"/>
          </p:cNvSpPr>
          <p:nvPr>
            <p:ph type="body" sz="quarter" idx="25" hasCustomPrompt="1"/>
          </p:nvPr>
        </p:nvSpPr>
        <p:spPr>
          <a:xfrm>
            <a:off x="4398264" y="5105618"/>
            <a:ext cx="5042568" cy="320381"/>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lvl="0"/>
            <a:r>
              <a:rPr lang="en-US" dirty="0"/>
              <a:t>Click to add subtitle</a:t>
            </a:r>
          </a:p>
        </p:txBody>
      </p:sp>
      <p:sp>
        <p:nvSpPr>
          <p:cNvPr id="25" name="Text Placeholder 18">
            <a:extLst>
              <a:ext uri="{FF2B5EF4-FFF2-40B4-BE49-F238E27FC236}">
                <a16:creationId xmlns:a16="http://schemas.microsoft.com/office/drawing/2014/main" id="{2B757B2D-A738-401D-A78C-05475608F20A}"/>
              </a:ext>
            </a:extLst>
          </p:cNvPr>
          <p:cNvSpPr>
            <a:spLocks noGrp="1"/>
          </p:cNvSpPr>
          <p:nvPr>
            <p:ph type="body" sz="quarter" idx="26" hasCustomPrompt="1"/>
          </p:nvPr>
        </p:nvSpPr>
        <p:spPr>
          <a:xfrm>
            <a:off x="4398264" y="5451094"/>
            <a:ext cx="5041422" cy="540104"/>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p>
        </p:txBody>
      </p:sp>
    </p:spTree>
    <p:extLst>
      <p:ext uri="{BB962C8B-B14F-4D97-AF65-F5344CB8AC3E}">
        <p14:creationId xmlns:p14="http://schemas.microsoft.com/office/powerpoint/2010/main" val="1600638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ix content">
    <p:spTree>
      <p:nvGrpSpPr>
        <p:cNvPr id="1" name=""/>
        <p:cNvGrpSpPr/>
        <p:nvPr/>
      </p:nvGrpSpPr>
      <p:grpSpPr>
        <a:xfrm>
          <a:off x="0" y="0"/>
          <a:ext cx="0" cy="0"/>
          <a:chOff x="0" y="0"/>
          <a:chExt cx="0" cy="0"/>
        </a:xfrm>
      </p:grpSpPr>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034186" y="2903538"/>
            <a:ext cx="3104198" cy="345475"/>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034141" y="3249013"/>
            <a:ext cx="3103493" cy="866401"/>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4641894" y="2903538"/>
            <a:ext cx="3104198" cy="320381"/>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4642223" y="3249013"/>
            <a:ext cx="3103493" cy="866401"/>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8249601" y="2903538"/>
            <a:ext cx="3104198" cy="320381"/>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lvl="0"/>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8250305" y="3249013"/>
            <a:ext cx="3103493" cy="866401"/>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p>
        </p:txBody>
      </p:sp>
      <p:sp>
        <p:nvSpPr>
          <p:cNvPr id="2" name="Title 1">
            <a:extLst>
              <a:ext uri="{FF2B5EF4-FFF2-40B4-BE49-F238E27FC236}">
                <a16:creationId xmlns:a16="http://schemas.microsoft.com/office/drawing/2014/main" id="{EDD6B45A-9FA0-4D2A-8BEF-4709BD5C14CA}"/>
              </a:ext>
            </a:extLst>
          </p:cNvPr>
          <p:cNvSpPr>
            <a:spLocks noGrp="1"/>
          </p:cNvSpPr>
          <p:nvPr>
            <p:ph type="title"/>
          </p:nvPr>
        </p:nvSpPr>
        <p:spPr>
          <a:xfrm>
            <a:off x="1034142" y="1110286"/>
            <a:ext cx="10515600" cy="924808"/>
          </a:xfrm>
        </p:spPr>
        <p:txBody>
          <a:bodyPr lIns="0">
            <a:normAutofit/>
          </a:bodyPr>
          <a:lstStyle>
            <a:lvl1pPr>
              <a:defRPr lang="en-US" sz="2800" kern="1200" cap="all" baseline="0" dirty="0">
                <a:solidFill>
                  <a:schemeClr val="accent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sp>
        <p:nvSpPr>
          <p:cNvPr id="12" name="Text Placeholder 15">
            <a:extLst>
              <a:ext uri="{FF2B5EF4-FFF2-40B4-BE49-F238E27FC236}">
                <a16:creationId xmlns:a16="http://schemas.microsoft.com/office/drawing/2014/main" id="{6CB12E29-CEAA-4595-B65C-5BE0B527CD43}"/>
              </a:ext>
            </a:extLst>
          </p:cNvPr>
          <p:cNvSpPr>
            <a:spLocks noGrp="1"/>
          </p:cNvSpPr>
          <p:nvPr>
            <p:ph type="body" sz="quarter" idx="23" hasCustomPrompt="1"/>
          </p:nvPr>
        </p:nvSpPr>
        <p:spPr>
          <a:xfrm>
            <a:off x="1033811" y="4551950"/>
            <a:ext cx="3104198" cy="320381"/>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lvl="0"/>
            <a:r>
              <a:rPr lang="en-US"/>
              <a:t>Click to add subtitle</a:t>
            </a:r>
          </a:p>
        </p:txBody>
      </p:sp>
      <p:sp>
        <p:nvSpPr>
          <p:cNvPr id="13" name="Text Placeholder 18">
            <a:extLst>
              <a:ext uri="{FF2B5EF4-FFF2-40B4-BE49-F238E27FC236}">
                <a16:creationId xmlns:a16="http://schemas.microsoft.com/office/drawing/2014/main" id="{9A5A9E4A-8FA1-4B1A-86F3-162A0ED25FF5}"/>
              </a:ext>
            </a:extLst>
          </p:cNvPr>
          <p:cNvSpPr>
            <a:spLocks noGrp="1"/>
          </p:cNvSpPr>
          <p:nvPr>
            <p:ph type="body" sz="quarter" idx="24" hasCustomPrompt="1"/>
          </p:nvPr>
        </p:nvSpPr>
        <p:spPr>
          <a:xfrm>
            <a:off x="1033766" y="4897425"/>
            <a:ext cx="3103493" cy="866401"/>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p>
        </p:txBody>
      </p:sp>
      <p:sp>
        <p:nvSpPr>
          <p:cNvPr id="14" name="Text Placeholder 15">
            <a:extLst>
              <a:ext uri="{FF2B5EF4-FFF2-40B4-BE49-F238E27FC236}">
                <a16:creationId xmlns:a16="http://schemas.microsoft.com/office/drawing/2014/main" id="{1656AF90-4012-4B9E-81A7-2796EE40AEAF}"/>
              </a:ext>
            </a:extLst>
          </p:cNvPr>
          <p:cNvSpPr>
            <a:spLocks noGrp="1"/>
          </p:cNvSpPr>
          <p:nvPr>
            <p:ph type="body" sz="quarter" idx="25" hasCustomPrompt="1"/>
          </p:nvPr>
        </p:nvSpPr>
        <p:spPr>
          <a:xfrm>
            <a:off x="4641519" y="4551950"/>
            <a:ext cx="3104198" cy="320381"/>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6" name="Text Placeholder 18">
            <a:extLst>
              <a:ext uri="{FF2B5EF4-FFF2-40B4-BE49-F238E27FC236}">
                <a16:creationId xmlns:a16="http://schemas.microsoft.com/office/drawing/2014/main" id="{E34BCA93-D058-4D61-BAE5-2671E1572376}"/>
              </a:ext>
            </a:extLst>
          </p:cNvPr>
          <p:cNvSpPr>
            <a:spLocks noGrp="1"/>
          </p:cNvSpPr>
          <p:nvPr>
            <p:ph type="body" sz="quarter" idx="26" hasCustomPrompt="1"/>
          </p:nvPr>
        </p:nvSpPr>
        <p:spPr>
          <a:xfrm>
            <a:off x="4641848" y="4897425"/>
            <a:ext cx="3103493" cy="866401"/>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p>
        </p:txBody>
      </p:sp>
      <p:sp>
        <p:nvSpPr>
          <p:cNvPr id="18" name="Text Placeholder 15">
            <a:extLst>
              <a:ext uri="{FF2B5EF4-FFF2-40B4-BE49-F238E27FC236}">
                <a16:creationId xmlns:a16="http://schemas.microsoft.com/office/drawing/2014/main" id="{0BE8C5BE-9959-40C7-83C2-546EBFBC1414}"/>
              </a:ext>
            </a:extLst>
          </p:cNvPr>
          <p:cNvSpPr>
            <a:spLocks noGrp="1"/>
          </p:cNvSpPr>
          <p:nvPr>
            <p:ph type="body" sz="quarter" idx="27" hasCustomPrompt="1"/>
          </p:nvPr>
        </p:nvSpPr>
        <p:spPr>
          <a:xfrm>
            <a:off x="8249226" y="4551950"/>
            <a:ext cx="3104198" cy="320381"/>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lvl="0"/>
            <a:r>
              <a:rPr lang="en-US"/>
              <a:t>Click to add subtitle</a:t>
            </a:r>
          </a:p>
        </p:txBody>
      </p:sp>
      <p:sp>
        <p:nvSpPr>
          <p:cNvPr id="19" name="Text Placeholder 18">
            <a:extLst>
              <a:ext uri="{FF2B5EF4-FFF2-40B4-BE49-F238E27FC236}">
                <a16:creationId xmlns:a16="http://schemas.microsoft.com/office/drawing/2014/main" id="{5FC20880-2D17-4854-A424-DED10A8A8D36}"/>
              </a:ext>
            </a:extLst>
          </p:cNvPr>
          <p:cNvSpPr>
            <a:spLocks noGrp="1"/>
          </p:cNvSpPr>
          <p:nvPr>
            <p:ph type="body" sz="quarter" idx="28" hasCustomPrompt="1"/>
          </p:nvPr>
        </p:nvSpPr>
        <p:spPr>
          <a:xfrm>
            <a:off x="8249930" y="4897425"/>
            <a:ext cx="3103493" cy="866401"/>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p>
        </p:txBody>
      </p:sp>
      <p:cxnSp>
        <p:nvCxnSpPr>
          <p:cNvPr id="7" name="Straight Connector 6">
            <a:extLst>
              <a:ext uri="{FF2B5EF4-FFF2-40B4-BE49-F238E27FC236}">
                <a16:creationId xmlns:a16="http://schemas.microsoft.com/office/drawing/2014/main" id="{F87A579D-F737-4350-8205-BCA37BAFE1AB}"/>
              </a:ext>
            </a:extLst>
          </p:cNvPr>
          <p:cNvCxnSpPr>
            <a:cxnSpLocks/>
          </p:cNvCxnSpPr>
          <p:nvPr userDrawn="1"/>
        </p:nvCxnSpPr>
        <p:spPr>
          <a:xfrm>
            <a:off x="1121228" y="0"/>
            <a:ext cx="0" cy="111028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89457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ntent 1 column">
    <p:spTree>
      <p:nvGrpSpPr>
        <p:cNvPr id="1" name=""/>
        <p:cNvGrpSpPr/>
        <p:nvPr/>
      </p:nvGrpSpPr>
      <p:grpSpPr>
        <a:xfrm>
          <a:off x="0" y="0"/>
          <a:ext cx="0" cy="0"/>
          <a:chOff x="0" y="0"/>
          <a:chExt cx="0" cy="0"/>
        </a:xfrm>
      </p:grpSpPr>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4450921" y="2145859"/>
            <a:ext cx="5042568" cy="345473"/>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4450922" y="2491335"/>
            <a:ext cx="5041422" cy="540104"/>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p>
        </p:txBody>
      </p:sp>
      <p:sp>
        <p:nvSpPr>
          <p:cNvPr id="2" name="Title 1">
            <a:extLst>
              <a:ext uri="{FF2B5EF4-FFF2-40B4-BE49-F238E27FC236}">
                <a16:creationId xmlns:a16="http://schemas.microsoft.com/office/drawing/2014/main" id="{EDD6B45A-9FA0-4D2A-8BEF-4709BD5C14CA}"/>
              </a:ext>
            </a:extLst>
          </p:cNvPr>
          <p:cNvSpPr>
            <a:spLocks noGrp="1"/>
          </p:cNvSpPr>
          <p:nvPr>
            <p:ph type="title"/>
          </p:nvPr>
        </p:nvSpPr>
        <p:spPr>
          <a:xfrm>
            <a:off x="1034142" y="419184"/>
            <a:ext cx="2362200" cy="1110286"/>
          </a:xfrm>
        </p:spPr>
        <p:txBody>
          <a:bodyPr lIns="0" anchor="b">
            <a:normAutofit/>
          </a:bodyPr>
          <a:lstStyle>
            <a:lvl1pPr>
              <a:defRPr lang="en-US" sz="2800" kern="1200" cap="all" baseline="0" dirty="0">
                <a:solidFill>
                  <a:schemeClr val="accent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sp>
        <p:nvSpPr>
          <p:cNvPr id="20" name="Text Placeholder 15">
            <a:extLst>
              <a:ext uri="{FF2B5EF4-FFF2-40B4-BE49-F238E27FC236}">
                <a16:creationId xmlns:a16="http://schemas.microsoft.com/office/drawing/2014/main" id="{E6C37A20-957D-4B0B-AC33-7DD21D99A658}"/>
              </a:ext>
            </a:extLst>
          </p:cNvPr>
          <p:cNvSpPr>
            <a:spLocks noGrp="1"/>
          </p:cNvSpPr>
          <p:nvPr>
            <p:ph type="body" sz="quarter" idx="23" hasCustomPrompt="1"/>
          </p:nvPr>
        </p:nvSpPr>
        <p:spPr>
          <a:xfrm>
            <a:off x="4450921" y="3198051"/>
            <a:ext cx="5042568" cy="320381"/>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lvl="0"/>
            <a:r>
              <a:rPr lang="en-US"/>
              <a:t>Click to add subtitle</a:t>
            </a:r>
          </a:p>
        </p:txBody>
      </p:sp>
      <p:sp>
        <p:nvSpPr>
          <p:cNvPr id="21" name="Text Placeholder 18">
            <a:extLst>
              <a:ext uri="{FF2B5EF4-FFF2-40B4-BE49-F238E27FC236}">
                <a16:creationId xmlns:a16="http://schemas.microsoft.com/office/drawing/2014/main" id="{D9C3D27C-5291-4A1A-83AC-B52D25F43D57}"/>
              </a:ext>
            </a:extLst>
          </p:cNvPr>
          <p:cNvSpPr>
            <a:spLocks noGrp="1"/>
          </p:cNvSpPr>
          <p:nvPr>
            <p:ph type="body" sz="quarter" idx="24" hasCustomPrompt="1"/>
          </p:nvPr>
        </p:nvSpPr>
        <p:spPr>
          <a:xfrm>
            <a:off x="4450922" y="3543527"/>
            <a:ext cx="5041422" cy="540104"/>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p>
        </p:txBody>
      </p:sp>
      <p:sp>
        <p:nvSpPr>
          <p:cNvPr id="24" name="Text Placeholder 15">
            <a:extLst>
              <a:ext uri="{FF2B5EF4-FFF2-40B4-BE49-F238E27FC236}">
                <a16:creationId xmlns:a16="http://schemas.microsoft.com/office/drawing/2014/main" id="{BD09685A-53BF-4E9B-BD7F-C77B60165D24}"/>
              </a:ext>
            </a:extLst>
          </p:cNvPr>
          <p:cNvSpPr>
            <a:spLocks noGrp="1"/>
          </p:cNvSpPr>
          <p:nvPr>
            <p:ph type="body" sz="quarter" idx="25" hasCustomPrompt="1"/>
          </p:nvPr>
        </p:nvSpPr>
        <p:spPr>
          <a:xfrm>
            <a:off x="4450921" y="5302434"/>
            <a:ext cx="5042568" cy="320381"/>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2B757B2D-A738-401D-A78C-05475608F20A}"/>
              </a:ext>
            </a:extLst>
          </p:cNvPr>
          <p:cNvSpPr>
            <a:spLocks noGrp="1"/>
          </p:cNvSpPr>
          <p:nvPr>
            <p:ph type="body" sz="quarter" idx="26" hasCustomPrompt="1"/>
          </p:nvPr>
        </p:nvSpPr>
        <p:spPr>
          <a:xfrm>
            <a:off x="4450922" y="5647910"/>
            <a:ext cx="5041422" cy="540104"/>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p>
        </p:txBody>
      </p:sp>
      <p:sp>
        <p:nvSpPr>
          <p:cNvPr id="28" name="Text Placeholder 15">
            <a:extLst>
              <a:ext uri="{FF2B5EF4-FFF2-40B4-BE49-F238E27FC236}">
                <a16:creationId xmlns:a16="http://schemas.microsoft.com/office/drawing/2014/main" id="{AE158F00-CB9F-4C14-B6F0-47E4F7019127}"/>
              </a:ext>
            </a:extLst>
          </p:cNvPr>
          <p:cNvSpPr>
            <a:spLocks noGrp="1"/>
          </p:cNvSpPr>
          <p:nvPr>
            <p:ph type="body" sz="quarter" idx="27" hasCustomPrompt="1"/>
          </p:nvPr>
        </p:nvSpPr>
        <p:spPr>
          <a:xfrm>
            <a:off x="4450921" y="4250243"/>
            <a:ext cx="5042568" cy="320381"/>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07878182-5985-41C8-B69F-9DB9EC1313F4}"/>
              </a:ext>
            </a:extLst>
          </p:cNvPr>
          <p:cNvSpPr>
            <a:spLocks noGrp="1"/>
          </p:cNvSpPr>
          <p:nvPr>
            <p:ph type="body" sz="quarter" idx="28" hasCustomPrompt="1"/>
          </p:nvPr>
        </p:nvSpPr>
        <p:spPr>
          <a:xfrm>
            <a:off x="4450922" y="4595719"/>
            <a:ext cx="5041422" cy="540104"/>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p>
        </p:txBody>
      </p:sp>
      <p:cxnSp>
        <p:nvCxnSpPr>
          <p:cNvPr id="6" name="Straight Connector 5">
            <a:extLst>
              <a:ext uri="{FF2B5EF4-FFF2-40B4-BE49-F238E27FC236}">
                <a16:creationId xmlns:a16="http://schemas.microsoft.com/office/drawing/2014/main" id="{CF8873A5-9160-4B79-B9CB-CBE583030B0E}"/>
              </a:ext>
            </a:extLst>
          </p:cNvPr>
          <p:cNvCxnSpPr>
            <a:cxnSpLocks/>
          </p:cNvCxnSpPr>
          <p:nvPr userDrawn="1"/>
        </p:nvCxnSpPr>
        <p:spPr>
          <a:xfrm>
            <a:off x="3766456" y="-16561"/>
            <a:ext cx="0" cy="687456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4D9D5EA-266D-4541-BA3F-22BC31AAB6AA}"/>
              </a:ext>
            </a:extLst>
          </p:cNvPr>
          <p:cNvCxnSpPr/>
          <p:nvPr userDrawn="1"/>
        </p:nvCxnSpPr>
        <p:spPr>
          <a:xfrm>
            <a:off x="-1" y="1676400"/>
            <a:ext cx="12191999"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84132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caling">
    <p:spTree>
      <p:nvGrpSpPr>
        <p:cNvPr id="1" name=""/>
        <p:cNvGrpSpPr/>
        <p:nvPr/>
      </p:nvGrpSpPr>
      <p:grpSpPr>
        <a:xfrm>
          <a:off x="0" y="0"/>
          <a:ext cx="0" cy="0"/>
          <a:chOff x="0" y="0"/>
          <a:chExt cx="0" cy="0"/>
        </a:xfrm>
      </p:grpSpPr>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8157335" y="1822008"/>
            <a:ext cx="3295186" cy="320381"/>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lvl="0"/>
            <a:r>
              <a:rPr lang="en-US" dirty="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8157335" y="2167484"/>
            <a:ext cx="3294437" cy="540104"/>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sp>
        <p:nvSpPr>
          <p:cNvPr id="20" name="Text Placeholder 15">
            <a:extLst>
              <a:ext uri="{FF2B5EF4-FFF2-40B4-BE49-F238E27FC236}">
                <a16:creationId xmlns:a16="http://schemas.microsoft.com/office/drawing/2014/main" id="{E6C37A20-957D-4B0B-AC33-7DD21D99A658}"/>
              </a:ext>
            </a:extLst>
          </p:cNvPr>
          <p:cNvSpPr>
            <a:spLocks noGrp="1"/>
          </p:cNvSpPr>
          <p:nvPr>
            <p:ph type="body" sz="quarter" idx="23" hasCustomPrompt="1"/>
          </p:nvPr>
        </p:nvSpPr>
        <p:spPr>
          <a:xfrm>
            <a:off x="7080795" y="3339988"/>
            <a:ext cx="3295186" cy="320381"/>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lvl="0"/>
            <a:r>
              <a:rPr lang="en-US"/>
              <a:t>Click to add subtitle</a:t>
            </a:r>
          </a:p>
        </p:txBody>
      </p:sp>
      <p:sp>
        <p:nvSpPr>
          <p:cNvPr id="21" name="Text Placeholder 18">
            <a:extLst>
              <a:ext uri="{FF2B5EF4-FFF2-40B4-BE49-F238E27FC236}">
                <a16:creationId xmlns:a16="http://schemas.microsoft.com/office/drawing/2014/main" id="{D9C3D27C-5291-4A1A-83AC-B52D25F43D57}"/>
              </a:ext>
            </a:extLst>
          </p:cNvPr>
          <p:cNvSpPr>
            <a:spLocks noGrp="1"/>
          </p:cNvSpPr>
          <p:nvPr>
            <p:ph type="body" sz="quarter" idx="24" hasCustomPrompt="1"/>
          </p:nvPr>
        </p:nvSpPr>
        <p:spPr>
          <a:xfrm>
            <a:off x="7080795" y="3685464"/>
            <a:ext cx="3294437" cy="540104"/>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p>
        </p:txBody>
      </p:sp>
      <p:sp>
        <p:nvSpPr>
          <p:cNvPr id="24" name="Text Placeholder 15">
            <a:extLst>
              <a:ext uri="{FF2B5EF4-FFF2-40B4-BE49-F238E27FC236}">
                <a16:creationId xmlns:a16="http://schemas.microsoft.com/office/drawing/2014/main" id="{BD09685A-53BF-4E9B-BD7F-C77B60165D24}"/>
              </a:ext>
            </a:extLst>
          </p:cNvPr>
          <p:cNvSpPr>
            <a:spLocks noGrp="1"/>
          </p:cNvSpPr>
          <p:nvPr>
            <p:ph type="body" sz="quarter" idx="25" hasCustomPrompt="1"/>
          </p:nvPr>
        </p:nvSpPr>
        <p:spPr>
          <a:xfrm>
            <a:off x="6231710" y="4857968"/>
            <a:ext cx="3295186" cy="320381"/>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2B757B2D-A738-401D-A78C-05475608F20A}"/>
              </a:ext>
            </a:extLst>
          </p:cNvPr>
          <p:cNvSpPr>
            <a:spLocks noGrp="1"/>
          </p:cNvSpPr>
          <p:nvPr>
            <p:ph type="body" sz="quarter" idx="26" hasCustomPrompt="1"/>
          </p:nvPr>
        </p:nvSpPr>
        <p:spPr>
          <a:xfrm>
            <a:off x="6231710" y="5203444"/>
            <a:ext cx="3294437" cy="540104"/>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p>
        </p:txBody>
      </p:sp>
      <p:cxnSp>
        <p:nvCxnSpPr>
          <p:cNvPr id="7" name="Straight Arrow Connector 6">
            <a:extLst>
              <a:ext uri="{FF2B5EF4-FFF2-40B4-BE49-F238E27FC236}">
                <a16:creationId xmlns:a16="http://schemas.microsoft.com/office/drawing/2014/main" id="{274844B5-3E4A-4209-AD6C-31EB9B57D62E}"/>
              </a:ext>
            </a:extLst>
          </p:cNvPr>
          <p:cNvCxnSpPr>
            <a:cxnSpLocks/>
          </p:cNvCxnSpPr>
          <p:nvPr userDrawn="1"/>
        </p:nvCxnSpPr>
        <p:spPr>
          <a:xfrm flipV="1">
            <a:off x="4369950" y="805543"/>
            <a:ext cx="3648352" cy="6052189"/>
          </a:xfrm>
          <a:prstGeom prst="straightConnector1">
            <a:avLst/>
          </a:prstGeom>
          <a:ln w="19050">
            <a:tailEnd type="arrow" w="lg" len="lg"/>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1519057B-4248-4880-A89E-5DCBBB157285}"/>
              </a:ext>
            </a:extLst>
          </p:cNvPr>
          <p:cNvSpPr>
            <a:spLocks noGrp="1"/>
          </p:cNvSpPr>
          <p:nvPr>
            <p:ph type="title"/>
          </p:nvPr>
        </p:nvSpPr>
        <p:spPr>
          <a:xfrm>
            <a:off x="1034142" y="1110286"/>
            <a:ext cx="10319657" cy="924808"/>
          </a:xfrm>
        </p:spPr>
        <p:txBody>
          <a:bodyPr lIns="0">
            <a:normAutofit/>
          </a:bodyPr>
          <a:lstStyle>
            <a:lvl1pPr>
              <a:defRPr lang="en-US" sz="2800" kern="1200" cap="all" baseline="0" dirty="0">
                <a:solidFill>
                  <a:schemeClr val="accent1"/>
                </a:solidFill>
                <a:latin typeface="+mj-lt"/>
                <a:ea typeface="+mj-ea"/>
                <a:cs typeface="+mj-cs"/>
              </a:defRPr>
            </a:lvl1pPr>
          </a:lstStyle>
          <a:p>
            <a:r>
              <a:rPr lang="en-US"/>
              <a:t>Click to edit Master title style</a:t>
            </a:r>
          </a:p>
        </p:txBody>
      </p:sp>
    </p:spTree>
    <p:extLst>
      <p:ext uri="{BB962C8B-B14F-4D97-AF65-F5344CB8AC3E}">
        <p14:creationId xmlns:p14="http://schemas.microsoft.com/office/powerpoint/2010/main" val="31477325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with pic S">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3583479E-F517-4F8A-9382-5B73D75104D3}"/>
              </a:ext>
            </a:extLst>
          </p:cNvPr>
          <p:cNvSpPr>
            <a:spLocks noGrp="1"/>
          </p:cNvSpPr>
          <p:nvPr>
            <p:ph type="pic" sz="quarter" idx="13"/>
          </p:nvPr>
        </p:nvSpPr>
        <p:spPr>
          <a:xfrm>
            <a:off x="6016886" y="0"/>
            <a:ext cx="6175114" cy="6858000"/>
          </a:xfrm>
          <a:custGeom>
            <a:avLst/>
            <a:gdLst>
              <a:gd name="connsiteX0" fmla="*/ 1341004 w 6175114"/>
              <a:gd name="connsiteY0" fmla="*/ 0 h 6858000"/>
              <a:gd name="connsiteX1" fmla="*/ 6175114 w 6175114"/>
              <a:gd name="connsiteY1" fmla="*/ 0 h 6858000"/>
              <a:gd name="connsiteX2" fmla="*/ 6175114 w 6175114"/>
              <a:gd name="connsiteY2" fmla="*/ 1753853 h 6858000"/>
              <a:gd name="connsiteX3" fmla="*/ 5820369 w 6175114"/>
              <a:gd name="connsiteY3" fmla="*/ 2196189 h 6858000"/>
              <a:gd name="connsiteX4" fmla="*/ 3753019 w 6175114"/>
              <a:gd name="connsiteY4" fmla="*/ 1432910 h 6858000"/>
              <a:gd name="connsiteX5" fmla="*/ 2496678 w 6175114"/>
              <a:gd name="connsiteY5" fmla="*/ 2275742 h 6858000"/>
              <a:gd name="connsiteX6" fmla="*/ 4071059 w 6175114"/>
              <a:gd name="connsiteY6" fmla="*/ 3452528 h 6858000"/>
              <a:gd name="connsiteX7" fmla="*/ 5359131 w 6175114"/>
              <a:gd name="connsiteY7" fmla="*/ 3977321 h 6858000"/>
              <a:gd name="connsiteX8" fmla="*/ 6026758 w 6175114"/>
              <a:gd name="connsiteY8" fmla="*/ 4302039 h 6858000"/>
              <a:gd name="connsiteX9" fmla="*/ 6175114 w 6175114"/>
              <a:gd name="connsiteY9" fmla="*/ 4397461 h 6858000"/>
              <a:gd name="connsiteX10" fmla="*/ 6175114 w 6175114"/>
              <a:gd name="connsiteY10" fmla="*/ 6858000 h 6858000"/>
              <a:gd name="connsiteX11" fmla="*/ 4869473 w 6175114"/>
              <a:gd name="connsiteY11" fmla="*/ 6858000 h 6858000"/>
              <a:gd name="connsiteX12" fmla="*/ 4856472 w 6175114"/>
              <a:gd name="connsiteY12" fmla="*/ 6790487 h 6858000"/>
              <a:gd name="connsiteX13" fmla="*/ 3419067 w 6175114"/>
              <a:gd name="connsiteY13" fmla="*/ 5837920 h 6858000"/>
              <a:gd name="connsiteX14" fmla="*/ 2099173 w 6175114"/>
              <a:gd name="connsiteY14" fmla="*/ 5265482 h 6858000"/>
              <a:gd name="connsiteX15" fmla="*/ 0 w 6175114"/>
              <a:gd name="connsiteY15" fmla="*/ 2434764 h 6858000"/>
              <a:gd name="connsiteX16" fmla="*/ 1315163 w 6175114"/>
              <a:gd name="connsiteY16" fmla="*/ 1627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175114" h="6858000">
                <a:moveTo>
                  <a:pt x="1341004" y="0"/>
                </a:moveTo>
                <a:lnTo>
                  <a:pt x="6175114" y="0"/>
                </a:lnTo>
                <a:lnTo>
                  <a:pt x="6175114" y="1753853"/>
                </a:lnTo>
                <a:lnTo>
                  <a:pt x="5820369" y="2196189"/>
                </a:lnTo>
                <a:cubicBezTo>
                  <a:pt x="5120645" y="1703218"/>
                  <a:pt x="4405009" y="1432910"/>
                  <a:pt x="3753019" y="1432910"/>
                </a:cubicBezTo>
                <a:cubicBezTo>
                  <a:pt x="2989739" y="1432910"/>
                  <a:pt x="2496678" y="1735039"/>
                  <a:pt x="2496678" y="2275742"/>
                </a:cubicBezTo>
                <a:cubicBezTo>
                  <a:pt x="2496678" y="2880092"/>
                  <a:pt x="3148671" y="3086756"/>
                  <a:pt x="4071059" y="3452528"/>
                </a:cubicBezTo>
                <a:lnTo>
                  <a:pt x="5359131" y="3977321"/>
                </a:lnTo>
                <a:cubicBezTo>
                  <a:pt x="5600645" y="4072737"/>
                  <a:pt x="5823711" y="4180452"/>
                  <a:pt x="6026758" y="4302039"/>
                </a:cubicBezTo>
                <a:lnTo>
                  <a:pt x="6175114" y="4397461"/>
                </a:lnTo>
                <a:lnTo>
                  <a:pt x="6175114" y="6858000"/>
                </a:lnTo>
                <a:lnTo>
                  <a:pt x="4869473" y="6858000"/>
                </a:lnTo>
                <a:lnTo>
                  <a:pt x="4856472" y="6790487"/>
                </a:lnTo>
                <a:cubicBezTo>
                  <a:pt x="4737539" y="6344090"/>
                  <a:pt x="4212235" y="6157971"/>
                  <a:pt x="3419067" y="5837920"/>
                </a:cubicBezTo>
                <a:lnTo>
                  <a:pt x="2099173" y="5265482"/>
                </a:lnTo>
                <a:cubicBezTo>
                  <a:pt x="1001854" y="4836066"/>
                  <a:pt x="0" y="3929589"/>
                  <a:pt x="0" y="2434764"/>
                </a:cubicBezTo>
                <a:cubicBezTo>
                  <a:pt x="0" y="1459726"/>
                  <a:pt x="493110" y="590353"/>
                  <a:pt x="1315163" y="16279"/>
                </a:cubicBezTo>
                <a:close/>
              </a:path>
            </a:pathLst>
          </a:custGeom>
        </p:spPr>
        <p:txBody>
          <a:bodyPr wrap="square" anchor="ctr">
            <a:noAutofit/>
          </a:bodyP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83917A6-AC6D-490C-947C-C8BDB0A54B33}"/>
              </a:ext>
            </a:extLst>
          </p:cNvPr>
          <p:cNvSpPr>
            <a:spLocks noGrp="1"/>
          </p:cNvSpPr>
          <p:nvPr>
            <p:ph type="title"/>
          </p:nvPr>
        </p:nvSpPr>
        <p:spPr>
          <a:xfrm>
            <a:off x="1099456" y="3257550"/>
            <a:ext cx="4203247" cy="743744"/>
          </a:xfrm>
        </p:spPr>
        <p:txBody>
          <a:bodyPr lIns="0" anchor="t">
            <a:noAutofit/>
          </a:bodyPr>
          <a:lstStyle>
            <a:lvl1pPr>
              <a:defRPr sz="2800" cap="all" baseline="0">
                <a:solidFill>
                  <a:schemeClr val="accent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D772EF9B-97B0-4909-B1C8-B680035F9DC5}"/>
              </a:ext>
            </a:extLst>
          </p:cNvPr>
          <p:cNvSpPr>
            <a:spLocks noGrp="1"/>
          </p:cNvSpPr>
          <p:nvPr>
            <p:ph idx="1"/>
          </p:nvPr>
        </p:nvSpPr>
        <p:spPr>
          <a:xfrm>
            <a:off x="1099456" y="4238625"/>
            <a:ext cx="4203247" cy="1800225"/>
          </a:xfrm>
        </p:spPr>
        <p:txBody>
          <a:bodyPr lIns="0">
            <a:normAutofit/>
          </a:bodyPr>
          <a:lstStyle>
            <a:lvl1pPr marL="0" indent="0">
              <a:lnSpc>
                <a:spcPct val="150000"/>
              </a:lnSpc>
              <a:buNone/>
              <a:defRPr sz="1200"/>
            </a:lvl1pPr>
          </a:lstStyle>
          <a:p>
            <a:pPr lvl="0"/>
            <a:r>
              <a:rPr lang="en-US"/>
              <a:t>Click to edit Master text styles</a:t>
            </a:r>
          </a:p>
        </p:txBody>
      </p:sp>
      <p:sp>
        <p:nvSpPr>
          <p:cNvPr id="4" name="Date Placeholder 3">
            <a:extLst>
              <a:ext uri="{FF2B5EF4-FFF2-40B4-BE49-F238E27FC236}">
                <a16:creationId xmlns:a16="http://schemas.microsoft.com/office/drawing/2014/main" id="{241881D0-A955-463B-814E-4977DB443F8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660B6947-085B-4130-82A4-5D464A42F85F}"/>
              </a:ext>
            </a:extLst>
          </p:cNvPr>
          <p:cNvSpPr>
            <a:spLocks noGrp="1"/>
          </p:cNvSpPr>
          <p:nvPr>
            <p:ph type="ftr" sz="quarter" idx="11"/>
          </p:nvPr>
        </p:nvSpPr>
        <p:spPr/>
        <p:txBody>
          <a:bodyPr/>
          <a:lstStyle/>
          <a:p>
            <a:r>
              <a:rPr lang="en-US" dirty="0"/>
              <a:t>Pitch deck</a:t>
            </a:r>
          </a:p>
        </p:txBody>
      </p:sp>
      <p:sp>
        <p:nvSpPr>
          <p:cNvPr id="6" name="Slide Number Placeholder 5">
            <a:extLst>
              <a:ext uri="{FF2B5EF4-FFF2-40B4-BE49-F238E27FC236}">
                <a16:creationId xmlns:a16="http://schemas.microsoft.com/office/drawing/2014/main" id="{ABD21287-635C-42C2-8343-AB4B83FB3B76}"/>
              </a:ext>
            </a:extLst>
          </p:cNvPr>
          <p:cNvSpPr>
            <a:spLocks noGrp="1"/>
          </p:cNvSpPr>
          <p:nvPr>
            <p:ph type="sldNum" sz="quarter" idx="12"/>
          </p:nvPr>
        </p:nvSpPr>
        <p:spPr/>
        <p:txBody>
          <a:bodyPr/>
          <a:lstStyle>
            <a:lvl1pPr>
              <a:defRPr>
                <a:solidFill>
                  <a:schemeClr val="tx1"/>
                </a:solidFill>
              </a:defRPr>
            </a:lvl1pPr>
          </a:lstStyle>
          <a:p>
            <a:fld id="{9FF96520-E4CE-4EAD-8ABF-1D2297D6B3AA}" type="slidenum">
              <a:rPr lang="en-US" smtClean="0"/>
              <a:pPr/>
              <a:t>‹#›</a:t>
            </a:fld>
            <a:endParaRPr lang="en-US" dirty="0"/>
          </a:p>
        </p:txBody>
      </p:sp>
      <p:cxnSp>
        <p:nvCxnSpPr>
          <p:cNvPr id="31" name="Straight Connector 30">
            <a:extLst>
              <a:ext uri="{FF2B5EF4-FFF2-40B4-BE49-F238E27FC236}">
                <a16:creationId xmlns:a16="http://schemas.microsoft.com/office/drawing/2014/main" id="{6BF3408D-E369-4A9E-ABF8-0D643DDD2F9A}"/>
              </a:ext>
            </a:extLst>
          </p:cNvPr>
          <p:cNvCxnSpPr>
            <a:cxnSpLocks/>
          </p:cNvCxnSpPr>
          <p:nvPr userDrawn="1"/>
        </p:nvCxnSpPr>
        <p:spPr>
          <a:xfrm>
            <a:off x="1121228" y="0"/>
            <a:ext cx="0" cy="3048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9788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with pic T">
    <p:spTree>
      <p:nvGrpSpPr>
        <p:cNvPr id="1" name=""/>
        <p:cNvGrpSpPr/>
        <p:nvPr/>
      </p:nvGrpSpPr>
      <p:grpSpPr>
        <a:xfrm>
          <a:off x="0" y="0"/>
          <a:ext cx="0" cy="0"/>
          <a:chOff x="0" y="0"/>
          <a:chExt cx="0" cy="0"/>
        </a:xfrm>
      </p:grpSpPr>
      <p:sp>
        <p:nvSpPr>
          <p:cNvPr id="40" name="Picture Placeholder 39">
            <a:extLst>
              <a:ext uri="{FF2B5EF4-FFF2-40B4-BE49-F238E27FC236}">
                <a16:creationId xmlns:a16="http://schemas.microsoft.com/office/drawing/2014/main" id="{F5EB3F05-D570-4C10-88F4-F6BC15CF1F31}"/>
              </a:ext>
            </a:extLst>
          </p:cNvPr>
          <p:cNvSpPr>
            <a:spLocks noGrp="1"/>
          </p:cNvSpPr>
          <p:nvPr>
            <p:ph type="pic" sz="quarter" idx="13"/>
          </p:nvPr>
        </p:nvSpPr>
        <p:spPr>
          <a:xfrm>
            <a:off x="1" y="-12700"/>
            <a:ext cx="7080595" cy="6870700"/>
          </a:xfrm>
          <a:custGeom>
            <a:avLst/>
            <a:gdLst>
              <a:gd name="connsiteX0" fmla="*/ 0 w 7080595"/>
              <a:gd name="connsiteY0" fmla="*/ 0 h 6870700"/>
              <a:gd name="connsiteX1" fmla="*/ 7080595 w 7080595"/>
              <a:gd name="connsiteY1" fmla="*/ 0 h 6870700"/>
              <a:gd name="connsiteX2" fmla="*/ 7080595 w 7080595"/>
              <a:gd name="connsiteY2" fmla="*/ 1883211 h 6870700"/>
              <a:gd name="connsiteX3" fmla="*/ 4515477 w 7080595"/>
              <a:gd name="connsiteY3" fmla="*/ 1883211 h 6870700"/>
              <a:gd name="connsiteX4" fmla="*/ 4515477 w 7080595"/>
              <a:gd name="connsiteY4" fmla="*/ 6870700 h 6870700"/>
              <a:gd name="connsiteX5" fmla="*/ 2269215 w 7080595"/>
              <a:gd name="connsiteY5" fmla="*/ 6870700 h 6870700"/>
              <a:gd name="connsiteX6" fmla="*/ 2269215 w 7080595"/>
              <a:gd name="connsiteY6" fmla="*/ 1883211 h 6870700"/>
              <a:gd name="connsiteX7" fmla="*/ 0 w 7080595"/>
              <a:gd name="connsiteY7" fmla="*/ 1883211 h 687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80595" h="6870700">
                <a:moveTo>
                  <a:pt x="0" y="0"/>
                </a:moveTo>
                <a:lnTo>
                  <a:pt x="7080595" y="0"/>
                </a:lnTo>
                <a:lnTo>
                  <a:pt x="7080595" y="1883211"/>
                </a:lnTo>
                <a:lnTo>
                  <a:pt x="4515477" y="1883211"/>
                </a:lnTo>
                <a:lnTo>
                  <a:pt x="4515477" y="6870700"/>
                </a:lnTo>
                <a:lnTo>
                  <a:pt x="2269215" y="6870700"/>
                </a:lnTo>
                <a:lnTo>
                  <a:pt x="2269215" y="1883211"/>
                </a:lnTo>
                <a:lnTo>
                  <a:pt x="0" y="1883211"/>
                </a:lnTo>
                <a:close/>
              </a:path>
            </a:pathLst>
          </a:custGeom>
        </p:spPr>
        <p:txBody>
          <a:bodyPr wrap="square">
            <a:noAutofit/>
          </a:bodyPr>
          <a:lstStyle/>
          <a:p>
            <a:r>
              <a:rPr lang="en-US"/>
              <a:t>Click icon to add picture</a:t>
            </a:r>
            <a:endParaRPr lang="en-US" dirty="0"/>
          </a:p>
        </p:txBody>
      </p:sp>
      <p:sp>
        <p:nvSpPr>
          <p:cNvPr id="4" name="Date Placeholder 3">
            <a:extLst>
              <a:ext uri="{FF2B5EF4-FFF2-40B4-BE49-F238E27FC236}">
                <a16:creationId xmlns:a16="http://schemas.microsoft.com/office/drawing/2014/main" id="{241881D0-A955-463B-814E-4977DB443F8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660B6947-085B-4130-82A4-5D464A42F85F}"/>
              </a:ext>
            </a:extLst>
          </p:cNvPr>
          <p:cNvSpPr>
            <a:spLocks noGrp="1"/>
          </p:cNvSpPr>
          <p:nvPr>
            <p:ph type="ftr" sz="quarter" idx="11"/>
          </p:nvPr>
        </p:nvSpPr>
        <p:spPr/>
        <p:txBody>
          <a:bodyPr/>
          <a:lstStyle/>
          <a:p>
            <a:r>
              <a:rPr lang="en-US" dirty="0"/>
              <a:t>Pitch deck</a:t>
            </a:r>
          </a:p>
        </p:txBody>
      </p:sp>
      <p:sp>
        <p:nvSpPr>
          <p:cNvPr id="6" name="Slide Number Placeholder 5">
            <a:extLst>
              <a:ext uri="{FF2B5EF4-FFF2-40B4-BE49-F238E27FC236}">
                <a16:creationId xmlns:a16="http://schemas.microsoft.com/office/drawing/2014/main" id="{ABD21287-635C-42C2-8343-AB4B83FB3B76}"/>
              </a:ext>
            </a:extLst>
          </p:cNvPr>
          <p:cNvSpPr>
            <a:spLocks noGrp="1"/>
          </p:cNvSpPr>
          <p:nvPr>
            <p:ph type="sldNum" sz="quarter" idx="12"/>
          </p:nvPr>
        </p:nvSpPr>
        <p:spPr/>
        <p:txBody>
          <a:bodyPr/>
          <a:lstStyle/>
          <a:p>
            <a:fld id="{9FF96520-E4CE-4EAD-8ABF-1D2297D6B3AA}" type="slidenum">
              <a:rPr lang="en-US" smtClean="0"/>
              <a:t>‹#›</a:t>
            </a:fld>
            <a:endParaRPr lang="en-US" dirty="0"/>
          </a:p>
        </p:txBody>
      </p:sp>
      <p:sp>
        <p:nvSpPr>
          <p:cNvPr id="11" name="Title 1">
            <a:extLst>
              <a:ext uri="{FF2B5EF4-FFF2-40B4-BE49-F238E27FC236}">
                <a16:creationId xmlns:a16="http://schemas.microsoft.com/office/drawing/2014/main" id="{FFEA6F9E-1C21-4644-8E2A-AD5673EEAD8F}"/>
              </a:ext>
            </a:extLst>
          </p:cNvPr>
          <p:cNvSpPr>
            <a:spLocks noGrp="1"/>
          </p:cNvSpPr>
          <p:nvPr>
            <p:ph type="title"/>
          </p:nvPr>
        </p:nvSpPr>
        <p:spPr>
          <a:xfrm>
            <a:off x="7543799" y="2318657"/>
            <a:ext cx="4203247" cy="1440996"/>
          </a:xfrm>
        </p:spPr>
        <p:txBody>
          <a:bodyPr lIns="0" anchor="b">
            <a:noAutofit/>
          </a:bodyPr>
          <a:lstStyle>
            <a:lvl1pPr>
              <a:defRPr sz="2800" cap="all" baseline="0">
                <a:solidFill>
                  <a:schemeClr val="accent1"/>
                </a:solidFill>
              </a:defRPr>
            </a:lvl1pPr>
          </a:lstStyle>
          <a:p>
            <a:r>
              <a:rPr lang="en-US"/>
              <a:t>Click to edit Master title style</a:t>
            </a:r>
          </a:p>
        </p:txBody>
      </p:sp>
      <p:sp>
        <p:nvSpPr>
          <p:cNvPr id="12" name="Content Placeholder 2">
            <a:extLst>
              <a:ext uri="{FF2B5EF4-FFF2-40B4-BE49-F238E27FC236}">
                <a16:creationId xmlns:a16="http://schemas.microsoft.com/office/drawing/2014/main" id="{7C1D1C8A-E829-4284-AB95-2DD0C7BAA4C4}"/>
              </a:ext>
            </a:extLst>
          </p:cNvPr>
          <p:cNvSpPr>
            <a:spLocks noGrp="1"/>
          </p:cNvSpPr>
          <p:nvPr>
            <p:ph idx="1"/>
          </p:nvPr>
        </p:nvSpPr>
        <p:spPr>
          <a:xfrm>
            <a:off x="7543799" y="4147457"/>
            <a:ext cx="4203247" cy="1532165"/>
          </a:xfrm>
        </p:spPr>
        <p:txBody>
          <a:bodyPr lIns="0">
            <a:normAutofit/>
          </a:bodyPr>
          <a:lstStyle>
            <a:lvl1pPr marL="0" indent="0">
              <a:lnSpc>
                <a:spcPct val="150000"/>
              </a:lnSpc>
              <a:buNone/>
              <a:defRPr sz="1200"/>
            </a:lvl1pPr>
          </a:lstStyle>
          <a:p>
            <a:pPr lvl="0"/>
            <a:r>
              <a:rPr lang="en-US"/>
              <a:t>Click to edit Master text styles</a:t>
            </a:r>
          </a:p>
        </p:txBody>
      </p:sp>
      <p:cxnSp>
        <p:nvCxnSpPr>
          <p:cNvPr id="14" name="Straight Connector 13">
            <a:extLst>
              <a:ext uri="{FF2B5EF4-FFF2-40B4-BE49-F238E27FC236}">
                <a16:creationId xmlns:a16="http://schemas.microsoft.com/office/drawing/2014/main" id="{2CC539CF-E024-420D-BFED-5F2212DA8CE3}"/>
              </a:ext>
            </a:extLst>
          </p:cNvPr>
          <p:cNvCxnSpPr>
            <a:cxnSpLocks/>
          </p:cNvCxnSpPr>
          <p:nvPr userDrawn="1"/>
        </p:nvCxnSpPr>
        <p:spPr>
          <a:xfrm>
            <a:off x="-1" y="4376058"/>
            <a:ext cx="7053944"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6097385"/>
      </p:ext>
    </p:extLst>
  </p:cSld>
  <p:clrMapOvr>
    <a:masterClrMapping/>
  </p:clrMapOvr>
  <p:extLst>
    <p:ext uri="{DCECCB84-F9BA-43D5-87BE-67443E8EF086}">
      <p15:sldGuideLst xmlns:p15="http://schemas.microsoft.com/office/powerpoint/2012/main">
        <p15:guide id="1" orient="horz" pos="276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A5404BE-7C49-4381-8FC0-95A496CFB491}"/>
              </a:ext>
            </a:extLst>
          </p:cNvPr>
          <p:cNvSpPr>
            <a:spLocks noGrp="1"/>
          </p:cNvSpPr>
          <p:nvPr>
            <p:ph type="pic" sz="quarter" idx="13"/>
          </p:nvPr>
        </p:nvSpPr>
        <p:spPr>
          <a:xfrm>
            <a:off x="0" y="0"/>
            <a:ext cx="12192000" cy="6858000"/>
          </a:xfrm>
        </p:spPr>
        <p:txBody>
          <a:bodyPr/>
          <a:lstStyle/>
          <a:p>
            <a:r>
              <a:rPr lang="en-US"/>
              <a:t>Click icon to add picture</a:t>
            </a:r>
            <a:endParaRPr lang="en-US" dirty="0"/>
          </a:p>
        </p:txBody>
      </p:sp>
      <p:sp>
        <p:nvSpPr>
          <p:cNvPr id="35" name="Text Placeholder 8">
            <a:extLst>
              <a:ext uri="{FF2B5EF4-FFF2-40B4-BE49-F238E27FC236}">
                <a16:creationId xmlns:a16="http://schemas.microsoft.com/office/drawing/2014/main" id="{9B922914-E333-400C-A083-27A44BE79C77}"/>
              </a:ext>
            </a:extLst>
          </p:cNvPr>
          <p:cNvSpPr>
            <a:spLocks noGrp="1"/>
          </p:cNvSpPr>
          <p:nvPr>
            <p:ph type="body" sz="quarter" idx="17" hasCustomPrompt="1"/>
          </p:nvPr>
        </p:nvSpPr>
        <p:spPr>
          <a:xfrm>
            <a:off x="3650085" y="4546575"/>
            <a:ext cx="1500624" cy="1681163"/>
          </a:xfrm>
        </p:spPr>
        <p:txBody>
          <a:bodyPr>
            <a:noAutofit/>
          </a:bodyPr>
          <a:lstStyle>
            <a:lvl1pPr marL="0" indent="0">
              <a:buNone/>
              <a:defRPr sz="15500" b="1">
                <a:solidFill>
                  <a:schemeClr val="tx1"/>
                </a:solidFill>
              </a:defRPr>
            </a:lvl1pPr>
          </a:lstStyle>
          <a:p>
            <a:pPr lvl="0"/>
            <a:r>
              <a:rPr lang="en-US"/>
              <a:t>M</a:t>
            </a:r>
          </a:p>
        </p:txBody>
      </p:sp>
      <p:sp>
        <p:nvSpPr>
          <p:cNvPr id="34" name="Text Placeholder 8">
            <a:extLst>
              <a:ext uri="{FF2B5EF4-FFF2-40B4-BE49-F238E27FC236}">
                <a16:creationId xmlns:a16="http://schemas.microsoft.com/office/drawing/2014/main" id="{486A9052-3614-4622-A421-1D20E5B311A1}"/>
              </a:ext>
            </a:extLst>
          </p:cNvPr>
          <p:cNvSpPr>
            <a:spLocks noGrp="1"/>
          </p:cNvSpPr>
          <p:nvPr>
            <p:ph type="body" sz="quarter" idx="16" hasCustomPrompt="1"/>
          </p:nvPr>
        </p:nvSpPr>
        <p:spPr>
          <a:xfrm>
            <a:off x="2377374" y="2750392"/>
            <a:ext cx="1253665" cy="1681163"/>
          </a:xfrm>
        </p:spPr>
        <p:txBody>
          <a:bodyPr>
            <a:noAutofit/>
          </a:bodyPr>
          <a:lstStyle>
            <a:lvl1pPr marL="0" indent="0">
              <a:buNone/>
              <a:defRPr sz="15500" b="1">
                <a:solidFill>
                  <a:schemeClr val="tx1"/>
                </a:solidFill>
              </a:defRPr>
            </a:lvl1pPr>
          </a:lstStyle>
          <a:p>
            <a:pPr lvl="0"/>
            <a:r>
              <a:rPr lang="en-US"/>
              <a:t>E</a:t>
            </a:r>
          </a:p>
        </p:txBody>
      </p:sp>
      <p:sp>
        <p:nvSpPr>
          <p:cNvPr id="9" name="Text Placeholder 8">
            <a:extLst>
              <a:ext uri="{FF2B5EF4-FFF2-40B4-BE49-F238E27FC236}">
                <a16:creationId xmlns:a16="http://schemas.microsoft.com/office/drawing/2014/main" id="{0F3ADE3E-3D48-4C5D-9FE4-2D7A26315868}"/>
              </a:ext>
            </a:extLst>
          </p:cNvPr>
          <p:cNvSpPr>
            <a:spLocks noGrp="1"/>
          </p:cNvSpPr>
          <p:nvPr>
            <p:ph type="body" sz="quarter" idx="14" hasCustomPrompt="1"/>
          </p:nvPr>
        </p:nvSpPr>
        <p:spPr>
          <a:xfrm>
            <a:off x="442380" y="903514"/>
            <a:ext cx="1253665" cy="1681163"/>
          </a:xfrm>
        </p:spPr>
        <p:txBody>
          <a:bodyPr>
            <a:noAutofit/>
          </a:bodyPr>
          <a:lstStyle>
            <a:lvl1pPr marL="0" indent="0">
              <a:buNone/>
              <a:defRPr sz="15500" b="1">
                <a:solidFill>
                  <a:schemeClr val="tx1"/>
                </a:solidFill>
              </a:defRPr>
            </a:lvl1pPr>
          </a:lstStyle>
          <a:p>
            <a:pPr lvl="0"/>
            <a:r>
              <a:rPr lang="en-US"/>
              <a:t>S</a:t>
            </a:r>
          </a:p>
        </p:txBody>
      </p:sp>
      <p:sp>
        <p:nvSpPr>
          <p:cNvPr id="33" name="Text Placeholder 8">
            <a:extLst>
              <a:ext uri="{FF2B5EF4-FFF2-40B4-BE49-F238E27FC236}">
                <a16:creationId xmlns:a16="http://schemas.microsoft.com/office/drawing/2014/main" id="{9B49215A-DBBC-4C0F-A6A8-DFB2D5464357}"/>
              </a:ext>
            </a:extLst>
          </p:cNvPr>
          <p:cNvSpPr>
            <a:spLocks noGrp="1"/>
          </p:cNvSpPr>
          <p:nvPr>
            <p:ph type="body" sz="quarter" idx="15" hasCustomPrompt="1"/>
          </p:nvPr>
        </p:nvSpPr>
        <p:spPr>
          <a:xfrm>
            <a:off x="2377374" y="897072"/>
            <a:ext cx="1253665" cy="1681163"/>
          </a:xfrm>
        </p:spPr>
        <p:txBody>
          <a:bodyPr>
            <a:noAutofit/>
          </a:bodyPr>
          <a:lstStyle>
            <a:lvl1pPr marL="0" indent="0">
              <a:buNone/>
              <a:defRPr sz="15500" b="1">
                <a:solidFill>
                  <a:schemeClr val="tx1"/>
                </a:solidFill>
              </a:defRPr>
            </a:lvl1pPr>
          </a:lstStyle>
          <a:p>
            <a:pPr lvl="0"/>
            <a:r>
              <a:rPr lang="en-US"/>
              <a:t>T</a:t>
            </a:r>
          </a:p>
        </p:txBody>
      </p:sp>
      <p:sp>
        <p:nvSpPr>
          <p:cNvPr id="2" name="Title 1">
            <a:extLst>
              <a:ext uri="{FF2B5EF4-FFF2-40B4-BE49-F238E27FC236}">
                <a16:creationId xmlns:a16="http://schemas.microsoft.com/office/drawing/2014/main" id="{5E8BB770-F6A6-44A3-BCE1-BCCCC1E81064}"/>
              </a:ext>
            </a:extLst>
          </p:cNvPr>
          <p:cNvSpPr>
            <a:spLocks noGrp="1"/>
          </p:cNvSpPr>
          <p:nvPr>
            <p:ph type="title"/>
          </p:nvPr>
        </p:nvSpPr>
        <p:spPr>
          <a:xfrm>
            <a:off x="5606143" y="5201920"/>
            <a:ext cx="5747657" cy="992505"/>
          </a:xfrm>
        </p:spPr>
        <p:txBody>
          <a:bodyPr anchor="ctr">
            <a:normAutofit/>
          </a:bodyPr>
          <a:lstStyle>
            <a:lvl1pPr>
              <a:defRPr sz="4800" cap="all" baseline="0"/>
            </a:lvl1pPr>
          </a:lstStyle>
          <a:p>
            <a:r>
              <a:rPr lang="en-US"/>
              <a:t>Click to edit Master title style</a:t>
            </a:r>
          </a:p>
        </p:txBody>
      </p:sp>
      <p:sp>
        <p:nvSpPr>
          <p:cNvPr id="3" name="Graphic 8">
            <a:extLst>
              <a:ext uri="{FF2B5EF4-FFF2-40B4-BE49-F238E27FC236}">
                <a16:creationId xmlns:a16="http://schemas.microsoft.com/office/drawing/2014/main" id="{A6A04B8C-D941-483E-B669-7436C535CE2E}"/>
              </a:ext>
              <a:ext uri="{C183D7F6-B498-43B3-948B-1728B52AA6E4}">
                <adec:decorative xmlns:adec="http://schemas.microsoft.com/office/drawing/2017/decorative" val="1"/>
              </a:ext>
            </a:extLst>
          </p:cNvPr>
          <p:cNvSpPr/>
          <p:nvPr userDrawn="1"/>
        </p:nvSpPr>
        <p:spPr>
          <a:xfrm>
            <a:off x="3565384" y="1857932"/>
            <a:ext cx="922101" cy="2445893"/>
          </a:xfrm>
          <a:custGeom>
            <a:avLst/>
            <a:gdLst>
              <a:gd name="connsiteX0" fmla="*/ 922101 w 922101"/>
              <a:gd name="connsiteY0" fmla="*/ 2615575 h 2615575"/>
              <a:gd name="connsiteX1" fmla="*/ 922101 w 922101"/>
              <a:gd name="connsiteY1" fmla="*/ 1134894 h 2615575"/>
              <a:gd name="connsiteX2" fmla="*/ 922101 w 922101"/>
              <a:gd name="connsiteY2" fmla="*/ 0 h 2615575"/>
              <a:gd name="connsiteX3" fmla="*/ 0 w 922101"/>
              <a:gd name="connsiteY3" fmla="*/ 0 h 2615575"/>
              <a:gd name="connsiteX0" fmla="*/ 922101 w 922101"/>
              <a:gd name="connsiteY0" fmla="*/ 2332208 h 2332208"/>
              <a:gd name="connsiteX1" fmla="*/ 922101 w 922101"/>
              <a:gd name="connsiteY1" fmla="*/ 1134894 h 2332208"/>
              <a:gd name="connsiteX2" fmla="*/ 922101 w 922101"/>
              <a:gd name="connsiteY2" fmla="*/ 0 h 2332208"/>
              <a:gd name="connsiteX3" fmla="*/ 0 w 922101"/>
              <a:gd name="connsiteY3" fmla="*/ 0 h 2332208"/>
            </a:gdLst>
            <a:ahLst/>
            <a:cxnLst>
              <a:cxn ang="0">
                <a:pos x="connsiteX0" y="connsiteY0"/>
              </a:cxn>
              <a:cxn ang="0">
                <a:pos x="connsiteX1" y="connsiteY1"/>
              </a:cxn>
              <a:cxn ang="0">
                <a:pos x="connsiteX2" y="connsiteY2"/>
              </a:cxn>
              <a:cxn ang="0">
                <a:pos x="connsiteX3" y="connsiteY3"/>
              </a:cxn>
            </a:cxnLst>
            <a:rect l="l" t="t" r="r" b="b"/>
            <a:pathLst>
              <a:path w="922101" h="2332208">
                <a:moveTo>
                  <a:pt x="922101" y="2332208"/>
                </a:moveTo>
                <a:lnTo>
                  <a:pt x="922101" y="1134894"/>
                </a:lnTo>
                <a:lnTo>
                  <a:pt x="922101" y="0"/>
                </a:lnTo>
                <a:lnTo>
                  <a:pt x="0" y="0"/>
                </a:lnTo>
              </a:path>
            </a:pathLst>
          </a:custGeom>
          <a:noFill/>
          <a:ln w="19050" cap="flat">
            <a:solidFill>
              <a:srgbClr val="C3EF0C"/>
            </a:solidFill>
            <a:prstDash val="solid"/>
            <a:miter/>
          </a:ln>
        </p:spPr>
        <p:txBody>
          <a:bodyPr rtlCol="0" anchor="ctr"/>
          <a:lstStyle/>
          <a:p>
            <a:endParaRPr lang="en-US" dirty="0"/>
          </a:p>
        </p:txBody>
      </p:sp>
      <p:sp>
        <p:nvSpPr>
          <p:cNvPr id="7" name="Graphic 8">
            <a:extLst>
              <a:ext uri="{FF2B5EF4-FFF2-40B4-BE49-F238E27FC236}">
                <a16:creationId xmlns:a16="http://schemas.microsoft.com/office/drawing/2014/main" id="{7A6DC6C6-E9EB-405C-A68E-EE8EEBBCA398}"/>
              </a:ext>
              <a:ext uri="{C183D7F6-B498-43B3-948B-1728B52AA6E4}">
                <adec:decorative xmlns:adec="http://schemas.microsoft.com/office/drawing/2017/decorative" val="1"/>
              </a:ext>
            </a:extLst>
          </p:cNvPr>
          <p:cNvSpPr/>
          <p:nvPr userDrawn="1"/>
        </p:nvSpPr>
        <p:spPr>
          <a:xfrm>
            <a:off x="1845311" y="1857400"/>
            <a:ext cx="691575" cy="8866"/>
          </a:xfrm>
          <a:custGeom>
            <a:avLst/>
            <a:gdLst>
              <a:gd name="connsiteX0" fmla="*/ 691576 w 691575"/>
              <a:gd name="connsiteY0" fmla="*/ 0 h 8866"/>
              <a:gd name="connsiteX1" fmla="*/ 0 w 691575"/>
              <a:gd name="connsiteY1" fmla="*/ 0 h 8866"/>
            </a:gdLst>
            <a:ahLst/>
            <a:cxnLst>
              <a:cxn ang="0">
                <a:pos x="connsiteX0" y="connsiteY0"/>
              </a:cxn>
              <a:cxn ang="0">
                <a:pos x="connsiteX1" y="connsiteY1"/>
              </a:cxn>
            </a:cxnLst>
            <a:rect l="l" t="t" r="r" b="b"/>
            <a:pathLst>
              <a:path w="691575" h="8866">
                <a:moveTo>
                  <a:pt x="691576" y="0"/>
                </a:moveTo>
                <a:lnTo>
                  <a:pt x="0" y="0"/>
                </a:lnTo>
              </a:path>
            </a:pathLst>
          </a:custGeom>
          <a:ln w="19050" cap="flat">
            <a:solidFill>
              <a:srgbClr val="C3EF0C"/>
            </a:solidFill>
            <a:prstDash val="solid"/>
            <a:miter/>
          </a:ln>
        </p:spPr>
        <p:txBody>
          <a:bodyPr rtlCol="0" anchor="ctr"/>
          <a:lstStyle/>
          <a:p>
            <a:endParaRPr lang="en-US" dirty="0"/>
          </a:p>
        </p:txBody>
      </p:sp>
      <p:sp>
        <p:nvSpPr>
          <p:cNvPr id="4" name="Graphic 8">
            <a:extLst>
              <a:ext uri="{FF2B5EF4-FFF2-40B4-BE49-F238E27FC236}">
                <a16:creationId xmlns:a16="http://schemas.microsoft.com/office/drawing/2014/main" id="{028B5C16-2909-487D-BE4D-A794F3BA7AE2}"/>
              </a:ext>
              <a:ext uri="{C183D7F6-B498-43B3-948B-1728B52AA6E4}">
                <adec:decorative xmlns:adec="http://schemas.microsoft.com/office/drawing/2017/decorative" val="1"/>
              </a:ext>
            </a:extLst>
          </p:cNvPr>
          <p:cNvSpPr/>
          <p:nvPr userDrawn="1"/>
        </p:nvSpPr>
        <p:spPr>
          <a:xfrm>
            <a:off x="3565384" y="1857931"/>
            <a:ext cx="922101" cy="2573623"/>
          </a:xfrm>
          <a:custGeom>
            <a:avLst/>
            <a:gdLst>
              <a:gd name="connsiteX0" fmla="*/ 922101 w 922101"/>
              <a:gd name="connsiteY0" fmla="*/ 2615575 h 2615575"/>
              <a:gd name="connsiteX1" fmla="*/ 922101 w 922101"/>
              <a:gd name="connsiteY1" fmla="*/ 1134894 h 2615575"/>
              <a:gd name="connsiteX2" fmla="*/ 922101 w 922101"/>
              <a:gd name="connsiteY2" fmla="*/ 0 h 2615575"/>
              <a:gd name="connsiteX3" fmla="*/ 0 w 922101"/>
              <a:gd name="connsiteY3" fmla="*/ 0 h 2615575"/>
              <a:gd name="connsiteX0" fmla="*/ 922101 w 922101"/>
              <a:gd name="connsiteY0" fmla="*/ 2332208 h 2332208"/>
              <a:gd name="connsiteX1" fmla="*/ 922101 w 922101"/>
              <a:gd name="connsiteY1" fmla="*/ 1134894 h 2332208"/>
              <a:gd name="connsiteX2" fmla="*/ 922101 w 922101"/>
              <a:gd name="connsiteY2" fmla="*/ 0 h 2332208"/>
              <a:gd name="connsiteX3" fmla="*/ 0 w 922101"/>
              <a:gd name="connsiteY3" fmla="*/ 0 h 2332208"/>
            </a:gdLst>
            <a:ahLst/>
            <a:cxnLst>
              <a:cxn ang="0">
                <a:pos x="connsiteX0" y="connsiteY0"/>
              </a:cxn>
              <a:cxn ang="0">
                <a:pos x="connsiteX1" y="connsiteY1"/>
              </a:cxn>
              <a:cxn ang="0">
                <a:pos x="connsiteX2" y="connsiteY2"/>
              </a:cxn>
              <a:cxn ang="0">
                <a:pos x="connsiteX3" y="connsiteY3"/>
              </a:cxn>
            </a:cxnLst>
            <a:rect l="l" t="t" r="r" b="b"/>
            <a:pathLst>
              <a:path w="922101" h="2332208">
                <a:moveTo>
                  <a:pt x="922101" y="2332208"/>
                </a:moveTo>
                <a:lnTo>
                  <a:pt x="922101" y="1134894"/>
                </a:lnTo>
                <a:lnTo>
                  <a:pt x="922101" y="0"/>
                </a:lnTo>
                <a:lnTo>
                  <a:pt x="0" y="0"/>
                </a:lnTo>
              </a:path>
            </a:pathLst>
          </a:custGeom>
          <a:noFill/>
          <a:ln w="19050" cap="flat">
            <a:solidFill>
              <a:srgbClr val="C3EF0C"/>
            </a:solidFill>
            <a:prstDash val="solid"/>
            <a:miter/>
          </a:ln>
        </p:spPr>
        <p:txBody>
          <a:bodyPr rtlCol="0" anchor="ctr"/>
          <a:lstStyle/>
          <a:p>
            <a:endParaRPr lang="en-US" dirty="0"/>
          </a:p>
        </p:txBody>
      </p:sp>
    </p:spTree>
    <p:extLst>
      <p:ext uri="{BB962C8B-B14F-4D97-AF65-F5344CB8AC3E}">
        <p14:creationId xmlns:p14="http://schemas.microsoft.com/office/powerpoint/2010/main" val="754416344"/>
      </p:ext>
    </p:extLst>
  </p:cSld>
  <p:clrMapOvr>
    <a:masterClrMapping/>
  </p:clrMapOvr>
  <p:extLst>
    <p:ext uri="{DCECCB84-F9BA-43D5-87BE-67443E8EF086}">
      <p15:sldGuideLst xmlns:p15="http://schemas.microsoft.com/office/powerpoint/2012/main">
        <p15:guide id="1" orient="horz" pos="720" userDrawn="1">
          <p15:clr>
            <a:srgbClr val="FBAE40"/>
          </p15:clr>
        </p15:guide>
        <p15:guide id="2" orient="horz" pos="1584" userDrawn="1">
          <p15:clr>
            <a:srgbClr val="FBAE40"/>
          </p15:clr>
        </p15:guide>
        <p15:guide id="3" orient="horz" pos="2712"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Content with title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29EDF1B-BFF2-495C-B3B8-4EE6F48140F0}"/>
              </a:ext>
            </a:extLst>
          </p:cNvPr>
          <p:cNvSpPr/>
          <p:nvPr userDrawn="1"/>
        </p:nvSpPr>
        <p:spPr>
          <a:xfrm>
            <a:off x="8412200" y="3195400"/>
            <a:ext cx="2941600" cy="508000"/>
          </a:xfrm>
          <a:prstGeom prst="rect">
            <a:avLst/>
          </a:prstGeom>
          <a:gradFill>
            <a:gsLst>
              <a:gs pos="100000">
                <a:schemeClr val="accent2"/>
              </a:gs>
              <a:gs pos="8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629F2809-C0D4-4624-9BF4-7A5A02FC6504}"/>
              </a:ext>
            </a:extLst>
          </p:cNvPr>
          <p:cNvSpPr/>
          <p:nvPr userDrawn="1"/>
        </p:nvSpPr>
        <p:spPr>
          <a:xfrm>
            <a:off x="1034142" y="3195400"/>
            <a:ext cx="2941600" cy="508000"/>
          </a:xfrm>
          <a:prstGeom prst="rect">
            <a:avLst/>
          </a:prstGeom>
          <a:gradFill>
            <a:gsLst>
              <a:gs pos="100000">
                <a:schemeClr val="accent2"/>
              </a:gs>
              <a:gs pos="8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FA38AFF1-A7FF-4F75-9E57-C1827806B34E}"/>
              </a:ext>
            </a:extLst>
          </p:cNvPr>
          <p:cNvSpPr/>
          <p:nvPr userDrawn="1"/>
        </p:nvSpPr>
        <p:spPr>
          <a:xfrm>
            <a:off x="4706975" y="3195400"/>
            <a:ext cx="2941600" cy="508000"/>
          </a:xfrm>
          <a:prstGeom prst="rect">
            <a:avLst/>
          </a:prstGeom>
          <a:gradFill>
            <a:gsLst>
              <a:gs pos="100000">
                <a:schemeClr val="accent2"/>
              </a:gs>
              <a:gs pos="8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1034142" y="3266159"/>
            <a:ext cx="2941600" cy="360000"/>
          </a:xfrm>
        </p:spPr>
        <p:txBody>
          <a:bodyPr anchor="ctr"/>
          <a:lstStyle>
            <a:lvl1pPr marL="0" indent="0" algn="ctr">
              <a:buFont typeface="Arial" panose="020B0604020202020204" pitchFamily="34" charset="0"/>
              <a:buNone/>
              <a:defRPr lang="en-US" sz="1800" kern="1200" cap="all" baseline="0" dirty="0">
                <a:solidFill>
                  <a:schemeClr val="bg1"/>
                </a:solidFill>
                <a:latin typeface="+mj-lt"/>
                <a:ea typeface="+mj-ea"/>
                <a:cs typeface="+mj-cs"/>
              </a:defRPr>
            </a:lvl1pPr>
          </a:lstStyle>
          <a:p>
            <a:pPr lvl="0"/>
            <a:r>
              <a:rPr lang="en-US" dirty="0"/>
              <a:t>Title 1</a:t>
            </a:r>
            <a:endParaRPr lang="en-ZA" dirty="0"/>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1034142" y="4117103"/>
            <a:ext cx="2941600" cy="1141882"/>
          </a:xfrm>
        </p:spPr>
        <p:txBody>
          <a:bodyPr>
            <a:normAutofit/>
          </a:bodyPr>
          <a:lstStyle>
            <a:lvl1pPr marL="0" indent="0" algn="ctr">
              <a:lnSpc>
                <a:spcPct val="150000"/>
              </a:lnSpc>
              <a:buNone/>
              <a:defRPr sz="1200">
                <a:solidFill>
                  <a:schemeClr val="tx1">
                    <a:lumMod val="75000"/>
                    <a:lumOff val="25000"/>
                  </a:schemeClr>
                </a:solidFill>
              </a:defRPr>
            </a:lvl1pPr>
          </a:lstStyle>
          <a:p>
            <a:pPr lvl="0"/>
            <a:r>
              <a:rPr lang="en-US"/>
              <a:t>Bullet Description</a:t>
            </a:r>
            <a:endParaRPr lang="en-ZA"/>
          </a:p>
        </p:txBody>
      </p:sp>
      <p:sp>
        <p:nvSpPr>
          <p:cNvPr id="15" name="Title 1">
            <a:extLst>
              <a:ext uri="{FF2B5EF4-FFF2-40B4-BE49-F238E27FC236}">
                <a16:creationId xmlns:a16="http://schemas.microsoft.com/office/drawing/2014/main" id="{4AA3FE14-6E13-47C9-A512-83A96F3DD002}"/>
              </a:ext>
            </a:extLst>
          </p:cNvPr>
          <p:cNvSpPr>
            <a:spLocks noGrp="1"/>
          </p:cNvSpPr>
          <p:nvPr>
            <p:ph type="title"/>
          </p:nvPr>
        </p:nvSpPr>
        <p:spPr>
          <a:xfrm>
            <a:off x="1034142" y="1110286"/>
            <a:ext cx="10515600" cy="924808"/>
          </a:xfrm>
        </p:spPr>
        <p:txBody>
          <a:bodyPr lIns="0">
            <a:normAutofit/>
          </a:bodyPr>
          <a:lstStyle>
            <a:lvl1pPr>
              <a:defRPr lang="en-US" sz="2800" kern="1200" cap="all" baseline="0" dirty="0">
                <a:solidFill>
                  <a:schemeClr val="accent1"/>
                </a:solidFill>
                <a:latin typeface="+mj-lt"/>
                <a:ea typeface="+mj-ea"/>
                <a:cs typeface="+mj-cs"/>
              </a:defRPr>
            </a:lvl1pPr>
          </a:lstStyle>
          <a:p>
            <a:r>
              <a:rPr lang="en-US"/>
              <a:t>Click to edit Master title style</a:t>
            </a:r>
          </a:p>
        </p:txBody>
      </p:sp>
      <p:cxnSp>
        <p:nvCxnSpPr>
          <p:cNvPr id="16" name="Straight Connector 15">
            <a:extLst>
              <a:ext uri="{FF2B5EF4-FFF2-40B4-BE49-F238E27FC236}">
                <a16:creationId xmlns:a16="http://schemas.microsoft.com/office/drawing/2014/main" id="{2D83A9ED-5F19-4646-ADCE-C829C97154DC}"/>
              </a:ext>
            </a:extLst>
          </p:cNvPr>
          <p:cNvCxnSpPr>
            <a:cxnSpLocks/>
          </p:cNvCxnSpPr>
          <p:nvPr userDrawn="1"/>
        </p:nvCxnSpPr>
        <p:spPr>
          <a:xfrm>
            <a:off x="1121228" y="0"/>
            <a:ext cx="0" cy="111028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Text Placeholder 8">
            <a:extLst>
              <a:ext uri="{FF2B5EF4-FFF2-40B4-BE49-F238E27FC236}">
                <a16:creationId xmlns:a16="http://schemas.microsoft.com/office/drawing/2014/main" id="{6187F4BE-3AD3-4857-B0A9-A9285E52D819}"/>
              </a:ext>
            </a:extLst>
          </p:cNvPr>
          <p:cNvSpPr>
            <a:spLocks noGrp="1"/>
          </p:cNvSpPr>
          <p:nvPr>
            <p:ph type="body" sz="quarter" idx="43" hasCustomPrompt="1"/>
          </p:nvPr>
        </p:nvSpPr>
        <p:spPr>
          <a:xfrm>
            <a:off x="4706975" y="3266159"/>
            <a:ext cx="2941600" cy="360000"/>
          </a:xfrm>
        </p:spPr>
        <p:txBody>
          <a:bodyPr anchor="ctr"/>
          <a:lstStyle>
            <a:lvl1pPr marL="0" indent="0" algn="ctr">
              <a:buFont typeface="Arial" panose="020B0604020202020204" pitchFamily="34" charset="0"/>
              <a:buNone/>
              <a:defRPr lang="en-US" sz="1800" kern="1200" cap="all" baseline="0" dirty="0">
                <a:solidFill>
                  <a:schemeClr val="bg1"/>
                </a:solidFill>
                <a:latin typeface="+mj-lt"/>
                <a:ea typeface="+mj-ea"/>
                <a:cs typeface="+mj-cs"/>
              </a:defRPr>
            </a:lvl1pPr>
          </a:lstStyle>
          <a:p>
            <a:pPr lvl="0"/>
            <a:r>
              <a:rPr lang="en-US"/>
              <a:t>Title 2</a:t>
            </a:r>
            <a:endParaRPr lang="en-ZA"/>
          </a:p>
        </p:txBody>
      </p:sp>
      <p:sp>
        <p:nvSpPr>
          <p:cNvPr id="21" name="Text Placeholder 10">
            <a:extLst>
              <a:ext uri="{FF2B5EF4-FFF2-40B4-BE49-F238E27FC236}">
                <a16:creationId xmlns:a16="http://schemas.microsoft.com/office/drawing/2014/main" id="{5F81158B-DA52-484D-8105-92B77E4DC466}"/>
              </a:ext>
            </a:extLst>
          </p:cNvPr>
          <p:cNvSpPr>
            <a:spLocks noGrp="1"/>
          </p:cNvSpPr>
          <p:nvPr>
            <p:ph type="body" sz="quarter" idx="44" hasCustomPrompt="1"/>
          </p:nvPr>
        </p:nvSpPr>
        <p:spPr>
          <a:xfrm>
            <a:off x="4706975" y="4117103"/>
            <a:ext cx="2941600" cy="1141882"/>
          </a:xfrm>
        </p:spPr>
        <p:txBody>
          <a:bodyPr>
            <a:normAutofit/>
          </a:bodyPr>
          <a:lstStyle>
            <a:lvl1pPr marL="0" indent="0" algn="ctr">
              <a:lnSpc>
                <a:spcPct val="150000"/>
              </a:lnSpc>
              <a:buNone/>
              <a:defRPr sz="1200">
                <a:solidFill>
                  <a:schemeClr val="tx1">
                    <a:lumMod val="75000"/>
                    <a:lumOff val="25000"/>
                  </a:schemeClr>
                </a:solidFill>
              </a:defRPr>
            </a:lvl1pPr>
          </a:lstStyle>
          <a:p>
            <a:pPr lvl="0"/>
            <a:r>
              <a:rPr lang="en-US"/>
              <a:t>Bullet Description</a:t>
            </a:r>
            <a:endParaRPr lang="en-ZA"/>
          </a:p>
        </p:txBody>
      </p:sp>
      <p:sp>
        <p:nvSpPr>
          <p:cNvPr id="23" name="Text Placeholder 8">
            <a:extLst>
              <a:ext uri="{FF2B5EF4-FFF2-40B4-BE49-F238E27FC236}">
                <a16:creationId xmlns:a16="http://schemas.microsoft.com/office/drawing/2014/main" id="{9AFDDE4E-007E-431B-937C-1B26959515F6}"/>
              </a:ext>
            </a:extLst>
          </p:cNvPr>
          <p:cNvSpPr>
            <a:spLocks noGrp="1"/>
          </p:cNvSpPr>
          <p:nvPr>
            <p:ph type="body" sz="quarter" idx="46" hasCustomPrompt="1"/>
          </p:nvPr>
        </p:nvSpPr>
        <p:spPr>
          <a:xfrm>
            <a:off x="8412200" y="3266159"/>
            <a:ext cx="2941600" cy="360000"/>
          </a:xfrm>
        </p:spPr>
        <p:txBody>
          <a:bodyPr anchor="ctr"/>
          <a:lstStyle>
            <a:lvl1pPr marL="0" indent="0" algn="ctr">
              <a:buFont typeface="Arial" panose="020B0604020202020204" pitchFamily="34" charset="0"/>
              <a:buNone/>
              <a:defRPr lang="en-US" sz="1800" kern="1200" cap="all" baseline="0" dirty="0">
                <a:solidFill>
                  <a:schemeClr val="bg1"/>
                </a:solidFill>
                <a:latin typeface="+mj-lt"/>
                <a:ea typeface="+mj-ea"/>
                <a:cs typeface="+mj-cs"/>
              </a:defRPr>
            </a:lvl1pPr>
          </a:lstStyle>
          <a:p>
            <a:pPr lvl="0"/>
            <a:r>
              <a:rPr lang="en-US"/>
              <a:t>Title 3</a:t>
            </a:r>
            <a:endParaRPr lang="en-ZA"/>
          </a:p>
        </p:txBody>
      </p:sp>
      <p:sp>
        <p:nvSpPr>
          <p:cNvPr id="24" name="Text Placeholder 10">
            <a:extLst>
              <a:ext uri="{FF2B5EF4-FFF2-40B4-BE49-F238E27FC236}">
                <a16:creationId xmlns:a16="http://schemas.microsoft.com/office/drawing/2014/main" id="{3B096111-A95B-402E-B431-43D852C9E2AD}"/>
              </a:ext>
            </a:extLst>
          </p:cNvPr>
          <p:cNvSpPr>
            <a:spLocks noGrp="1"/>
          </p:cNvSpPr>
          <p:nvPr>
            <p:ph type="body" sz="quarter" idx="47" hasCustomPrompt="1"/>
          </p:nvPr>
        </p:nvSpPr>
        <p:spPr>
          <a:xfrm>
            <a:off x="8412200" y="4117103"/>
            <a:ext cx="2941600" cy="1141882"/>
          </a:xfrm>
        </p:spPr>
        <p:txBody>
          <a:bodyPr>
            <a:normAutofit/>
          </a:bodyPr>
          <a:lstStyle>
            <a:lvl1pPr marL="0" indent="0" algn="ctr">
              <a:lnSpc>
                <a:spcPct val="150000"/>
              </a:lnSpc>
              <a:buNone/>
              <a:defRPr sz="1200">
                <a:solidFill>
                  <a:schemeClr val="tx1">
                    <a:lumMod val="75000"/>
                    <a:lumOff val="25000"/>
                  </a:schemeClr>
                </a:solidFill>
              </a:defRPr>
            </a:lvl1pPr>
          </a:lstStyle>
          <a:p>
            <a:pPr lvl="0"/>
            <a:r>
              <a:rPr lang="en-US"/>
              <a:t>Bullet Description</a:t>
            </a:r>
            <a:endParaRPr lang="en-ZA"/>
          </a:p>
        </p:txBody>
      </p:sp>
      <p:sp>
        <p:nvSpPr>
          <p:cNvPr id="18" name="Date Placeholder 2">
            <a:extLst>
              <a:ext uri="{FF2B5EF4-FFF2-40B4-BE49-F238E27FC236}">
                <a16:creationId xmlns:a16="http://schemas.microsoft.com/office/drawing/2014/main" id="{7EDA1598-95B9-4907-B9B9-46A0B9ACC8DA}"/>
              </a:ext>
            </a:extLst>
          </p:cNvPr>
          <p:cNvSpPr>
            <a:spLocks noGrp="1"/>
          </p:cNvSpPr>
          <p:nvPr>
            <p:ph type="dt" sz="half" idx="20"/>
          </p:nvPr>
        </p:nvSpPr>
        <p:spPr>
          <a:xfrm>
            <a:off x="838200" y="6356350"/>
            <a:ext cx="2743200" cy="365125"/>
          </a:xfrm>
        </p:spPr>
        <p:txBody>
          <a:bodyPr/>
          <a:lstStyle/>
          <a:p>
            <a:endParaRPr lang="en-US" dirty="0"/>
          </a:p>
        </p:txBody>
      </p:sp>
      <p:sp>
        <p:nvSpPr>
          <p:cNvPr id="19" name="Footer Placeholder 3">
            <a:extLst>
              <a:ext uri="{FF2B5EF4-FFF2-40B4-BE49-F238E27FC236}">
                <a16:creationId xmlns:a16="http://schemas.microsoft.com/office/drawing/2014/main" id="{63AF9C34-CC92-4EDC-9D5F-1FABCEB87400}"/>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20" name="Slide Number Placeholder 4">
            <a:extLst>
              <a:ext uri="{FF2B5EF4-FFF2-40B4-BE49-F238E27FC236}">
                <a16:creationId xmlns:a16="http://schemas.microsoft.com/office/drawing/2014/main" id="{EAEA54FD-376F-4285-9684-F9DFDE0B4727}"/>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890367756"/>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with pic E">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1FBFD526-F385-422D-A7A7-BCE72D8141B2}"/>
              </a:ext>
            </a:extLst>
          </p:cNvPr>
          <p:cNvSpPr>
            <a:spLocks noGrp="1"/>
          </p:cNvSpPr>
          <p:nvPr>
            <p:ph type="pic" sz="quarter" idx="41"/>
          </p:nvPr>
        </p:nvSpPr>
        <p:spPr>
          <a:xfrm>
            <a:off x="0" y="3"/>
            <a:ext cx="5288281" cy="6857999"/>
          </a:xfrm>
          <a:custGeom>
            <a:avLst/>
            <a:gdLst>
              <a:gd name="connsiteX0" fmla="*/ 0 w 5288281"/>
              <a:gd name="connsiteY0" fmla="*/ 0 h 6857999"/>
              <a:gd name="connsiteX1" fmla="*/ 1707378 w 5288281"/>
              <a:gd name="connsiteY1" fmla="*/ 0 h 6857999"/>
              <a:gd name="connsiteX2" fmla="*/ 1707378 w 5288281"/>
              <a:gd name="connsiteY2" fmla="*/ 1511096 h 6857999"/>
              <a:gd name="connsiteX3" fmla="*/ 5288281 w 5288281"/>
              <a:gd name="connsiteY3" fmla="*/ 1511096 h 6857999"/>
              <a:gd name="connsiteX4" fmla="*/ 5288281 w 5288281"/>
              <a:gd name="connsiteY4" fmla="*/ 3253159 h 6857999"/>
              <a:gd name="connsiteX5" fmla="*/ 1707378 w 5288281"/>
              <a:gd name="connsiteY5" fmla="*/ 3253159 h 6857999"/>
              <a:gd name="connsiteX6" fmla="*/ 1707378 w 5288281"/>
              <a:gd name="connsiteY6" fmla="*/ 5115860 h 6857999"/>
              <a:gd name="connsiteX7" fmla="*/ 5272034 w 5288281"/>
              <a:gd name="connsiteY7" fmla="*/ 5115860 h 6857999"/>
              <a:gd name="connsiteX8" fmla="*/ 5272034 w 5288281"/>
              <a:gd name="connsiteY8" fmla="*/ 6857999 h 6857999"/>
              <a:gd name="connsiteX9" fmla="*/ 0 w 5288281"/>
              <a:gd name="connsiteY9"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88281" h="6857999">
                <a:moveTo>
                  <a:pt x="0" y="0"/>
                </a:moveTo>
                <a:lnTo>
                  <a:pt x="1707378" y="0"/>
                </a:lnTo>
                <a:lnTo>
                  <a:pt x="1707378" y="1511096"/>
                </a:lnTo>
                <a:lnTo>
                  <a:pt x="5288281" y="1511096"/>
                </a:lnTo>
                <a:lnTo>
                  <a:pt x="5288281" y="3253159"/>
                </a:lnTo>
                <a:lnTo>
                  <a:pt x="1707378" y="3253159"/>
                </a:lnTo>
                <a:lnTo>
                  <a:pt x="1707378" y="5115860"/>
                </a:lnTo>
                <a:lnTo>
                  <a:pt x="5272034" y="5115860"/>
                </a:lnTo>
                <a:lnTo>
                  <a:pt x="5272034" y="6857999"/>
                </a:lnTo>
                <a:lnTo>
                  <a:pt x="0" y="6857999"/>
                </a:lnTo>
                <a:close/>
              </a:path>
            </a:pathLst>
          </a:custGeom>
        </p:spPr>
        <p:txBody>
          <a:bodyPr wrap="square" anchor="ctr">
            <a:noAutofit/>
          </a:bodyPr>
          <a:lstStyle>
            <a:lvl1pPr marL="0" indent="0" algn="ctr">
              <a:buNone/>
              <a:defRPr/>
            </a:lvl1pPr>
          </a:lstStyle>
          <a:p>
            <a:r>
              <a:rPr lang="en-US"/>
              <a:t>Click icon to add picture</a:t>
            </a:r>
            <a:endParaRPr lang="en-US" dirty="0"/>
          </a:p>
        </p:txBody>
      </p:sp>
      <p:sp>
        <p:nvSpPr>
          <p:cNvPr id="31" name="Title 1">
            <a:extLst>
              <a:ext uri="{FF2B5EF4-FFF2-40B4-BE49-F238E27FC236}">
                <a16:creationId xmlns:a16="http://schemas.microsoft.com/office/drawing/2014/main" id="{B2DB8B03-EE62-48FF-8583-59DFBBEDA51B}"/>
              </a:ext>
            </a:extLst>
          </p:cNvPr>
          <p:cNvSpPr>
            <a:spLocks noGrp="1"/>
          </p:cNvSpPr>
          <p:nvPr>
            <p:ph type="title"/>
          </p:nvPr>
        </p:nvSpPr>
        <p:spPr>
          <a:xfrm>
            <a:off x="6903720" y="1419438"/>
            <a:ext cx="4450080" cy="924808"/>
          </a:xfrm>
        </p:spPr>
        <p:txBody>
          <a:bodyPr lIns="0" anchor="t">
            <a:normAutofit/>
          </a:bodyPr>
          <a:lstStyle>
            <a:lvl1pPr>
              <a:defRPr lang="en-US" sz="2800" kern="1200" cap="all" baseline="0" dirty="0">
                <a:solidFill>
                  <a:schemeClr val="accent1"/>
                </a:solidFill>
                <a:latin typeface="+mj-lt"/>
                <a:ea typeface="+mj-ea"/>
                <a:cs typeface="+mj-cs"/>
              </a:defRPr>
            </a:lvl1pPr>
          </a:lstStyle>
          <a:p>
            <a:r>
              <a:rPr lang="en-US"/>
              <a:t>Click to edit Master title style</a:t>
            </a:r>
          </a:p>
        </p:txBody>
      </p:sp>
      <p:sp>
        <p:nvSpPr>
          <p:cNvPr id="33" name="Text Placeholder 8">
            <a:extLst>
              <a:ext uri="{FF2B5EF4-FFF2-40B4-BE49-F238E27FC236}">
                <a16:creationId xmlns:a16="http://schemas.microsoft.com/office/drawing/2014/main" id="{EAF98237-032C-4FA5-B76D-C29FB5F6FF7B}"/>
              </a:ext>
            </a:extLst>
          </p:cNvPr>
          <p:cNvSpPr>
            <a:spLocks noGrp="1"/>
          </p:cNvSpPr>
          <p:nvPr>
            <p:ph type="body" sz="quarter" idx="33" hasCustomPrompt="1"/>
          </p:nvPr>
        </p:nvSpPr>
        <p:spPr>
          <a:xfrm>
            <a:off x="7366082" y="3009550"/>
            <a:ext cx="1254314" cy="360000"/>
          </a:xfrm>
        </p:spPr>
        <p:txBody>
          <a:bodyPr anchor="ctr"/>
          <a:lstStyle>
            <a:lvl1pPr marL="0" indent="0" algn="l">
              <a:buFont typeface="Arial" panose="020B0604020202020204" pitchFamily="34" charset="0"/>
              <a:buNone/>
              <a:defRPr lang="en-US" sz="1800" kern="1200" cap="all" baseline="0" dirty="0">
                <a:solidFill>
                  <a:schemeClr val="accent1"/>
                </a:solidFill>
                <a:latin typeface="+mj-lt"/>
                <a:ea typeface="+mj-ea"/>
                <a:cs typeface="+mj-cs"/>
              </a:defRPr>
            </a:lvl1pPr>
          </a:lstStyle>
          <a:p>
            <a:pPr lvl="0"/>
            <a:r>
              <a:rPr lang="en-US"/>
              <a:t>Bullet 1</a:t>
            </a:r>
            <a:endParaRPr lang="en-ZA"/>
          </a:p>
        </p:txBody>
      </p:sp>
      <p:sp>
        <p:nvSpPr>
          <p:cNvPr id="34" name="Text Placeholder 8">
            <a:extLst>
              <a:ext uri="{FF2B5EF4-FFF2-40B4-BE49-F238E27FC236}">
                <a16:creationId xmlns:a16="http://schemas.microsoft.com/office/drawing/2014/main" id="{44353DAE-0553-4AB4-8929-C4F0C1424E10}"/>
              </a:ext>
            </a:extLst>
          </p:cNvPr>
          <p:cNvSpPr>
            <a:spLocks noGrp="1"/>
          </p:cNvSpPr>
          <p:nvPr>
            <p:ph type="body" sz="quarter" idx="34" hasCustomPrompt="1"/>
          </p:nvPr>
        </p:nvSpPr>
        <p:spPr>
          <a:xfrm>
            <a:off x="7366082" y="4017086"/>
            <a:ext cx="1254314" cy="360000"/>
          </a:xfrm>
        </p:spPr>
        <p:txBody>
          <a:bodyPr anchor="ctr"/>
          <a:lstStyle>
            <a:lvl1pPr marL="0" indent="0" algn="l">
              <a:buFont typeface="Arial" panose="020B0604020202020204" pitchFamily="34" charset="0"/>
              <a:buNone/>
              <a:defRPr lang="en-US" sz="1800" kern="1200" cap="all" baseline="0" dirty="0">
                <a:solidFill>
                  <a:schemeClr val="accent1"/>
                </a:solidFill>
                <a:latin typeface="+mj-lt"/>
                <a:ea typeface="+mj-ea"/>
                <a:cs typeface="+mj-cs"/>
              </a:defRPr>
            </a:lvl1pPr>
          </a:lstStyle>
          <a:p>
            <a:pPr lvl="0"/>
            <a:r>
              <a:rPr lang="en-US"/>
              <a:t>Bullet 1</a:t>
            </a:r>
            <a:endParaRPr lang="en-ZA"/>
          </a:p>
        </p:txBody>
      </p:sp>
      <p:sp>
        <p:nvSpPr>
          <p:cNvPr id="35" name="Text Placeholder 8">
            <a:extLst>
              <a:ext uri="{FF2B5EF4-FFF2-40B4-BE49-F238E27FC236}">
                <a16:creationId xmlns:a16="http://schemas.microsoft.com/office/drawing/2014/main" id="{9651CB4B-B007-4E99-9371-20279E8FF7BF}"/>
              </a:ext>
            </a:extLst>
          </p:cNvPr>
          <p:cNvSpPr>
            <a:spLocks noGrp="1"/>
          </p:cNvSpPr>
          <p:nvPr>
            <p:ph type="body" sz="quarter" idx="35" hasCustomPrompt="1"/>
          </p:nvPr>
        </p:nvSpPr>
        <p:spPr>
          <a:xfrm>
            <a:off x="7366082" y="4957948"/>
            <a:ext cx="1254314" cy="360000"/>
          </a:xfrm>
        </p:spPr>
        <p:txBody>
          <a:bodyPr anchor="ctr"/>
          <a:lstStyle>
            <a:lvl1pPr marL="0" indent="0" algn="l">
              <a:buFont typeface="Arial" panose="020B0604020202020204" pitchFamily="34" charset="0"/>
              <a:buNone/>
              <a:defRPr lang="en-US" sz="1800" kern="1200" cap="all" baseline="0" dirty="0">
                <a:solidFill>
                  <a:schemeClr val="accent1"/>
                </a:solidFill>
                <a:latin typeface="+mj-lt"/>
                <a:ea typeface="+mj-ea"/>
                <a:cs typeface="+mj-cs"/>
              </a:defRPr>
            </a:lvl1pPr>
          </a:lstStyle>
          <a:p>
            <a:pPr lvl="0"/>
            <a:r>
              <a:rPr lang="en-US"/>
              <a:t>Bullet 1</a:t>
            </a:r>
            <a:endParaRPr lang="en-ZA"/>
          </a:p>
        </p:txBody>
      </p:sp>
      <p:sp>
        <p:nvSpPr>
          <p:cNvPr id="36" name="Text Placeholder 8">
            <a:extLst>
              <a:ext uri="{FF2B5EF4-FFF2-40B4-BE49-F238E27FC236}">
                <a16:creationId xmlns:a16="http://schemas.microsoft.com/office/drawing/2014/main" id="{C0437717-0C1B-4589-AEF7-D8E934F41193}"/>
              </a:ext>
            </a:extLst>
          </p:cNvPr>
          <p:cNvSpPr>
            <a:spLocks noGrp="1"/>
          </p:cNvSpPr>
          <p:nvPr>
            <p:ph type="body" sz="quarter" idx="36" hasCustomPrompt="1"/>
          </p:nvPr>
        </p:nvSpPr>
        <p:spPr>
          <a:xfrm>
            <a:off x="6903720" y="2816574"/>
            <a:ext cx="561421" cy="627254"/>
          </a:xfrm>
        </p:spPr>
        <p:txBody>
          <a:bodyPr anchor="ctr">
            <a:noAutofit/>
          </a:bodyPr>
          <a:lstStyle>
            <a:lvl1pPr marL="0" indent="0" algn="l">
              <a:buFont typeface="Arial" panose="020B0604020202020204" pitchFamily="34" charset="0"/>
              <a:buNone/>
              <a:defRPr lang="en-US" sz="4400" b="1" kern="1200" cap="all" baseline="0" dirty="0">
                <a:solidFill>
                  <a:schemeClr val="accent1"/>
                </a:solidFill>
                <a:latin typeface="+mj-lt"/>
                <a:ea typeface="+mj-ea"/>
                <a:cs typeface="+mj-cs"/>
              </a:defRPr>
            </a:lvl1pPr>
          </a:lstStyle>
          <a:p>
            <a:pPr lvl="0"/>
            <a:r>
              <a:rPr lang="en-US"/>
              <a:t>#</a:t>
            </a:r>
            <a:endParaRPr lang="en-ZA"/>
          </a:p>
        </p:txBody>
      </p:sp>
      <p:sp>
        <p:nvSpPr>
          <p:cNvPr id="39" name="Text Placeholder 8">
            <a:extLst>
              <a:ext uri="{FF2B5EF4-FFF2-40B4-BE49-F238E27FC236}">
                <a16:creationId xmlns:a16="http://schemas.microsoft.com/office/drawing/2014/main" id="{BE01B6B4-5A67-4429-A312-A531EC3BF427}"/>
              </a:ext>
            </a:extLst>
          </p:cNvPr>
          <p:cNvSpPr>
            <a:spLocks noGrp="1"/>
          </p:cNvSpPr>
          <p:nvPr>
            <p:ph type="body" sz="quarter" idx="37" hasCustomPrompt="1"/>
          </p:nvPr>
        </p:nvSpPr>
        <p:spPr>
          <a:xfrm>
            <a:off x="6903720" y="3805802"/>
            <a:ext cx="561421" cy="627254"/>
          </a:xfrm>
        </p:spPr>
        <p:txBody>
          <a:bodyPr anchor="ctr">
            <a:noAutofit/>
          </a:bodyPr>
          <a:lstStyle>
            <a:lvl1pPr marL="0" indent="0" algn="l">
              <a:buFont typeface="Arial" panose="020B0604020202020204" pitchFamily="34" charset="0"/>
              <a:buNone/>
              <a:defRPr lang="en-US" sz="4400" b="1" kern="1200" cap="all" baseline="0" dirty="0">
                <a:solidFill>
                  <a:schemeClr val="accent1"/>
                </a:solidFill>
                <a:latin typeface="+mj-lt"/>
                <a:ea typeface="+mj-ea"/>
                <a:cs typeface="+mj-cs"/>
              </a:defRPr>
            </a:lvl1pPr>
          </a:lstStyle>
          <a:p>
            <a:pPr lvl="0"/>
            <a:r>
              <a:rPr lang="en-US"/>
              <a:t>#</a:t>
            </a:r>
            <a:endParaRPr lang="en-ZA"/>
          </a:p>
        </p:txBody>
      </p:sp>
      <p:sp>
        <p:nvSpPr>
          <p:cNvPr id="40" name="Text Placeholder 8">
            <a:extLst>
              <a:ext uri="{FF2B5EF4-FFF2-40B4-BE49-F238E27FC236}">
                <a16:creationId xmlns:a16="http://schemas.microsoft.com/office/drawing/2014/main" id="{1673722D-82CF-4D94-9D83-D95A8DE5ACEA}"/>
              </a:ext>
            </a:extLst>
          </p:cNvPr>
          <p:cNvSpPr>
            <a:spLocks noGrp="1"/>
          </p:cNvSpPr>
          <p:nvPr>
            <p:ph type="body" sz="quarter" idx="38" hasCustomPrompt="1"/>
          </p:nvPr>
        </p:nvSpPr>
        <p:spPr>
          <a:xfrm>
            <a:off x="6903721" y="4795030"/>
            <a:ext cx="561421" cy="627254"/>
          </a:xfrm>
        </p:spPr>
        <p:txBody>
          <a:bodyPr anchor="ctr">
            <a:noAutofit/>
          </a:bodyPr>
          <a:lstStyle>
            <a:lvl1pPr marL="0" indent="0" algn="l">
              <a:buFont typeface="Arial" panose="020B0604020202020204" pitchFamily="34" charset="0"/>
              <a:buNone/>
              <a:defRPr lang="en-US" sz="4400" b="1" kern="1200" cap="all" baseline="0" dirty="0">
                <a:solidFill>
                  <a:schemeClr val="accent1"/>
                </a:solidFill>
                <a:latin typeface="+mj-lt"/>
                <a:ea typeface="+mj-ea"/>
                <a:cs typeface="+mj-cs"/>
              </a:defRPr>
            </a:lvl1pPr>
          </a:lstStyle>
          <a:p>
            <a:pPr lvl="0"/>
            <a:r>
              <a:rPr lang="en-US"/>
              <a:t>#</a:t>
            </a:r>
            <a:endParaRPr lang="en-ZA"/>
          </a:p>
        </p:txBody>
      </p:sp>
      <p:sp>
        <p:nvSpPr>
          <p:cNvPr id="41" name="Text Placeholder 18">
            <a:extLst>
              <a:ext uri="{FF2B5EF4-FFF2-40B4-BE49-F238E27FC236}">
                <a16:creationId xmlns:a16="http://schemas.microsoft.com/office/drawing/2014/main" id="{05767D4F-E20C-4F37-B411-A7F221B6A854}"/>
              </a:ext>
            </a:extLst>
          </p:cNvPr>
          <p:cNvSpPr>
            <a:spLocks noGrp="1"/>
          </p:cNvSpPr>
          <p:nvPr>
            <p:ph type="body" sz="quarter" idx="28" hasCustomPrompt="1"/>
          </p:nvPr>
        </p:nvSpPr>
        <p:spPr>
          <a:xfrm>
            <a:off x="8629106" y="3074238"/>
            <a:ext cx="2427514" cy="715169"/>
          </a:xfrm>
        </p:spPr>
        <p:txBody>
          <a:bodyPr lIns="0" anchor="t">
            <a:normAutofit/>
          </a:bodyPr>
          <a:lstStyle>
            <a:lvl1pPr marL="0" indent="0">
              <a:lnSpc>
                <a:spcPct val="100000"/>
              </a:lnSpc>
              <a:buFont typeface="Arial" panose="020B0604020202020204" pitchFamily="34" charset="0"/>
              <a:buNone/>
              <a:defRPr sz="1200">
                <a:solidFill>
                  <a:schemeClr val="tx2"/>
                </a:solidFill>
              </a:defRPr>
            </a:lvl1pPr>
          </a:lstStyle>
          <a:p>
            <a:pPr lvl="0"/>
            <a:r>
              <a:rPr lang="en-US"/>
              <a:t>Click to add text</a:t>
            </a:r>
          </a:p>
        </p:txBody>
      </p:sp>
      <p:sp>
        <p:nvSpPr>
          <p:cNvPr id="42" name="Text Placeholder 18">
            <a:extLst>
              <a:ext uri="{FF2B5EF4-FFF2-40B4-BE49-F238E27FC236}">
                <a16:creationId xmlns:a16="http://schemas.microsoft.com/office/drawing/2014/main" id="{BB90A96A-A614-41C0-9759-F6C15AE6806E}"/>
              </a:ext>
            </a:extLst>
          </p:cNvPr>
          <p:cNvSpPr>
            <a:spLocks noGrp="1"/>
          </p:cNvSpPr>
          <p:nvPr>
            <p:ph type="body" sz="quarter" idx="39" hasCustomPrompt="1"/>
          </p:nvPr>
        </p:nvSpPr>
        <p:spPr>
          <a:xfrm>
            <a:off x="8629106" y="4074889"/>
            <a:ext cx="2427514" cy="715169"/>
          </a:xfrm>
        </p:spPr>
        <p:txBody>
          <a:bodyPr lIns="0" anchor="t">
            <a:normAutofit/>
          </a:bodyPr>
          <a:lstStyle>
            <a:lvl1pPr marL="0" indent="0">
              <a:lnSpc>
                <a:spcPct val="100000"/>
              </a:lnSpc>
              <a:buFont typeface="Arial" panose="020B0604020202020204" pitchFamily="34" charset="0"/>
              <a:buNone/>
              <a:defRPr sz="1200">
                <a:solidFill>
                  <a:schemeClr val="tx2"/>
                </a:solidFill>
              </a:defRPr>
            </a:lvl1pPr>
          </a:lstStyle>
          <a:p>
            <a:pPr lvl="0"/>
            <a:r>
              <a:rPr lang="en-US"/>
              <a:t>Click to add text</a:t>
            </a:r>
          </a:p>
        </p:txBody>
      </p:sp>
      <p:sp>
        <p:nvSpPr>
          <p:cNvPr id="43" name="Text Placeholder 18">
            <a:extLst>
              <a:ext uri="{FF2B5EF4-FFF2-40B4-BE49-F238E27FC236}">
                <a16:creationId xmlns:a16="http://schemas.microsoft.com/office/drawing/2014/main" id="{983AE7FC-57B1-4AB3-8EAA-A85904DBBE97}"/>
              </a:ext>
            </a:extLst>
          </p:cNvPr>
          <p:cNvSpPr>
            <a:spLocks noGrp="1"/>
          </p:cNvSpPr>
          <p:nvPr>
            <p:ph type="body" sz="quarter" idx="40" hasCustomPrompt="1"/>
          </p:nvPr>
        </p:nvSpPr>
        <p:spPr>
          <a:xfrm>
            <a:off x="8629106" y="5016921"/>
            <a:ext cx="2427514" cy="715169"/>
          </a:xfrm>
        </p:spPr>
        <p:txBody>
          <a:bodyPr lIns="0" anchor="t">
            <a:normAutofit/>
          </a:bodyPr>
          <a:lstStyle>
            <a:lvl1pPr marL="0" indent="0">
              <a:lnSpc>
                <a:spcPct val="100000"/>
              </a:lnSpc>
              <a:buFont typeface="Arial" panose="020B0604020202020204" pitchFamily="34" charset="0"/>
              <a:buNone/>
              <a:defRPr sz="1200">
                <a:solidFill>
                  <a:schemeClr val="tx2"/>
                </a:solidFill>
              </a:defRPr>
            </a:lvl1pPr>
          </a:lstStyle>
          <a:p>
            <a:pPr lvl="0"/>
            <a:r>
              <a:rPr lang="en-US"/>
              <a:t>Click to add text</a:t>
            </a:r>
          </a:p>
        </p:txBody>
      </p:sp>
      <p:sp>
        <p:nvSpPr>
          <p:cNvPr id="15" name="Date Placeholder 1">
            <a:extLst>
              <a:ext uri="{FF2B5EF4-FFF2-40B4-BE49-F238E27FC236}">
                <a16:creationId xmlns:a16="http://schemas.microsoft.com/office/drawing/2014/main" id="{8AECD175-60EB-459F-BA4C-8E4DE7BC0185}"/>
              </a:ext>
            </a:extLst>
          </p:cNvPr>
          <p:cNvSpPr>
            <a:spLocks noGrp="1"/>
          </p:cNvSpPr>
          <p:nvPr>
            <p:ph type="dt" sz="half" idx="10"/>
          </p:nvPr>
        </p:nvSpPr>
        <p:spPr>
          <a:xfrm>
            <a:off x="838200" y="6356350"/>
            <a:ext cx="2743200" cy="365125"/>
          </a:xfrm>
        </p:spPr>
        <p:txBody>
          <a:bodyPr/>
          <a:lstStyle>
            <a:lvl1pPr>
              <a:defRPr>
                <a:solidFill>
                  <a:schemeClr val="tx1"/>
                </a:solidFill>
              </a:defRPr>
            </a:lvl1pPr>
          </a:lstStyle>
          <a:p>
            <a:r>
              <a:rPr lang="en-US" dirty="0"/>
              <a:t>1/7/20XX</a:t>
            </a:r>
          </a:p>
        </p:txBody>
      </p:sp>
      <p:sp>
        <p:nvSpPr>
          <p:cNvPr id="16" name="Footer Placeholder 2">
            <a:extLst>
              <a:ext uri="{FF2B5EF4-FFF2-40B4-BE49-F238E27FC236}">
                <a16:creationId xmlns:a16="http://schemas.microsoft.com/office/drawing/2014/main" id="{2180FF4C-4A98-4E30-B414-026CEECAE26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7" name="Slide Number Placeholder 7">
            <a:extLst>
              <a:ext uri="{FF2B5EF4-FFF2-40B4-BE49-F238E27FC236}">
                <a16:creationId xmlns:a16="http://schemas.microsoft.com/office/drawing/2014/main" id="{9498BBC0-E864-44E0-8C60-D13DC062BF91}"/>
              </a:ext>
            </a:extLst>
          </p:cNvPr>
          <p:cNvSpPr>
            <a:spLocks noGrp="1"/>
          </p:cNvSpPr>
          <p:nvPr>
            <p:ph type="sldNum" sz="quarter" idx="12"/>
          </p:nvPr>
        </p:nvSpPr>
        <p:spPr>
          <a:xfrm>
            <a:off x="8610600" y="6356350"/>
            <a:ext cx="2743200" cy="365125"/>
          </a:xfrm>
        </p:spPr>
        <p:txBody>
          <a:bodyPr/>
          <a:lstStyle/>
          <a:p>
            <a:fld id="{9FF96520-E4CE-4EAD-8ABF-1D2297D6B3AA}" type="slidenum">
              <a:rPr lang="en-US" smtClean="0"/>
              <a:t>‹#›</a:t>
            </a:fld>
            <a:endParaRPr lang="en-US" dirty="0"/>
          </a:p>
        </p:txBody>
      </p:sp>
    </p:spTree>
    <p:extLst>
      <p:ext uri="{BB962C8B-B14F-4D97-AF65-F5344CB8AC3E}">
        <p14:creationId xmlns:p14="http://schemas.microsoft.com/office/powerpoint/2010/main" val="761290837"/>
      </p:ext>
    </p:extLst>
  </p:cSld>
  <p:clrMapOvr>
    <a:masterClrMapping/>
  </p:clrMapOvr>
  <p:extLst>
    <p:ext uri="{DCECCB84-F9BA-43D5-87BE-67443E8EF086}">
      <p15:sldGuideLst xmlns:p15="http://schemas.microsoft.com/office/powerpoint/2012/main">
        <p15:guide id="1" orient="horz" pos="20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ntent with title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24F48E-4E21-421F-A044-1D5C607BF74F}"/>
              </a:ext>
            </a:extLst>
          </p:cNvPr>
          <p:cNvSpPr>
            <a:spLocks noGrp="1"/>
          </p:cNvSpPr>
          <p:nvPr>
            <p:ph sz="half" idx="1"/>
          </p:nvPr>
        </p:nvSpPr>
        <p:spPr>
          <a:xfrm>
            <a:off x="838200" y="3429000"/>
            <a:ext cx="4114797" cy="2747962"/>
          </a:xfrm>
        </p:spPr>
        <p:txBody>
          <a:bodyPr>
            <a:normAutofit/>
          </a:bodyPr>
          <a:lstStyle>
            <a:lvl1pPr marL="0" indent="0">
              <a:lnSpc>
                <a:spcPct val="150000"/>
              </a:lnSpc>
              <a:buNone/>
              <a:defRPr sz="1200"/>
            </a:lvl1pPr>
            <a:lvl2pPr marL="457200" indent="0">
              <a:lnSpc>
                <a:spcPct val="150000"/>
              </a:lnSpc>
              <a:buNone/>
              <a:defRPr sz="1200"/>
            </a:lvl2pPr>
            <a:lvl3pPr marL="914400" indent="0">
              <a:lnSpc>
                <a:spcPct val="150000"/>
              </a:lnSpc>
              <a:buNone/>
              <a:defRPr sz="1200"/>
            </a:lvl3pPr>
            <a:lvl4pPr marL="1371600" indent="0">
              <a:lnSpc>
                <a:spcPct val="150000"/>
              </a:lnSpc>
              <a:buNone/>
              <a:defRPr sz="1200"/>
            </a:lvl4pPr>
            <a:lvl5pPr marL="1828800" indent="0">
              <a:lnSpc>
                <a:spcPct val="150000"/>
              </a:lnSpc>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C70E23-CF91-4792-9B98-182E6804BBC6}"/>
              </a:ext>
            </a:extLst>
          </p:cNvPr>
          <p:cNvSpPr>
            <a:spLocks noGrp="1"/>
          </p:cNvSpPr>
          <p:nvPr>
            <p:ph sz="half" idx="2"/>
          </p:nvPr>
        </p:nvSpPr>
        <p:spPr>
          <a:xfrm>
            <a:off x="7239003" y="3429000"/>
            <a:ext cx="4114797" cy="2747962"/>
          </a:xfrm>
        </p:spPr>
        <p:txBody>
          <a:bodyPr>
            <a:normAutofit/>
          </a:bodyPr>
          <a:lstStyle>
            <a:lvl1pPr marL="0" indent="0">
              <a:lnSpc>
                <a:spcPct val="150000"/>
              </a:lnSpc>
              <a:buNone/>
              <a:defRPr sz="1200"/>
            </a:lvl1pPr>
            <a:lvl2pPr marL="457200" indent="0">
              <a:lnSpc>
                <a:spcPct val="150000"/>
              </a:lnSpc>
              <a:buNone/>
              <a:defRPr sz="1200"/>
            </a:lvl2pPr>
            <a:lvl3pPr marL="914400" indent="0">
              <a:lnSpc>
                <a:spcPct val="150000"/>
              </a:lnSpc>
              <a:buNone/>
              <a:defRPr sz="1200"/>
            </a:lvl3pPr>
            <a:lvl4pPr marL="1371600" indent="0">
              <a:lnSpc>
                <a:spcPct val="150000"/>
              </a:lnSpc>
              <a:buNone/>
              <a:defRPr sz="1200"/>
            </a:lvl4pPr>
            <a:lvl5pPr marL="1828800" indent="0">
              <a:lnSpc>
                <a:spcPct val="150000"/>
              </a:lnSpc>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5A2875-2896-4182-BA30-FB502AC9806D}"/>
              </a:ext>
            </a:extLst>
          </p:cNvPr>
          <p:cNvSpPr>
            <a:spLocks noGrp="1"/>
          </p:cNvSpPr>
          <p:nvPr>
            <p:ph type="dt" sz="half" idx="10"/>
          </p:nvPr>
        </p:nvSpPr>
        <p:spPr/>
        <p:txBody>
          <a:bodyPr/>
          <a:lstStyle/>
          <a:p>
            <a:endParaRPr lang="en-US" dirty="0"/>
          </a:p>
        </p:txBody>
      </p:sp>
      <p:sp>
        <p:nvSpPr>
          <p:cNvPr id="7" name="Slide Number Placeholder 6">
            <a:extLst>
              <a:ext uri="{FF2B5EF4-FFF2-40B4-BE49-F238E27FC236}">
                <a16:creationId xmlns:a16="http://schemas.microsoft.com/office/drawing/2014/main" id="{6F72769E-89D2-4868-B2CF-A0759A62CD34}"/>
              </a:ext>
            </a:extLst>
          </p:cNvPr>
          <p:cNvSpPr>
            <a:spLocks noGrp="1"/>
          </p:cNvSpPr>
          <p:nvPr>
            <p:ph type="sldNum" sz="quarter" idx="12"/>
          </p:nvPr>
        </p:nvSpPr>
        <p:spPr>
          <a:xfrm>
            <a:off x="10477500" y="6356350"/>
            <a:ext cx="876300" cy="365125"/>
          </a:xfrm>
        </p:spPr>
        <p:txBody>
          <a:bodyPr/>
          <a:lstStyle/>
          <a:p>
            <a:fld id="{9FF96520-E4CE-4EAD-8ABF-1D2297D6B3AA}" type="slidenum">
              <a:rPr lang="en-US" smtClean="0"/>
              <a:t>‹#›</a:t>
            </a:fld>
            <a:endParaRPr lang="en-US" dirty="0"/>
          </a:p>
        </p:txBody>
      </p:sp>
      <p:sp>
        <p:nvSpPr>
          <p:cNvPr id="8" name="Title 1">
            <a:extLst>
              <a:ext uri="{FF2B5EF4-FFF2-40B4-BE49-F238E27FC236}">
                <a16:creationId xmlns:a16="http://schemas.microsoft.com/office/drawing/2014/main" id="{E0011F19-A2C9-4F67-A7F1-592B85FFBAC8}"/>
              </a:ext>
            </a:extLst>
          </p:cNvPr>
          <p:cNvSpPr>
            <a:spLocks noGrp="1"/>
          </p:cNvSpPr>
          <p:nvPr>
            <p:ph type="title"/>
          </p:nvPr>
        </p:nvSpPr>
        <p:spPr>
          <a:xfrm>
            <a:off x="1034142" y="670094"/>
            <a:ext cx="10134601" cy="924808"/>
          </a:xfrm>
        </p:spPr>
        <p:txBody>
          <a:bodyPr lIns="0">
            <a:normAutofit/>
          </a:bodyPr>
          <a:lstStyle>
            <a:lvl1pPr algn="ctr">
              <a:defRPr lang="en-US" sz="2800" kern="1200" cap="all" baseline="0" dirty="0">
                <a:solidFill>
                  <a:schemeClr val="accent1"/>
                </a:solidFill>
                <a:latin typeface="+mj-lt"/>
                <a:ea typeface="+mj-ea"/>
                <a:cs typeface="+mj-cs"/>
              </a:defRPr>
            </a:lvl1pPr>
          </a:lstStyle>
          <a:p>
            <a:r>
              <a:rPr lang="en-US"/>
              <a:t>Click to edit Master title style</a:t>
            </a:r>
          </a:p>
        </p:txBody>
      </p:sp>
      <p:cxnSp>
        <p:nvCxnSpPr>
          <p:cNvPr id="10" name="Straight Connector 9">
            <a:extLst>
              <a:ext uri="{FF2B5EF4-FFF2-40B4-BE49-F238E27FC236}">
                <a16:creationId xmlns:a16="http://schemas.microsoft.com/office/drawing/2014/main" id="{C7C8CFDC-095C-4312-A01D-7430D1FEAA6F}"/>
              </a:ext>
            </a:extLst>
          </p:cNvPr>
          <p:cNvCxnSpPr>
            <a:cxnSpLocks/>
          </p:cNvCxnSpPr>
          <p:nvPr userDrawn="1"/>
        </p:nvCxnSpPr>
        <p:spPr>
          <a:xfrm>
            <a:off x="6096000" y="2603500"/>
            <a:ext cx="0" cy="42545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DE385DE-9334-4CED-AD7E-F63A320B0512}"/>
              </a:ext>
            </a:extLst>
          </p:cNvPr>
          <p:cNvSpPr/>
          <p:nvPr userDrawn="1"/>
        </p:nvSpPr>
        <p:spPr>
          <a:xfrm>
            <a:off x="0" y="2324100"/>
            <a:ext cx="12192000" cy="633411"/>
          </a:xfrm>
          <a:prstGeom prst="rect">
            <a:avLst/>
          </a:prstGeom>
          <a:gradFill>
            <a:gsLst>
              <a:gs pos="0">
                <a:schemeClr val="accent1"/>
              </a:gs>
              <a:gs pos="10000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2">
            <a:extLst>
              <a:ext uri="{FF2B5EF4-FFF2-40B4-BE49-F238E27FC236}">
                <a16:creationId xmlns:a16="http://schemas.microsoft.com/office/drawing/2014/main" id="{211839B3-0E6A-4750-8862-3A55B0FEF98F}"/>
              </a:ext>
            </a:extLst>
          </p:cNvPr>
          <p:cNvSpPr>
            <a:spLocks noGrp="1"/>
          </p:cNvSpPr>
          <p:nvPr>
            <p:ph type="body" idx="13"/>
          </p:nvPr>
        </p:nvSpPr>
        <p:spPr>
          <a:xfrm>
            <a:off x="838201" y="2413000"/>
            <a:ext cx="4114795" cy="493710"/>
          </a:xfrm>
        </p:spPr>
        <p:txBody>
          <a:bodyPr anchor="ctr">
            <a:normAutofit/>
          </a:bodyPr>
          <a:lstStyle>
            <a:lvl1pPr marL="0" indent="0" algn="ctr">
              <a:buNone/>
              <a:defRPr lang="en-US" sz="1800" kern="1200" cap="all" baseline="0" dirty="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Text Placeholder 2">
            <a:extLst>
              <a:ext uri="{FF2B5EF4-FFF2-40B4-BE49-F238E27FC236}">
                <a16:creationId xmlns:a16="http://schemas.microsoft.com/office/drawing/2014/main" id="{E72DA832-BD58-447B-A20E-EA3A7F4EAFF0}"/>
              </a:ext>
            </a:extLst>
          </p:cNvPr>
          <p:cNvSpPr>
            <a:spLocks noGrp="1"/>
          </p:cNvSpPr>
          <p:nvPr>
            <p:ph type="body" idx="14"/>
          </p:nvPr>
        </p:nvSpPr>
        <p:spPr>
          <a:xfrm>
            <a:off x="7239003" y="2413000"/>
            <a:ext cx="4114797" cy="493710"/>
          </a:xfrm>
        </p:spPr>
        <p:txBody>
          <a:bodyPr anchor="ctr">
            <a:normAutofit/>
          </a:bodyPr>
          <a:lstStyle>
            <a:lvl1pPr marL="0" indent="0" algn="ctr">
              <a:buNone/>
              <a:defRPr lang="en-US" sz="1800" kern="1200" cap="all" baseline="0" dirty="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Footer Placeholder 7">
            <a:extLst>
              <a:ext uri="{FF2B5EF4-FFF2-40B4-BE49-F238E27FC236}">
                <a16:creationId xmlns:a16="http://schemas.microsoft.com/office/drawing/2014/main" id="{64EBCEB5-BD23-4BD0-BB31-DF6A631D5996}"/>
              </a:ext>
            </a:extLst>
          </p:cNvPr>
          <p:cNvSpPr>
            <a:spLocks noGrp="1"/>
          </p:cNvSpPr>
          <p:nvPr>
            <p:ph type="ftr" sz="quarter" idx="11"/>
          </p:nvPr>
        </p:nvSpPr>
        <p:spPr>
          <a:xfrm>
            <a:off x="7239002" y="6356350"/>
            <a:ext cx="3038469" cy="365125"/>
          </a:xfrm>
        </p:spPr>
        <p:txBody>
          <a:bodyPr/>
          <a:lstStyle>
            <a:lvl1pPr algn="l">
              <a:defRPr/>
            </a:lvl1pPr>
          </a:lstStyle>
          <a:p>
            <a:r>
              <a:rPr lang="en-US" dirty="0"/>
              <a:t>Pitch deck</a:t>
            </a:r>
          </a:p>
        </p:txBody>
      </p:sp>
    </p:spTree>
    <p:extLst>
      <p:ext uri="{BB962C8B-B14F-4D97-AF65-F5344CB8AC3E}">
        <p14:creationId xmlns:p14="http://schemas.microsoft.com/office/powerpoint/2010/main" val="3348445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7/1/20XX</a:t>
            </a:r>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9FF96520-E4CE-4EAD-8ABF-1D2297D6B3AA}" type="slidenum">
              <a:rPr lang="en-US" smtClean="0"/>
              <a:pPr/>
              <a:t>‹#›</a:t>
            </a:fld>
            <a:endParaRPr lang="en-US" dirty="0"/>
          </a:p>
        </p:txBody>
      </p:sp>
    </p:spTree>
    <p:extLst>
      <p:ext uri="{BB962C8B-B14F-4D97-AF65-F5344CB8AC3E}">
        <p14:creationId xmlns:p14="http://schemas.microsoft.com/office/powerpoint/2010/main" val="2915207508"/>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11C53D-85FC-41D8-9A69-F4734072CC48}"/>
              </a:ext>
            </a:extLst>
          </p:cNvPr>
          <p:cNvSpPr>
            <a:spLocks noGrp="1"/>
          </p:cNvSpPr>
          <p:nvPr>
            <p:ph type="body" idx="1"/>
          </p:nvPr>
        </p:nvSpPr>
        <p:spPr>
          <a:xfrm>
            <a:off x="1034142" y="2046288"/>
            <a:ext cx="5544458" cy="823912"/>
          </a:xfrm>
        </p:spPr>
        <p:txBody>
          <a:bodyPr anchor="b">
            <a:normAutofit/>
          </a:bodyPr>
          <a:lstStyle>
            <a:lvl1pPr marL="0" indent="0">
              <a:buNone/>
              <a:defRPr lang="en-US" sz="1800" kern="1200" cap="all" baseline="0" dirty="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7446CE-03E2-409B-B8EF-7C188C1E68CD}"/>
              </a:ext>
            </a:extLst>
          </p:cNvPr>
          <p:cNvSpPr>
            <a:spLocks noGrp="1"/>
          </p:cNvSpPr>
          <p:nvPr>
            <p:ph sz="half" idx="2"/>
          </p:nvPr>
        </p:nvSpPr>
        <p:spPr>
          <a:xfrm>
            <a:off x="1034142" y="3162300"/>
            <a:ext cx="5544458" cy="30273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F4FC59-2ADF-4A3F-BBF9-07FF022209A3}"/>
              </a:ext>
            </a:extLst>
          </p:cNvPr>
          <p:cNvSpPr>
            <a:spLocks noGrp="1"/>
          </p:cNvSpPr>
          <p:nvPr>
            <p:ph type="body" sz="quarter" idx="3"/>
          </p:nvPr>
        </p:nvSpPr>
        <p:spPr>
          <a:xfrm>
            <a:off x="7240588" y="2046288"/>
            <a:ext cx="4114800" cy="823912"/>
          </a:xfrm>
        </p:spPr>
        <p:txBody>
          <a:bodyPr anchor="b">
            <a:normAutofit/>
          </a:bodyPr>
          <a:lstStyle>
            <a:lvl1pPr marL="0" indent="0">
              <a:buNone/>
              <a:defRPr lang="en-US" sz="1800" kern="1200" cap="all" baseline="0" dirty="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6" name="Content Placeholder 5">
            <a:extLst>
              <a:ext uri="{FF2B5EF4-FFF2-40B4-BE49-F238E27FC236}">
                <a16:creationId xmlns:a16="http://schemas.microsoft.com/office/drawing/2014/main" id="{447F889E-7C42-4396-AEE8-7B337AFAF1E4}"/>
              </a:ext>
            </a:extLst>
          </p:cNvPr>
          <p:cNvSpPr>
            <a:spLocks noGrp="1"/>
          </p:cNvSpPr>
          <p:nvPr>
            <p:ph sz="quarter" idx="4"/>
          </p:nvPr>
        </p:nvSpPr>
        <p:spPr>
          <a:xfrm>
            <a:off x="7240588" y="3162300"/>
            <a:ext cx="4114800" cy="30273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3D57D1-26E8-4CE2-AAA6-482AA55FCF3C}"/>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BC24918E-7FEA-4406-B5C4-9CA22363D48D}"/>
              </a:ext>
            </a:extLst>
          </p:cNvPr>
          <p:cNvSpPr>
            <a:spLocks noGrp="1"/>
          </p:cNvSpPr>
          <p:nvPr>
            <p:ph type="ftr" sz="quarter" idx="11"/>
          </p:nvPr>
        </p:nvSpPr>
        <p:spPr/>
        <p:txBody>
          <a:bodyPr/>
          <a:lstStyle/>
          <a:p>
            <a:r>
              <a:rPr lang="en-US" dirty="0"/>
              <a:t>Pitch deck</a:t>
            </a:r>
          </a:p>
        </p:txBody>
      </p:sp>
      <p:sp>
        <p:nvSpPr>
          <p:cNvPr id="9" name="Slide Number Placeholder 8">
            <a:extLst>
              <a:ext uri="{FF2B5EF4-FFF2-40B4-BE49-F238E27FC236}">
                <a16:creationId xmlns:a16="http://schemas.microsoft.com/office/drawing/2014/main" id="{6015B8D0-7EB3-42DC-AD4D-51B34268A066}"/>
              </a:ext>
            </a:extLst>
          </p:cNvPr>
          <p:cNvSpPr>
            <a:spLocks noGrp="1"/>
          </p:cNvSpPr>
          <p:nvPr>
            <p:ph type="sldNum" sz="quarter" idx="12"/>
          </p:nvPr>
        </p:nvSpPr>
        <p:spPr/>
        <p:txBody>
          <a:bodyPr/>
          <a:lstStyle/>
          <a:p>
            <a:fld id="{9FF96520-E4CE-4EAD-8ABF-1D2297D6B3AA}" type="slidenum">
              <a:rPr lang="en-US" smtClean="0"/>
              <a:t>‹#›</a:t>
            </a:fld>
            <a:endParaRPr lang="en-US" dirty="0"/>
          </a:p>
        </p:txBody>
      </p:sp>
      <p:sp>
        <p:nvSpPr>
          <p:cNvPr id="11" name="Title 1">
            <a:extLst>
              <a:ext uri="{FF2B5EF4-FFF2-40B4-BE49-F238E27FC236}">
                <a16:creationId xmlns:a16="http://schemas.microsoft.com/office/drawing/2014/main" id="{2FF7DCBA-487E-4B33-BB90-0DADF952CACF}"/>
              </a:ext>
            </a:extLst>
          </p:cNvPr>
          <p:cNvSpPr>
            <a:spLocks noGrp="1"/>
          </p:cNvSpPr>
          <p:nvPr>
            <p:ph type="title"/>
          </p:nvPr>
        </p:nvSpPr>
        <p:spPr>
          <a:xfrm>
            <a:off x="1034142" y="1110286"/>
            <a:ext cx="10319657" cy="924808"/>
          </a:xfrm>
        </p:spPr>
        <p:txBody>
          <a:bodyPr lIns="0">
            <a:normAutofit/>
          </a:bodyPr>
          <a:lstStyle>
            <a:lvl1pPr>
              <a:defRPr lang="en-US" sz="2800" kern="1200" cap="all" baseline="0" dirty="0">
                <a:solidFill>
                  <a:schemeClr val="accent1"/>
                </a:solidFill>
                <a:latin typeface="+mj-lt"/>
                <a:ea typeface="+mj-ea"/>
                <a:cs typeface="+mj-cs"/>
              </a:defRPr>
            </a:lvl1pPr>
          </a:lstStyle>
          <a:p>
            <a:r>
              <a:rPr lang="en-US"/>
              <a:t>Click to edit Master title style</a:t>
            </a:r>
          </a:p>
        </p:txBody>
      </p:sp>
      <p:cxnSp>
        <p:nvCxnSpPr>
          <p:cNvPr id="12" name="Straight Connector 11">
            <a:extLst>
              <a:ext uri="{FF2B5EF4-FFF2-40B4-BE49-F238E27FC236}">
                <a16:creationId xmlns:a16="http://schemas.microsoft.com/office/drawing/2014/main" id="{5679E440-088D-4C5E-AE96-53292A60A147}"/>
              </a:ext>
            </a:extLst>
          </p:cNvPr>
          <p:cNvCxnSpPr>
            <a:cxnSpLocks/>
          </p:cNvCxnSpPr>
          <p:nvPr userDrawn="1"/>
        </p:nvCxnSpPr>
        <p:spPr>
          <a:xfrm>
            <a:off x="1121228" y="0"/>
            <a:ext cx="0" cy="111028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2513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72EF9B-97B0-4909-B1C8-B680035F9DC5}"/>
              </a:ext>
            </a:extLst>
          </p:cNvPr>
          <p:cNvSpPr>
            <a:spLocks noGrp="1"/>
          </p:cNvSpPr>
          <p:nvPr>
            <p:ph idx="1"/>
          </p:nvPr>
        </p:nvSpPr>
        <p:spPr>
          <a:xfrm>
            <a:off x="1034142" y="1850572"/>
            <a:ext cx="10134601" cy="4093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1881D0-A955-463B-814E-4977DB443F8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660B6947-085B-4130-82A4-5D464A42F85F}"/>
              </a:ext>
            </a:extLst>
          </p:cNvPr>
          <p:cNvSpPr>
            <a:spLocks noGrp="1"/>
          </p:cNvSpPr>
          <p:nvPr>
            <p:ph type="ftr" sz="quarter" idx="11"/>
          </p:nvPr>
        </p:nvSpPr>
        <p:spPr/>
        <p:txBody>
          <a:bodyPr/>
          <a:lstStyle/>
          <a:p>
            <a:r>
              <a:rPr lang="en-US" dirty="0"/>
              <a:t>Pitch deck</a:t>
            </a:r>
          </a:p>
        </p:txBody>
      </p:sp>
      <p:sp>
        <p:nvSpPr>
          <p:cNvPr id="6" name="Slide Number Placeholder 5">
            <a:extLst>
              <a:ext uri="{FF2B5EF4-FFF2-40B4-BE49-F238E27FC236}">
                <a16:creationId xmlns:a16="http://schemas.microsoft.com/office/drawing/2014/main" id="{ABD21287-635C-42C2-8343-AB4B83FB3B76}"/>
              </a:ext>
            </a:extLst>
          </p:cNvPr>
          <p:cNvSpPr>
            <a:spLocks noGrp="1"/>
          </p:cNvSpPr>
          <p:nvPr>
            <p:ph type="sldNum" sz="quarter" idx="12"/>
          </p:nvPr>
        </p:nvSpPr>
        <p:spPr/>
        <p:txBody>
          <a:bodyPr/>
          <a:lstStyle/>
          <a:p>
            <a:fld id="{9FF96520-E4CE-4EAD-8ABF-1D2297D6B3AA}" type="slidenum">
              <a:rPr lang="en-US" smtClean="0"/>
              <a:t>‹#›</a:t>
            </a:fld>
            <a:endParaRPr lang="en-US" dirty="0"/>
          </a:p>
        </p:txBody>
      </p:sp>
      <p:sp>
        <p:nvSpPr>
          <p:cNvPr id="8" name="Title 1">
            <a:extLst>
              <a:ext uri="{FF2B5EF4-FFF2-40B4-BE49-F238E27FC236}">
                <a16:creationId xmlns:a16="http://schemas.microsoft.com/office/drawing/2014/main" id="{7CA22921-D059-426E-8623-0C4322D58F73}"/>
              </a:ext>
            </a:extLst>
          </p:cNvPr>
          <p:cNvSpPr>
            <a:spLocks noGrp="1"/>
          </p:cNvSpPr>
          <p:nvPr>
            <p:ph type="title"/>
          </p:nvPr>
        </p:nvSpPr>
        <p:spPr>
          <a:xfrm>
            <a:off x="1034142" y="670094"/>
            <a:ext cx="10134601" cy="924808"/>
          </a:xfrm>
        </p:spPr>
        <p:txBody>
          <a:bodyPr lIns="0">
            <a:normAutofit/>
          </a:bodyPr>
          <a:lstStyle>
            <a:lvl1pPr>
              <a:defRPr lang="en-US" sz="2800" kern="1200" cap="all" baseline="0" dirty="0">
                <a:solidFill>
                  <a:schemeClr val="accent1"/>
                </a:solidFill>
                <a:latin typeface="+mj-lt"/>
                <a:ea typeface="+mj-ea"/>
                <a:cs typeface="+mj-cs"/>
              </a:defRPr>
            </a:lvl1pPr>
          </a:lstStyle>
          <a:p>
            <a:r>
              <a:rPr lang="en-US"/>
              <a:t>Click to edit Master title style</a:t>
            </a:r>
          </a:p>
        </p:txBody>
      </p:sp>
    </p:spTree>
    <p:extLst>
      <p:ext uri="{BB962C8B-B14F-4D97-AF65-F5344CB8AC3E}">
        <p14:creationId xmlns:p14="http://schemas.microsoft.com/office/powerpoint/2010/main" val="24162065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am - 4 up">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C7B19AA7-3B63-43B8-BE54-6F7F01B26251}"/>
              </a:ext>
            </a:extLst>
          </p:cNvPr>
          <p:cNvSpPr>
            <a:spLocks noGrp="1"/>
          </p:cNvSpPr>
          <p:nvPr>
            <p:ph type="pic" sz="quarter" idx="16"/>
          </p:nvPr>
        </p:nvSpPr>
        <p:spPr>
          <a:xfrm>
            <a:off x="8804817" y="2233881"/>
            <a:ext cx="3387182" cy="2390238"/>
          </a:xfrm>
          <a:custGeom>
            <a:avLst/>
            <a:gdLst>
              <a:gd name="connsiteX0" fmla="*/ 1033243 w 3387182"/>
              <a:gd name="connsiteY0" fmla="*/ 0 h 2390238"/>
              <a:gd name="connsiteX1" fmla="*/ 3387182 w 3387182"/>
              <a:gd name="connsiteY1" fmla="*/ 0 h 2390238"/>
              <a:gd name="connsiteX2" fmla="*/ 3378264 w 3387182"/>
              <a:gd name="connsiteY2" fmla="*/ 2390238 h 2390238"/>
              <a:gd name="connsiteX3" fmla="*/ 0 w 3387182"/>
              <a:gd name="connsiteY3" fmla="*/ 2390238 h 2390238"/>
            </a:gdLst>
            <a:ahLst/>
            <a:cxnLst>
              <a:cxn ang="0">
                <a:pos x="connsiteX0" y="connsiteY0"/>
              </a:cxn>
              <a:cxn ang="0">
                <a:pos x="connsiteX1" y="connsiteY1"/>
              </a:cxn>
              <a:cxn ang="0">
                <a:pos x="connsiteX2" y="connsiteY2"/>
              </a:cxn>
              <a:cxn ang="0">
                <a:pos x="connsiteX3" y="connsiteY3"/>
              </a:cxn>
            </a:cxnLst>
            <a:rect l="l" t="t" r="r" b="b"/>
            <a:pathLst>
              <a:path w="3387182" h="2390238">
                <a:moveTo>
                  <a:pt x="1033243" y="0"/>
                </a:moveTo>
                <a:lnTo>
                  <a:pt x="3387182" y="0"/>
                </a:lnTo>
                <a:lnTo>
                  <a:pt x="3378264" y="2390238"/>
                </a:lnTo>
                <a:lnTo>
                  <a:pt x="0" y="2390238"/>
                </a:lnTo>
                <a:close/>
              </a:path>
            </a:pathLst>
          </a:custGeom>
        </p:spPr>
        <p:txBody>
          <a:bodyPr wrap="square" anchor="ctr">
            <a:noAutofit/>
          </a:bodyPr>
          <a:lstStyle>
            <a:lvl1pPr marL="0" indent="0" algn="ctr">
              <a:buNone/>
              <a:defRPr sz="14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1B55057A-5AE4-4EAE-8E1E-189462BF3155}"/>
              </a:ext>
            </a:extLst>
          </p:cNvPr>
          <p:cNvSpPr>
            <a:spLocks noGrp="1"/>
          </p:cNvSpPr>
          <p:nvPr>
            <p:ph type="pic" sz="quarter" idx="15"/>
          </p:nvPr>
        </p:nvSpPr>
        <p:spPr>
          <a:xfrm>
            <a:off x="5690016" y="2233881"/>
            <a:ext cx="3917851" cy="2390238"/>
          </a:xfrm>
          <a:custGeom>
            <a:avLst/>
            <a:gdLst>
              <a:gd name="connsiteX0" fmla="*/ 1033243 w 3917851"/>
              <a:gd name="connsiteY0" fmla="*/ 0 h 2390238"/>
              <a:gd name="connsiteX1" fmla="*/ 3917851 w 3917851"/>
              <a:gd name="connsiteY1" fmla="*/ 0 h 2390238"/>
              <a:gd name="connsiteX2" fmla="*/ 2884608 w 3917851"/>
              <a:gd name="connsiteY2" fmla="*/ 2390238 h 2390238"/>
              <a:gd name="connsiteX3" fmla="*/ 0 w 3917851"/>
              <a:gd name="connsiteY3" fmla="*/ 2390238 h 2390238"/>
            </a:gdLst>
            <a:ahLst/>
            <a:cxnLst>
              <a:cxn ang="0">
                <a:pos x="connsiteX0" y="connsiteY0"/>
              </a:cxn>
              <a:cxn ang="0">
                <a:pos x="connsiteX1" y="connsiteY1"/>
              </a:cxn>
              <a:cxn ang="0">
                <a:pos x="connsiteX2" y="connsiteY2"/>
              </a:cxn>
              <a:cxn ang="0">
                <a:pos x="connsiteX3" y="connsiteY3"/>
              </a:cxn>
            </a:cxnLst>
            <a:rect l="l" t="t" r="r" b="b"/>
            <a:pathLst>
              <a:path w="3917851" h="2390238">
                <a:moveTo>
                  <a:pt x="1033243" y="0"/>
                </a:moveTo>
                <a:lnTo>
                  <a:pt x="3917851" y="0"/>
                </a:lnTo>
                <a:lnTo>
                  <a:pt x="2884608" y="2390238"/>
                </a:lnTo>
                <a:lnTo>
                  <a:pt x="0" y="2390238"/>
                </a:lnTo>
                <a:close/>
              </a:path>
            </a:pathLst>
          </a:custGeom>
        </p:spPr>
        <p:txBody>
          <a:bodyPr wrap="square" anchor="ctr">
            <a:noAutofit/>
          </a:bodyPr>
          <a:lstStyle>
            <a:lvl1pPr marL="0" indent="0" algn="ctr">
              <a:buNone/>
              <a:defRPr sz="1400"/>
            </a:lvl1pPr>
          </a:lstStyle>
          <a:p>
            <a:r>
              <a:rPr lang="en-US"/>
              <a:t>Click icon to add picture</a:t>
            </a:r>
            <a:endParaRPr lang="en-US" dirty="0"/>
          </a:p>
        </p:txBody>
      </p:sp>
      <p:sp>
        <p:nvSpPr>
          <p:cNvPr id="17" name="Picture Placeholder 16">
            <a:extLst>
              <a:ext uri="{FF2B5EF4-FFF2-40B4-BE49-F238E27FC236}">
                <a16:creationId xmlns:a16="http://schemas.microsoft.com/office/drawing/2014/main" id="{A4433358-37F4-4631-87BD-71A4E90A4CD6}"/>
              </a:ext>
            </a:extLst>
          </p:cNvPr>
          <p:cNvSpPr>
            <a:spLocks noGrp="1"/>
          </p:cNvSpPr>
          <p:nvPr>
            <p:ph type="pic" sz="quarter" idx="14"/>
          </p:nvPr>
        </p:nvSpPr>
        <p:spPr>
          <a:xfrm>
            <a:off x="2575215" y="2233881"/>
            <a:ext cx="3917851" cy="2390238"/>
          </a:xfrm>
          <a:custGeom>
            <a:avLst/>
            <a:gdLst>
              <a:gd name="connsiteX0" fmla="*/ 1033243 w 3917851"/>
              <a:gd name="connsiteY0" fmla="*/ 0 h 2390238"/>
              <a:gd name="connsiteX1" fmla="*/ 3917851 w 3917851"/>
              <a:gd name="connsiteY1" fmla="*/ 0 h 2390238"/>
              <a:gd name="connsiteX2" fmla="*/ 2884608 w 3917851"/>
              <a:gd name="connsiteY2" fmla="*/ 2390238 h 2390238"/>
              <a:gd name="connsiteX3" fmla="*/ 0 w 3917851"/>
              <a:gd name="connsiteY3" fmla="*/ 2390238 h 2390238"/>
            </a:gdLst>
            <a:ahLst/>
            <a:cxnLst>
              <a:cxn ang="0">
                <a:pos x="connsiteX0" y="connsiteY0"/>
              </a:cxn>
              <a:cxn ang="0">
                <a:pos x="connsiteX1" y="connsiteY1"/>
              </a:cxn>
              <a:cxn ang="0">
                <a:pos x="connsiteX2" y="connsiteY2"/>
              </a:cxn>
              <a:cxn ang="0">
                <a:pos x="connsiteX3" y="connsiteY3"/>
              </a:cxn>
            </a:cxnLst>
            <a:rect l="l" t="t" r="r" b="b"/>
            <a:pathLst>
              <a:path w="3917851" h="2390238">
                <a:moveTo>
                  <a:pt x="1033243" y="0"/>
                </a:moveTo>
                <a:lnTo>
                  <a:pt x="3917851" y="0"/>
                </a:lnTo>
                <a:lnTo>
                  <a:pt x="2884608" y="2390238"/>
                </a:lnTo>
                <a:lnTo>
                  <a:pt x="0" y="2390238"/>
                </a:lnTo>
                <a:close/>
              </a:path>
            </a:pathLst>
          </a:custGeom>
        </p:spPr>
        <p:txBody>
          <a:bodyPr wrap="square" anchor="ctr">
            <a:noAutofit/>
          </a:bodyPr>
          <a:lstStyle>
            <a:lvl1pPr marL="0" indent="0" algn="ctr">
              <a:buNone/>
              <a:defRPr sz="1400"/>
            </a:lvl1pPr>
          </a:lstStyle>
          <a:p>
            <a:r>
              <a:rPr lang="en-US"/>
              <a:t>Click icon to add picture</a:t>
            </a:r>
            <a:endParaRPr lang="en-US" dirty="0"/>
          </a:p>
        </p:txBody>
      </p:sp>
      <p:sp>
        <p:nvSpPr>
          <p:cNvPr id="14" name="Picture Placeholder 13">
            <a:extLst>
              <a:ext uri="{FF2B5EF4-FFF2-40B4-BE49-F238E27FC236}">
                <a16:creationId xmlns:a16="http://schemas.microsoft.com/office/drawing/2014/main" id="{A663A4BE-7DD2-4FAC-B36C-6A1DAB074082}"/>
              </a:ext>
            </a:extLst>
          </p:cNvPr>
          <p:cNvSpPr>
            <a:spLocks noGrp="1"/>
          </p:cNvSpPr>
          <p:nvPr>
            <p:ph type="pic" sz="quarter" idx="13"/>
          </p:nvPr>
        </p:nvSpPr>
        <p:spPr>
          <a:xfrm>
            <a:off x="0" y="2233881"/>
            <a:ext cx="3378263" cy="2390238"/>
          </a:xfrm>
          <a:custGeom>
            <a:avLst/>
            <a:gdLst>
              <a:gd name="connsiteX0" fmla="*/ 0 w 3378263"/>
              <a:gd name="connsiteY0" fmla="*/ 0 h 2390238"/>
              <a:gd name="connsiteX1" fmla="*/ 3378263 w 3378263"/>
              <a:gd name="connsiteY1" fmla="*/ 0 h 2390238"/>
              <a:gd name="connsiteX2" fmla="*/ 2345020 w 3378263"/>
              <a:gd name="connsiteY2" fmla="*/ 2390238 h 2390238"/>
              <a:gd name="connsiteX3" fmla="*/ 0 w 3378263"/>
              <a:gd name="connsiteY3" fmla="*/ 2390238 h 2390238"/>
            </a:gdLst>
            <a:ahLst/>
            <a:cxnLst>
              <a:cxn ang="0">
                <a:pos x="connsiteX0" y="connsiteY0"/>
              </a:cxn>
              <a:cxn ang="0">
                <a:pos x="connsiteX1" y="connsiteY1"/>
              </a:cxn>
              <a:cxn ang="0">
                <a:pos x="connsiteX2" y="connsiteY2"/>
              </a:cxn>
              <a:cxn ang="0">
                <a:pos x="connsiteX3" y="connsiteY3"/>
              </a:cxn>
            </a:cxnLst>
            <a:rect l="l" t="t" r="r" b="b"/>
            <a:pathLst>
              <a:path w="3378263" h="2390238">
                <a:moveTo>
                  <a:pt x="0" y="0"/>
                </a:moveTo>
                <a:lnTo>
                  <a:pt x="3378263" y="0"/>
                </a:lnTo>
                <a:lnTo>
                  <a:pt x="2345020" y="2390238"/>
                </a:lnTo>
                <a:lnTo>
                  <a:pt x="0" y="2390238"/>
                </a:lnTo>
                <a:close/>
              </a:path>
            </a:pathLst>
          </a:custGeom>
        </p:spPr>
        <p:txBody>
          <a:bodyPr wrap="square" anchor="ctr">
            <a:noAutofit/>
          </a:bodyPr>
          <a:lstStyle>
            <a:lvl1pPr marL="0" indent="0" algn="ctr">
              <a:buNone/>
              <a:defRPr sz="1400"/>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CEEF1FEE-F11E-4D86-B18A-334DC8379152}"/>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E143D405-92C8-41A3-8CA8-EAB7EE6E983D}"/>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8813E559-638A-4105-95C4-0812BAFB7E3E}"/>
              </a:ext>
            </a:extLst>
          </p:cNvPr>
          <p:cNvSpPr>
            <a:spLocks noGrp="1"/>
          </p:cNvSpPr>
          <p:nvPr>
            <p:ph type="sldNum" sz="quarter" idx="12"/>
          </p:nvPr>
        </p:nvSpPr>
        <p:spPr/>
        <p:txBody>
          <a:bodyPr/>
          <a:lstStyle/>
          <a:p>
            <a:fld id="{9FF96520-E4CE-4EAD-8ABF-1D2297D6B3AA}" type="slidenum">
              <a:rPr lang="en-US" smtClean="0"/>
              <a:t>‹#›</a:t>
            </a:fld>
            <a:endParaRPr lang="en-US" dirty="0"/>
          </a:p>
        </p:txBody>
      </p:sp>
      <p:sp>
        <p:nvSpPr>
          <p:cNvPr id="25" name="Title 1">
            <a:extLst>
              <a:ext uri="{FF2B5EF4-FFF2-40B4-BE49-F238E27FC236}">
                <a16:creationId xmlns:a16="http://schemas.microsoft.com/office/drawing/2014/main" id="{0157B5A6-CA34-4D5D-9A70-14D478D55DE0}"/>
              </a:ext>
            </a:extLst>
          </p:cNvPr>
          <p:cNvSpPr>
            <a:spLocks noGrp="1"/>
          </p:cNvSpPr>
          <p:nvPr>
            <p:ph type="title"/>
          </p:nvPr>
        </p:nvSpPr>
        <p:spPr>
          <a:xfrm>
            <a:off x="1034142" y="670094"/>
            <a:ext cx="10134601" cy="924808"/>
          </a:xfrm>
        </p:spPr>
        <p:txBody>
          <a:bodyPr lIns="0">
            <a:normAutofit/>
          </a:bodyPr>
          <a:lstStyle>
            <a:lvl1pPr algn="ctr">
              <a:defRPr lang="en-US" sz="2800" kern="1200" cap="all" baseline="0" dirty="0">
                <a:solidFill>
                  <a:schemeClr val="accent1"/>
                </a:solidFill>
                <a:latin typeface="+mj-lt"/>
                <a:ea typeface="+mj-ea"/>
                <a:cs typeface="+mj-cs"/>
              </a:defRPr>
            </a:lvl1pPr>
          </a:lstStyle>
          <a:p>
            <a:r>
              <a:rPr lang="en-US"/>
              <a:t>Click to edit Master title style</a:t>
            </a:r>
          </a:p>
        </p:txBody>
      </p:sp>
      <p:sp>
        <p:nvSpPr>
          <p:cNvPr id="26" name="Text Placeholder 15">
            <a:extLst>
              <a:ext uri="{FF2B5EF4-FFF2-40B4-BE49-F238E27FC236}">
                <a16:creationId xmlns:a16="http://schemas.microsoft.com/office/drawing/2014/main" id="{CEC8B31E-90EA-47DA-88C8-7210550FECC1}"/>
              </a:ext>
            </a:extLst>
          </p:cNvPr>
          <p:cNvSpPr>
            <a:spLocks noGrp="1"/>
          </p:cNvSpPr>
          <p:nvPr>
            <p:ph type="body" sz="quarter" idx="23" hasCustomPrompt="1"/>
          </p:nvPr>
        </p:nvSpPr>
        <p:spPr>
          <a:xfrm>
            <a:off x="3554933" y="5061424"/>
            <a:ext cx="2443654" cy="320381"/>
          </a:xfrm>
        </p:spPr>
        <p:txBody>
          <a:bodyPr lIns="0" anchor="ctr">
            <a:noAutofit/>
          </a:bodyPr>
          <a:lstStyle>
            <a:lvl1pPr marL="0" indent="0" algn="ctr">
              <a:buNone/>
              <a:defRPr lang="en-US" sz="1800" kern="1200" cap="all" baseline="0" dirty="0">
                <a:solidFill>
                  <a:schemeClr val="accent1"/>
                </a:solidFill>
                <a:latin typeface="+mj-lt"/>
                <a:ea typeface="+mj-ea"/>
                <a:cs typeface="+mj-cs"/>
              </a:defRPr>
            </a:lvl1pPr>
          </a:lstStyle>
          <a:p>
            <a:pPr lvl="0"/>
            <a:r>
              <a:rPr lang="en-US" err="1"/>
              <a:t>nAME</a:t>
            </a:r>
            <a:endParaRPr lang="en-US"/>
          </a:p>
        </p:txBody>
      </p:sp>
      <p:sp>
        <p:nvSpPr>
          <p:cNvPr id="27" name="Text Placeholder 18">
            <a:extLst>
              <a:ext uri="{FF2B5EF4-FFF2-40B4-BE49-F238E27FC236}">
                <a16:creationId xmlns:a16="http://schemas.microsoft.com/office/drawing/2014/main" id="{0B29C3B6-1467-4DB9-A2AE-6C825488954D}"/>
              </a:ext>
            </a:extLst>
          </p:cNvPr>
          <p:cNvSpPr>
            <a:spLocks noGrp="1"/>
          </p:cNvSpPr>
          <p:nvPr>
            <p:ph type="body" sz="quarter" idx="24" hasCustomPrompt="1"/>
          </p:nvPr>
        </p:nvSpPr>
        <p:spPr>
          <a:xfrm>
            <a:off x="3554932" y="5406900"/>
            <a:ext cx="2443099" cy="361598"/>
          </a:xfrm>
        </p:spPr>
        <p:txBody>
          <a:bodyPr lIns="0">
            <a:normAutofit/>
          </a:bodyPr>
          <a:lstStyle>
            <a:lvl1pPr marL="0" indent="0" algn="ctr">
              <a:lnSpc>
                <a:spcPct val="150000"/>
              </a:lnSpc>
              <a:buFont typeface="Arial" panose="020B0604020202020204" pitchFamily="34" charset="0"/>
              <a:buNone/>
              <a:defRPr sz="1200">
                <a:solidFill>
                  <a:schemeClr val="tx1"/>
                </a:solidFill>
              </a:defRPr>
            </a:lvl1pPr>
          </a:lstStyle>
          <a:p>
            <a:pPr lvl="0"/>
            <a:r>
              <a:rPr lang="en-US"/>
              <a:t>Title</a:t>
            </a:r>
          </a:p>
        </p:txBody>
      </p:sp>
      <p:sp>
        <p:nvSpPr>
          <p:cNvPr id="28" name="Text Placeholder 15">
            <a:extLst>
              <a:ext uri="{FF2B5EF4-FFF2-40B4-BE49-F238E27FC236}">
                <a16:creationId xmlns:a16="http://schemas.microsoft.com/office/drawing/2014/main" id="{C0CAE507-1952-49D5-A01E-F3CEA53FEF39}"/>
              </a:ext>
            </a:extLst>
          </p:cNvPr>
          <p:cNvSpPr>
            <a:spLocks noGrp="1"/>
          </p:cNvSpPr>
          <p:nvPr>
            <p:ph type="body" sz="quarter" idx="25" hasCustomPrompt="1"/>
          </p:nvPr>
        </p:nvSpPr>
        <p:spPr>
          <a:xfrm>
            <a:off x="931476" y="5061424"/>
            <a:ext cx="2443654" cy="320381"/>
          </a:xfrm>
        </p:spPr>
        <p:txBody>
          <a:bodyPr lIns="0" anchor="ctr">
            <a:noAutofit/>
          </a:bodyPr>
          <a:lstStyle>
            <a:lvl1pPr marL="0" indent="0" algn="ctr">
              <a:buNone/>
              <a:defRPr lang="en-US" sz="1800" kern="1200" cap="all" baseline="0" dirty="0">
                <a:solidFill>
                  <a:schemeClr val="accent1"/>
                </a:solidFill>
                <a:latin typeface="+mj-lt"/>
                <a:ea typeface="+mj-ea"/>
                <a:cs typeface="+mj-cs"/>
              </a:defRPr>
            </a:lvl1pPr>
          </a:lstStyle>
          <a:p>
            <a:pPr lvl="0"/>
            <a:r>
              <a:rPr lang="en-US" err="1"/>
              <a:t>nAME</a:t>
            </a:r>
            <a:endParaRPr lang="en-US"/>
          </a:p>
        </p:txBody>
      </p:sp>
      <p:sp>
        <p:nvSpPr>
          <p:cNvPr id="29" name="Text Placeholder 18">
            <a:extLst>
              <a:ext uri="{FF2B5EF4-FFF2-40B4-BE49-F238E27FC236}">
                <a16:creationId xmlns:a16="http://schemas.microsoft.com/office/drawing/2014/main" id="{BC2F8ABF-1CD3-4283-BBC9-9536E8C0451D}"/>
              </a:ext>
            </a:extLst>
          </p:cNvPr>
          <p:cNvSpPr>
            <a:spLocks noGrp="1"/>
          </p:cNvSpPr>
          <p:nvPr>
            <p:ph type="body" sz="quarter" idx="26" hasCustomPrompt="1"/>
          </p:nvPr>
        </p:nvSpPr>
        <p:spPr>
          <a:xfrm>
            <a:off x="931475" y="5406900"/>
            <a:ext cx="2443099" cy="361598"/>
          </a:xfrm>
        </p:spPr>
        <p:txBody>
          <a:bodyPr lIns="0">
            <a:normAutofit/>
          </a:bodyPr>
          <a:lstStyle>
            <a:lvl1pPr marL="0" indent="0" algn="ctr">
              <a:lnSpc>
                <a:spcPct val="150000"/>
              </a:lnSpc>
              <a:buFont typeface="Arial" panose="020B0604020202020204" pitchFamily="34" charset="0"/>
              <a:buNone/>
              <a:defRPr sz="1200">
                <a:solidFill>
                  <a:schemeClr val="tx1"/>
                </a:solidFill>
              </a:defRPr>
            </a:lvl1pPr>
          </a:lstStyle>
          <a:p>
            <a:pPr lvl="0"/>
            <a:r>
              <a:rPr lang="en-US"/>
              <a:t>Title</a:t>
            </a:r>
          </a:p>
        </p:txBody>
      </p:sp>
      <p:sp>
        <p:nvSpPr>
          <p:cNvPr id="30" name="Text Placeholder 15">
            <a:extLst>
              <a:ext uri="{FF2B5EF4-FFF2-40B4-BE49-F238E27FC236}">
                <a16:creationId xmlns:a16="http://schemas.microsoft.com/office/drawing/2014/main" id="{FE6695F4-4900-48B5-9D68-486774B8D7F5}"/>
              </a:ext>
            </a:extLst>
          </p:cNvPr>
          <p:cNvSpPr>
            <a:spLocks noGrp="1"/>
          </p:cNvSpPr>
          <p:nvPr>
            <p:ph type="body" sz="quarter" idx="27" hasCustomPrompt="1"/>
          </p:nvPr>
        </p:nvSpPr>
        <p:spPr>
          <a:xfrm>
            <a:off x="6177835" y="5061424"/>
            <a:ext cx="2443654" cy="320381"/>
          </a:xfrm>
        </p:spPr>
        <p:txBody>
          <a:bodyPr lIns="0" anchor="ctr">
            <a:noAutofit/>
          </a:bodyPr>
          <a:lstStyle>
            <a:lvl1pPr marL="0" indent="0" algn="ctr">
              <a:buNone/>
              <a:defRPr lang="en-US" sz="1800" kern="1200" cap="all" baseline="0" dirty="0">
                <a:solidFill>
                  <a:schemeClr val="accent1"/>
                </a:solidFill>
                <a:latin typeface="+mj-lt"/>
                <a:ea typeface="+mj-ea"/>
                <a:cs typeface="+mj-cs"/>
              </a:defRPr>
            </a:lvl1pPr>
          </a:lstStyle>
          <a:p>
            <a:pPr lvl="0"/>
            <a:r>
              <a:rPr lang="en-US" err="1"/>
              <a:t>nAME</a:t>
            </a:r>
            <a:endParaRPr lang="en-US"/>
          </a:p>
        </p:txBody>
      </p:sp>
      <p:sp>
        <p:nvSpPr>
          <p:cNvPr id="31" name="Text Placeholder 18">
            <a:extLst>
              <a:ext uri="{FF2B5EF4-FFF2-40B4-BE49-F238E27FC236}">
                <a16:creationId xmlns:a16="http://schemas.microsoft.com/office/drawing/2014/main" id="{FF214FA8-F7B7-40D8-A97C-52E0B0BDE16A}"/>
              </a:ext>
            </a:extLst>
          </p:cNvPr>
          <p:cNvSpPr>
            <a:spLocks noGrp="1"/>
          </p:cNvSpPr>
          <p:nvPr>
            <p:ph type="body" sz="quarter" idx="28" hasCustomPrompt="1"/>
          </p:nvPr>
        </p:nvSpPr>
        <p:spPr>
          <a:xfrm>
            <a:off x="6177834" y="5406900"/>
            <a:ext cx="2443099" cy="361598"/>
          </a:xfrm>
        </p:spPr>
        <p:txBody>
          <a:bodyPr lIns="0">
            <a:normAutofit/>
          </a:bodyPr>
          <a:lstStyle>
            <a:lvl1pPr marL="0" indent="0" algn="ctr">
              <a:lnSpc>
                <a:spcPct val="150000"/>
              </a:lnSpc>
              <a:buFont typeface="Arial" panose="020B0604020202020204" pitchFamily="34" charset="0"/>
              <a:buNone/>
              <a:defRPr sz="1200">
                <a:solidFill>
                  <a:schemeClr val="tx1"/>
                </a:solidFill>
              </a:defRPr>
            </a:lvl1pPr>
          </a:lstStyle>
          <a:p>
            <a:pPr lvl="0"/>
            <a:r>
              <a:rPr lang="en-US"/>
              <a:t>Title</a:t>
            </a:r>
          </a:p>
        </p:txBody>
      </p:sp>
      <p:sp>
        <p:nvSpPr>
          <p:cNvPr id="32" name="Text Placeholder 15">
            <a:extLst>
              <a:ext uri="{FF2B5EF4-FFF2-40B4-BE49-F238E27FC236}">
                <a16:creationId xmlns:a16="http://schemas.microsoft.com/office/drawing/2014/main" id="{56B0AF9E-C16A-4170-A149-1E47AC0D81C5}"/>
              </a:ext>
            </a:extLst>
          </p:cNvPr>
          <p:cNvSpPr>
            <a:spLocks noGrp="1"/>
          </p:cNvSpPr>
          <p:nvPr>
            <p:ph type="body" sz="quarter" idx="29" hasCustomPrompt="1"/>
          </p:nvPr>
        </p:nvSpPr>
        <p:spPr>
          <a:xfrm>
            <a:off x="8800181" y="5057897"/>
            <a:ext cx="2443654" cy="320381"/>
          </a:xfrm>
        </p:spPr>
        <p:txBody>
          <a:bodyPr lIns="0" anchor="ctr">
            <a:noAutofit/>
          </a:bodyPr>
          <a:lstStyle>
            <a:lvl1pPr marL="0" indent="0" algn="ctr">
              <a:buNone/>
              <a:defRPr lang="en-US" sz="1800" kern="1200" cap="all" baseline="0" dirty="0">
                <a:solidFill>
                  <a:schemeClr val="accent1"/>
                </a:solidFill>
                <a:latin typeface="+mj-lt"/>
                <a:ea typeface="+mj-ea"/>
                <a:cs typeface="+mj-cs"/>
              </a:defRPr>
            </a:lvl1pPr>
          </a:lstStyle>
          <a:p>
            <a:pPr lvl="0"/>
            <a:r>
              <a:rPr lang="en-US" err="1"/>
              <a:t>nAME</a:t>
            </a:r>
            <a:endParaRPr lang="en-US"/>
          </a:p>
        </p:txBody>
      </p:sp>
      <p:sp>
        <p:nvSpPr>
          <p:cNvPr id="33" name="Text Placeholder 18">
            <a:extLst>
              <a:ext uri="{FF2B5EF4-FFF2-40B4-BE49-F238E27FC236}">
                <a16:creationId xmlns:a16="http://schemas.microsoft.com/office/drawing/2014/main" id="{B1CB5369-F6CE-41B6-ACE8-9FA5781CB428}"/>
              </a:ext>
            </a:extLst>
          </p:cNvPr>
          <p:cNvSpPr>
            <a:spLocks noGrp="1"/>
          </p:cNvSpPr>
          <p:nvPr>
            <p:ph type="body" sz="quarter" idx="30" hasCustomPrompt="1"/>
          </p:nvPr>
        </p:nvSpPr>
        <p:spPr>
          <a:xfrm>
            <a:off x="8800180" y="5403373"/>
            <a:ext cx="2443099" cy="361598"/>
          </a:xfrm>
        </p:spPr>
        <p:txBody>
          <a:bodyPr lIns="0">
            <a:normAutofit/>
          </a:bodyPr>
          <a:lstStyle>
            <a:lvl1pPr marL="0" indent="0" algn="ctr">
              <a:lnSpc>
                <a:spcPct val="150000"/>
              </a:lnSpc>
              <a:buFont typeface="Arial" panose="020B0604020202020204" pitchFamily="34" charset="0"/>
              <a:buNone/>
              <a:defRPr sz="1200">
                <a:solidFill>
                  <a:schemeClr val="tx1"/>
                </a:solidFill>
              </a:defRPr>
            </a:lvl1pPr>
          </a:lstStyle>
          <a:p>
            <a:pPr lvl="0"/>
            <a:r>
              <a:rPr lang="en-US"/>
              <a:t>Title</a:t>
            </a:r>
          </a:p>
        </p:txBody>
      </p:sp>
    </p:spTree>
    <p:extLst>
      <p:ext uri="{BB962C8B-B14F-4D97-AF65-F5344CB8AC3E}">
        <p14:creationId xmlns:p14="http://schemas.microsoft.com/office/powerpoint/2010/main" val="11411511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am - 8 up">
    <p:spTree>
      <p:nvGrpSpPr>
        <p:cNvPr id="1" name=""/>
        <p:cNvGrpSpPr/>
        <p:nvPr/>
      </p:nvGrpSpPr>
      <p:grpSpPr>
        <a:xfrm>
          <a:off x="0" y="0"/>
          <a:ext cx="0" cy="0"/>
          <a:chOff x="0" y="0"/>
          <a:chExt cx="0" cy="0"/>
        </a:xfrm>
      </p:grpSpPr>
      <p:sp>
        <p:nvSpPr>
          <p:cNvPr id="66" name="Picture Placeholder 65">
            <a:extLst>
              <a:ext uri="{FF2B5EF4-FFF2-40B4-BE49-F238E27FC236}">
                <a16:creationId xmlns:a16="http://schemas.microsoft.com/office/drawing/2014/main" id="{88E0AC7A-AA85-427E-8B83-AEEF229EDA41}"/>
              </a:ext>
            </a:extLst>
          </p:cNvPr>
          <p:cNvSpPr>
            <a:spLocks noGrp="1"/>
          </p:cNvSpPr>
          <p:nvPr>
            <p:ph type="pic" sz="quarter" idx="38"/>
          </p:nvPr>
        </p:nvSpPr>
        <p:spPr>
          <a:xfrm>
            <a:off x="10383802" y="3121794"/>
            <a:ext cx="1808198" cy="1097726"/>
          </a:xfrm>
          <a:custGeom>
            <a:avLst/>
            <a:gdLst>
              <a:gd name="connsiteX0" fmla="*/ 474569 w 1808198"/>
              <a:gd name="connsiteY0" fmla="*/ 0 h 1097726"/>
              <a:gd name="connsiteX1" fmla="*/ 1799279 w 1808198"/>
              <a:gd name="connsiteY1" fmla="*/ 0 h 1097726"/>
              <a:gd name="connsiteX2" fmla="*/ 1808198 w 1808198"/>
              <a:gd name="connsiteY2" fmla="*/ 1097726 h 1097726"/>
              <a:gd name="connsiteX3" fmla="*/ 0 w 1808198"/>
              <a:gd name="connsiteY3" fmla="*/ 1097726 h 1097726"/>
            </a:gdLst>
            <a:ahLst/>
            <a:cxnLst>
              <a:cxn ang="0">
                <a:pos x="connsiteX0" y="connsiteY0"/>
              </a:cxn>
              <a:cxn ang="0">
                <a:pos x="connsiteX1" y="connsiteY1"/>
              </a:cxn>
              <a:cxn ang="0">
                <a:pos x="connsiteX2" y="connsiteY2"/>
              </a:cxn>
              <a:cxn ang="0">
                <a:pos x="connsiteX3" y="connsiteY3"/>
              </a:cxn>
            </a:cxnLst>
            <a:rect l="l" t="t" r="r" b="b"/>
            <a:pathLst>
              <a:path w="1808198" h="1097726">
                <a:moveTo>
                  <a:pt x="474569" y="0"/>
                </a:moveTo>
                <a:lnTo>
                  <a:pt x="1799279" y="0"/>
                </a:lnTo>
                <a:lnTo>
                  <a:pt x="1808198" y="1097726"/>
                </a:lnTo>
                <a:lnTo>
                  <a:pt x="0" y="1097726"/>
                </a:lnTo>
                <a:close/>
              </a:path>
            </a:pathLst>
          </a:custGeom>
        </p:spPr>
        <p:txBody>
          <a:bodyPr wrap="square" anchor="ctr">
            <a:noAutofit/>
          </a:bodyPr>
          <a:lstStyle>
            <a:lvl1pPr marL="0" indent="0" algn="ctr">
              <a:buNone/>
              <a:defRPr sz="1050"/>
            </a:lvl1pPr>
          </a:lstStyle>
          <a:p>
            <a:r>
              <a:rPr lang="en-US"/>
              <a:t>Click icon to add picture</a:t>
            </a:r>
            <a:endParaRPr lang="en-US" dirty="0"/>
          </a:p>
        </p:txBody>
      </p:sp>
      <p:sp>
        <p:nvSpPr>
          <p:cNvPr id="63" name="Picture Placeholder 62">
            <a:extLst>
              <a:ext uri="{FF2B5EF4-FFF2-40B4-BE49-F238E27FC236}">
                <a16:creationId xmlns:a16="http://schemas.microsoft.com/office/drawing/2014/main" id="{E6437AD1-FE22-40AE-8BB8-8B8B9C5770F8}"/>
              </a:ext>
            </a:extLst>
          </p:cNvPr>
          <p:cNvSpPr>
            <a:spLocks noGrp="1"/>
          </p:cNvSpPr>
          <p:nvPr>
            <p:ph type="pic" sz="quarter" idx="37"/>
          </p:nvPr>
        </p:nvSpPr>
        <p:spPr>
          <a:xfrm>
            <a:off x="8900427" y="3121794"/>
            <a:ext cx="1799279" cy="1097726"/>
          </a:xfrm>
          <a:custGeom>
            <a:avLst/>
            <a:gdLst>
              <a:gd name="connsiteX0" fmla="*/ 474480 w 1799279"/>
              <a:gd name="connsiteY0" fmla="*/ 0 h 1097726"/>
              <a:gd name="connsiteX1" fmla="*/ 1799279 w 1799279"/>
              <a:gd name="connsiteY1" fmla="*/ 0 h 1097726"/>
              <a:gd name="connsiteX2" fmla="*/ 1324709 w 1799279"/>
              <a:gd name="connsiteY2" fmla="*/ 1097726 h 1097726"/>
              <a:gd name="connsiteX3" fmla="*/ 0 w 1799279"/>
              <a:gd name="connsiteY3" fmla="*/ 1097726 h 1097726"/>
            </a:gdLst>
            <a:ahLst/>
            <a:cxnLst>
              <a:cxn ang="0">
                <a:pos x="connsiteX0" y="connsiteY0"/>
              </a:cxn>
              <a:cxn ang="0">
                <a:pos x="connsiteX1" y="connsiteY1"/>
              </a:cxn>
              <a:cxn ang="0">
                <a:pos x="connsiteX2" y="connsiteY2"/>
              </a:cxn>
              <a:cxn ang="0">
                <a:pos x="connsiteX3" y="connsiteY3"/>
              </a:cxn>
            </a:cxnLst>
            <a:rect l="l" t="t" r="r" b="b"/>
            <a:pathLst>
              <a:path w="1799279" h="1097726">
                <a:moveTo>
                  <a:pt x="474480" y="0"/>
                </a:moveTo>
                <a:lnTo>
                  <a:pt x="1799279" y="0"/>
                </a:lnTo>
                <a:lnTo>
                  <a:pt x="1324709" y="1097726"/>
                </a:lnTo>
                <a:lnTo>
                  <a:pt x="0" y="1097726"/>
                </a:lnTo>
                <a:close/>
              </a:path>
            </a:pathLst>
          </a:custGeom>
        </p:spPr>
        <p:txBody>
          <a:bodyPr wrap="square" anchor="ctr">
            <a:noAutofit/>
          </a:bodyPr>
          <a:lstStyle>
            <a:lvl1pPr marL="0" indent="0" algn="ctr">
              <a:buNone/>
              <a:defRPr sz="1050"/>
            </a:lvl1pPr>
          </a:lstStyle>
          <a:p>
            <a:r>
              <a:rPr lang="en-US"/>
              <a:t>Click icon to add picture</a:t>
            </a:r>
            <a:endParaRPr lang="en-US" dirty="0"/>
          </a:p>
        </p:txBody>
      </p:sp>
      <p:sp>
        <p:nvSpPr>
          <p:cNvPr id="60" name="Picture Placeholder 59">
            <a:extLst>
              <a:ext uri="{FF2B5EF4-FFF2-40B4-BE49-F238E27FC236}">
                <a16:creationId xmlns:a16="http://schemas.microsoft.com/office/drawing/2014/main" id="{97978D8E-FCD0-4E7C-BD0B-F2F47BA1B2D5}"/>
              </a:ext>
            </a:extLst>
          </p:cNvPr>
          <p:cNvSpPr>
            <a:spLocks noGrp="1"/>
          </p:cNvSpPr>
          <p:nvPr>
            <p:ph type="pic" sz="quarter" idx="36"/>
          </p:nvPr>
        </p:nvSpPr>
        <p:spPr>
          <a:xfrm>
            <a:off x="7416963" y="3121794"/>
            <a:ext cx="1799279" cy="1097726"/>
          </a:xfrm>
          <a:custGeom>
            <a:avLst/>
            <a:gdLst>
              <a:gd name="connsiteX0" fmla="*/ 474570 w 1799279"/>
              <a:gd name="connsiteY0" fmla="*/ 0 h 1097726"/>
              <a:gd name="connsiteX1" fmla="*/ 1799279 w 1799279"/>
              <a:gd name="connsiteY1" fmla="*/ 0 h 1097726"/>
              <a:gd name="connsiteX2" fmla="*/ 1324799 w 1799279"/>
              <a:gd name="connsiteY2" fmla="*/ 1097726 h 1097726"/>
              <a:gd name="connsiteX3" fmla="*/ 0 w 1799279"/>
              <a:gd name="connsiteY3" fmla="*/ 1097726 h 1097726"/>
            </a:gdLst>
            <a:ahLst/>
            <a:cxnLst>
              <a:cxn ang="0">
                <a:pos x="connsiteX0" y="connsiteY0"/>
              </a:cxn>
              <a:cxn ang="0">
                <a:pos x="connsiteX1" y="connsiteY1"/>
              </a:cxn>
              <a:cxn ang="0">
                <a:pos x="connsiteX2" y="connsiteY2"/>
              </a:cxn>
              <a:cxn ang="0">
                <a:pos x="connsiteX3" y="connsiteY3"/>
              </a:cxn>
            </a:cxnLst>
            <a:rect l="l" t="t" r="r" b="b"/>
            <a:pathLst>
              <a:path w="1799279" h="1097726">
                <a:moveTo>
                  <a:pt x="474570" y="0"/>
                </a:moveTo>
                <a:lnTo>
                  <a:pt x="1799279" y="0"/>
                </a:lnTo>
                <a:lnTo>
                  <a:pt x="1324799" y="1097726"/>
                </a:lnTo>
                <a:lnTo>
                  <a:pt x="0" y="1097726"/>
                </a:lnTo>
                <a:close/>
              </a:path>
            </a:pathLst>
          </a:custGeom>
        </p:spPr>
        <p:txBody>
          <a:bodyPr wrap="square" anchor="ctr">
            <a:noAutofit/>
          </a:bodyPr>
          <a:lstStyle>
            <a:lvl1pPr marL="0" indent="0" algn="ctr">
              <a:buNone/>
              <a:defRPr sz="1050"/>
            </a:lvl1pPr>
          </a:lstStyle>
          <a:p>
            <a:r>
              <a:rPr lang="en-US"/>
              <a:t>Click icon to add picture</a:t>
            </a:r>
            <a:endParaRPr lang="en-US" dirty="0"/>
          </a:p>
        </p:txBody>
      </p:sp>
      <p:sp>
        <p:nvSpPr>
          <p:cNvPr id="55" name="Picture Placeholder 54">
            <a:extLst>
              <a:ext uri="{FF2B5EF4-FFF2-40B4-BE49-F238E27FC236}">
                <a16:creationId xmlns:a16="http://schemas.microsoft.com/office/drawing/2014/main" id="{83197EDA-7F24-4C0A-B859-34173E066FC8}"/>
              </a:ext>
            </a:extLst>
          </p:cNvPr>
          <p:cNvSpPr>
            <a:spLocks noGrp="1"/>
          </p:cNvSpPr>
          <p:nvPr>
            <p:ph type="pic" sz="quarter" idx="35"/>
          </p:nvPr>
        </p:nvSpPr>
        <p:spPr>
          <a:xfrm>
            <a:off x="5933589" y="3121794"/>
            <a:ext cx="1799125" cy="1097726"/>
          </a:xfrm>
          <a:custGeom>
            <a:avLst/>
            <a:gdLst>
              <a:gd name="connsiteX0" fmla="*/ 474570 w 1799125"/>
              <a:gd name="connsiteY0" fmla="*/ 0 h 1097726"/>
              <a:gd name="connsiteX1" fmla="*/ 1799125 w 1799125"/>
              <a:gd name="connsiteY1" fmla="*/ 0 h 1097726"/>
              <a:gd name="connsiteX2" fmla="*/ 1799125 w 1799125"/>
              <a:gd name="connsiteY2" fmla="*/ 356 h 1097726"/>
              <a:gd name="connsiteX3" fmla="*/ 1324799 w 1799125"/>
              <a:gd name="connsiteY3" fmla="*/ 1097726 h 1097726"/>
              <a:gd name="connsiteX4" fmla="*/ 0 w 1799125"/>
              <a:gd name="connsiteY4" fmla="*/ 1097726 h 10977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9125" h="1097726">
                <a:moveTo>
                  <a:pt x="474570" y="0"/>
                </a:moveTo>
                <a:lnTo>
                  <a:pt x="1799125" y="0"/>
                </a:lnTo>
                <a:lnTo>
                  <a:pt x="1799125" y="356"/>
                </a:lnTo>
                <a:lnTo>
                  <a:pt x="1324799" y="1097726"/>
                </a:lnTo>
                <a:lnTo>
                  <a:pt x="0" y="1097726"/>
                </a:lnTo>
                <a:close/>
              </a:path>
            </a:pathLst>
          </a:custGeom>
        </p:spPr>
        <p:txBody>
          <a:bodyPr wrap="square" anchor="ctr">
            <a:noAutofit/>
          </a:bodyPr>
          <a:lstStyle>
            <a:lvl1pPr marL="0" indent="0" algn="ctr">
              <a:buNone/>
              <a:defRPr sz="1050"/>
            </a:lvl1pPr>
          </a:lstStyle>
          <a:p>
            <a:r>
              <a:rPr lang="en-US"/>
              <a:t>Click icon to add picture</a:t>
            </a:r>
            <a:endParaRPr lang="en-US" dirty="0"/>
          </a:p>
        </p:txBody>
      </p:sp>
      <p:sp>
        <p:nvSpPr>
          <p:cNvPr id="52" name="Picture Placeholder 51">
            <a:extLst>
              <a:ext uri="{FF2B5EF4-FFF2-40B4-BE49-F238E27FC236}">
                <a16:creationId xmlns:a16="http://schemas.microsoft.com/office/drawing/2014/main" id="{D5CFC424-FDBC-4BD5-B5FB-E2C7B5DE6006}"/>
              </a:ext>
            </a:extLst>
          </p:cNvPr>
          <p:cNvSpPr>
            <a:spLocks noGrp="1"/>
          </p:cNvSpPr>
          <p:nvPr>
            <p:ph type="pic" sz="quarter" idx="34"/>
          </p:nvPr>
        </p:nvSpPr>
        <p:spPr>
          <a:xfrm>
            <a:off x="4450214" y="3121794"/>
            <a:ext cx="1799279" cy="1097726"/>
          </a:xfrm>
          <a:custGeom>
            <a:avLst/>
            <a:gdLst>
              <a:gd name="connsiteX0" fmla="*/ 474480 w 1799279"/>
              <a:gd name="connsiteY0" fmla="*/ 0 h 1097726"/>
              <a:gd name="connsiteX1" fmla="*/ 1799279 w 1799279"/>
              <a:gd name="connsiteY1" fmla="*/ 0 h 1097726"/>
              <a:gd name="connsiteX2" fmla="*/ 1324709 w 1799279"/>
              <a:gd name="connsiteY2" fmla="*/ 1097726 h 1097726"/>
              <a:gd name="connsiteX3" fmla="*/ 0 w 1799279"/>
              <a:gd name="connsiteY3" fmla="*/ 1097726 h 1097726"/>
            </a:gdLst>
            <a:ahLst/>
            <a:cxnLst>
              <a:cxn ang="0">
                <a:pos x="connsiteX0" y="connsiteY0"/>
              </a:cxn>
              <a:cxn ang="0">
                <a:pos x="connsiteX1" y="connsiteY1"/>
              </a:cxn>
              <a:cxn ang="0">
                <a:pos x="connsiteX2" y="connsiteY2"/>
              </a:cxn>
              <a:cxn ang="0">
                <a:pos x="connsiteX3" y="connsiteY3"/>
              </a:cxn>
            </a:cxnLst>
            <a:rect l="l" t="t" r="r" b="b"/>
            <a:pathLst>
              <a:path w="1799279" h="1097726">
                <a:moveTo>
                  <a:pt x="474480" y="0"/>
                </a:moveTo>
                <a:lnTo>
                  <a:pt x="1799279" y="0"/>
                </a:lnTo>
                <a:lnTo>
                  <a:pt x="1324709" y="1097726"/>
                </a:lnTo>
                <a:lnTo>
                  <a:pt x="0" y="1097726"/>
                </a:lnTo>
                <a:close/>
              </a:path>
            </a:pathLst>
          </a:custGeom>
        </p:spPr>
        <p:txBody>
          <a:bodyPr wrap="square" anchor="ctr">
            <a:noAutofit/>
          </a:bodyPr>
          <a:lstStyle>
            <a:lvl1pPr marL="0" indent="0" algn="ctr">
              <a:buNone/>
              <a:defRPr sz="1050"/>
            </a:lvl1pPr>
          </a:lstStyle>
          <a:p>
            <a:r>
              <a:rPr lang="en-US"/>
              <a:t>Click icon to add picture</a:t>
            </a:r>
            <a:endParaRPr lang="en-US" dirty="0"/>
          </a:p>
        </p:txBody>
      </p:sp>
      <p:sp>
        <p:nvSpPr>
          <p:cNvPr id="49" name="Picture Placeholder 48">
            <a:extLst>
              <a:ext uri="{FF2B5EF4-FFF2-40B4-BE49-F238E27FC236}">
                <a16:creationId xmlns:a16="http://schemas.microsoft.com/office/drawing/2014/main" id="{B2475369-85E0-474D-9454-6911B2BB54D5}"/>
              </a:ext>
            </a:extLst>
          </p:cNvPr>
          <p:cNvSpPr>
            <a:spLocks noGrp="1"/>
          </p:cNvSpPr>
          <p:nvPr>
            <p:ph type="pic" sz="quarter" idx="33"/>
          </p:nvPr>
        </p:nvSpPr>
        <p:spPr>
          <a:xfrm>
            <a:off x="2966838" y="3121794"/>
            <a:ext cx="1799279" cy="1097726"/>
          </a:xfrm>
          <a:custGeom>
            <a:avLst/>
            <a:gdLst>
              <a:gd name="connsiteX0" fmla="*/ 474480 w 1799279"/>
              <a:gd name="connsiteY0" fmla="*/ 0 h 1097726"/>
              <a:gd name="connsiteX1" fmla="*/ 1799279 w 1799279"/>
              <a:gd name="connsiteY1" fmla="*/ 0 h 1097726"/>
              <a:gd name="connsiteX2" fmla="*/ 1324709 w 1799279"/>
              <a:gd name="connsiteY2" fmla="*/ 1097726 h 1097726"/>
              <a:gd name="connsiteX3" fmla="*/ 0 w 1799279"/>
              <a:gd name="connsiteY3" fmla="*/ 1097726 h 1097726"/>
            </a:gdLst>
            <a:ahLst/>
            <a:cxnLst>
              <a:cxn ang="0">
                <a:pos x="connsiteX0" y="connsiteY0"/>
              </a:cxn>
              <a:cxn ang="0">
                <a:pos x="connsiteX1" y="connsiteY1"/>
              </a:cxn>
              <a:cxn ang="0">
                <a:pos x="connsiteX2" y="connsiteY2"/>
              </a:cxn>
              <a:cxn ang="0">
                <a:pos x="connsiteX3" y="connsiteY3"/>
              </a:cxn>
            </a:cxnLst>
            <a:rect l="l" t="t" r="r" b="b"/>
            <a:pathLst>
              <a:path w="1799279" h="1097726">
                <a:moveTo>
                  <a:pt x="474480" y="0"/>
                </a:moveTo>
                <a:lnTo>
                  <a:pt x="1799279" y="0"/>
                </a:lnTo>
                <a:lnTo>
                  <a:pt x="1324709" y="1097726"/>
                </a:lnTo>
                <a:lnTo>
                  <a:pt x="0" y="1097726"/>
                </a:lnTo>
                <a:close/>
              </a:path>
            </a:pathLst>
          </a:custGeom>
        </p:spPr>
        <p:txBody>
          <a:bodyPr wrap="square" anchor="ctr">
            <a:noAutofit/>
          </a:bodyPr>
          <a:lstStyle>
            <a:lvl1pPr marL="0" indent="0" algn="ctr">
              <a:buNone/>
              <a:defRPr sz="1050"/>
            </a:lvl1pPr>
          </a:lstStyle>
          <a:p>
            <a:r>
              <a:rPr lang="en-US"/>
              <a:t>Click icon to add picture</a:t>
            </a:r>
            <a:endParaRPr lang="en-US" dirty="0"/>
          </a:p>
        </p:txBody>
      </p:sp>
      <p:sp>
        <p:nvSpPr>
          <p:cNvPr id="46" name="Picture Placeholder 45">
            <a:extLst>
              <a:ext uri="{FF2B5EF4-FFF2-40B4-BE49-F238E27FC236}">
                <a16:creationId xmlns:a16="http://schemas.microsoft.com/office/drawing/2014/main" id="{9231E13B-CD8C-48FC-A6DB-E87F08B46287}"/>
              </a:ext>
            </a:extLst>
          </p:cNvPr>
          <p:cNvSpPr>
            <a:spLocks noGrp="1"/>
          </p:cNvSpPr>
          <p:nvPr>
            <p:ph type="pic" sz="quarter" idx="32"/>
          </p:nvPr>
        </p:nvSpPr>
        <p:spPr>
          <a:xfrm>
            <a:off x="1483375" y="3121794"/>
            <a:ext cx="1799279" cy="1097726"/>
          </a:xfrm>
          <a:custGeom>
            <a:avLst/>
            <a:gdLst>
              <a:gd name="connsiteX0" fmla="*/ 474569 w 1799279"/>
              <a:gd name="connsiteY0" fmla="*/ 0 h 1097726"/>
              <a:gd name="connsiteX1" fmla="*/ 1799279 w 1799279"/>
              <a:gd name="connsiteY1" fmla="*/ 0 h 1097726"/>
              <a:gd name="connsiteX2" fmla="*/ 1324798 w 1799279"/>
              <a:gd name="connsiteY2" fmla="*/ 1097726 h 1097726"/>
              <a:gd name="connsiteX3" fmla="*/ 0 w 1799279"/>
              <a:gd name="connsiteY3" fmla="*/ 1097726 h 1097726"/>
            </a:gdLst>
            <a:ahLst/>
            <a:cxnLst>
              <a:cxn ang="0">
                <a:pos x="connsiteX0" y="connsiteY0"/>
              </a:cxn>
              <a:cxn ang="0">
                <a:pos x="connsiteX1" y="connsiteY1"/>
              </a:cxn>
              <a:cxn ang="0">
                <a:pos x="connsiteX2" y="connsiteY2"/>
              </a:cxn>
              <a:cxn ang="0">
                <a:pos x="connsiteX3" y="connsiteY3"/>
              </a:cxn>
            </a:cxnLst>
            <a:rect l="l" t="t" r="r" b="b"/>
            <a:pathLst>
              <a:path w="1799279" h="1097726">
                <a:moveTo>
                  <a:pt x="474569" y="0"/>
                </a:moveTo>
                <a:lnTo>
                  <a:pt x="1799279" y="0"/>
                </a:lnTo>
                <a:lnTo>
                  <a:pt x="1324798" y="1097726"/>
                </a:lnTo>
                <a:lnTo>
                  <a:pt x="0" y="1097726"/>
                </a:lnTo>
                <a:close/>
              </a:path>
            </a:pathLst>
          </a:custGeom>
        </p:spPr>
        <p:txBody>
          <a:bodyPr wrap="square" anchor="ctr">
            <a:noAutofit/>
          </a:bodyPr>
          <a:lstStyle>
            <a:lvl1pPr marL="0" indent="0" algn="ctr">
              <a:buNone/>
              <a:defRPr sz="1050"/>
            </a:lvl1pPr>
          </a:lstStyle>
          <a:p>
            <a:r>
              <a:rPr lang="en-US"/>
              <a:t>Click icon to add picture</a:t>
            </a:r>
            <a:endParaRPr lang="en-US" dirty="0"/>
          </a:p>
        </p:txBody>
      </p:sp>
      <p:sp>
        <p:nvSpPr>
          <p:cNvPr id="43" name="Picture Placeholder 42">
            <a:extLst>
              <a:ext uri="{FF2B5EF4-FFF2-40B4-BE49-F238E27FC236}">
                <a16:creationId xmlns:a16="http://schemas.microsoft.com/office/drawing/2014/main" id="{9A7D62AC-CCFA-44C3-98ED-F750B562B964}"/>
              </a:ext>
            </a:extLst>
          </p:cNvPr>
          <p:cNvSpPr>
            <a:spLocks noGrp="1"/>
          </p:cNvSpPr>
          <p:nvPr>
            <p:ph type="pic" sz="quarter" idx="31"/>
          </p:nvPr>
        </p:nvSpPr>
        <p:spPr>
          <a:xfrm>
            <a:off x="1" y="3121794"/>
            <a:ext cx="1799279" cy="1097726"/>
          </a:xfrm>
          <a:custGeom>
            <a:avLst/>
            <a:gdLst>
              <a:gd name="connsiteX0" fmla="*/ 0 w 1799279"/>
              <a:gd name="connsiteY0" fmla="*/ 0 h 1097726"/>
              <a:gd name="connsiteX1" fmla="*/ 1799279 w 1799279"/>
              <a:gd name="connsiteY1" fmla="*/ 0 h 1097726"/>
              <a:gd name="connsiteX2" fmla="*/ 1324709 w 1799279"/>
              <a:gd name="connsiteY2" fmla="*/ 1097726 h 1097726"/>
              <a:gd name="connsiteX3" fmla="*/ 0 w 1799279"/>
              <a:gd name="connsiteY3" fmla="*/ 1097726 h 1097726"/>
            </a:gdLst>
            <a:ahLst/>
            <a:cxnLst>
              <a:cxn ang="0">
                <a:pos x="connsiteX0" y="connsiteY0"/>
              </a:cxn>
              <a:cxn ang="0">
                <a:pos x="connsiteX1" y="connsiteY1"/>
              </a:cxn>
              <a:cxn ang="0">
                <a:pos x="connsiteX2" y="connsiteY2"/>
              </a:cxn>
              <a:cxn ang="0">
                <a:pos x="connsiteX3" y="connsiteY3"/>
              </a:cxn>
            </a:cxnLst>
            <a:rect l="l" t="t" r="r" b="b"/>
            <a:pathLst>
              <a:path w="1799279" h="1097726">
                <a:moveTo>
                  <a:pt x="0" y="0"/>
                </a:moveTo>
                <a:lnTo>
                  <a:pt x="1799279" y="0"/>
                </a:lnTo>
                <a:lnTo>
                  <a:pt x="1324709" y="1097726"/>
                </a:lnTo>
                <a:lnTo>
                  <a:pt x="0" y="1097726"/>
                </a:lnTo>
                <a:close/>
              </a:path>
            </a:pathLst>
          </a:custGeom>
        </p:spPr>
        <p:txBody>
          <a:bodyPr wrap="square" anchor="ctr">
            <a:noAutofit/>
          </a:bodyPr>
          <a:lstStyle>
            <a:lvl1pPr marL="0" indent="0" algn="ctr">
              <a:buNone/>
              <a:defRPr sz="1050"/>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CEEF1FEE-F11E-4D86-B18A-334DC8379152}"/>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E143D405-92C8-41A3-8CA8-EAB7EE6E983D}"/>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8813E559-638A-4105-95C4-0812BAFB7E3E}"/>
              </a:ext>
            </a:extLst>
          </p:cNvPr>
          <p:cNvSpPr>
            <a:spLocks noGrp="1"/>
          </p:cNvSpPr>
          <p:nvPr>
            <p:ph type="sldNum" sz="quarter" idx="12"/>
          </p:nvPr>
        </p:nvSpPr>
        <p:spPr/>
        <p:txBody>
          <a:bodyPr/>
          <a:lstStyle/>
          <a:p>
            <a:fld id="{9FF96520-E4CE-4EAD-8ABF-1D2297D6B3AA}" type="slidenum">
              <a:rPr lang="en-US" smtClean="0"/>
              <a:t>‹#›</a:t>
            </a:fld>
            <a:endParaRPr lang="en-US" dirty="0"/>
          </a:p>
        </p:txBody>
      </p:sp>
      <p:sp>
        <p:nvSpPr>
          <p:cNvPr id="25" name="Title 1">
            <a:extLst>
              <a:ext uri="{FF2B5EF4-FFF2-40B4-BE49-F238E27FC236}">
                <a16:creationId xmlns:a16="http://schemas.microsoft.com/office/drawing/2014/main" id="{0157B5A6-CA34-4D5D-9A70-14D478D55DE0}"/>
              </a:ext>
            </a:extLst>
          </p:cNvPr>
          <p:cNvSpPr>
            <a:spLocks noGrp="1"/>
          </p:cNvSpPr>
          <p:nvPr>
            <p:ph type="title"/>
          </p:nvPr>
        </p:nvSpPr>
        <p:spPr>
          <a:xfrm>
            <a:off x="1034142" y="670094"/>
            <a:ext cx="10134601" cy="924808"/>
          </a:xfrm>
        </p:spPr>
        <p:txBody>
          <a:bodyPr lIns="0">
            <a:normAutofit/>
          </a:bodyPr>
          <a:lstStyle>
            <a:lvl1pPr algn="ctr">
              <a:defRPr lang="en-US" sz="2800" kern="1200" cap="all" baseline="0" dirty="0">
                <a:solidFill>
                  <a:schemeClr val="accent1"/>
                </a:solidFill>
                <a:latin typeface="+mj-lt"/>
                <a:ea typeface="+mj-ea"/>
                <a:cs typeface="+mj-cs"/>
              </a:defRPr>
            </a:lvl1pPr>
          </a:lstStyle>
          <a:p>
            <a:r>
              <a:rPr lang="en-US"/>
              <a:t>Click to edit Master title style</a:t>
            </a:r>
          </a:p>
        </p:txBody>
      </p:sp>
      <p:sp>
        <p:nvSpPr>
          <p:cNvPr id="28" name="Text Placeholder 15">
            <a:extLst>
              <a:ext uri="{FF2B5EF4-FFF2-40B4-BE49-F238E27FC236}">
                <a16:creationId xmlns:a16="http://schemas.microsoft.com/office/drawing/2014/main" id="{C0CAE507-1952-49D5-A01E-F3CEA53FEF39}"/>
              </a:ext>
            </a:extLst>
          </p:cNvPr>
          <p:cNvSpPr>
            <a:spLocks noGrp="1"/>
          </p:cNvSpPr>
          <p:nvPr>
            <p:ph type="body" sz="quarter" idx="25" hasCustomPrompt="1"/>
          </p:nvPr>
        </p:nvSpPr>
        <p:spPr>
          <a:xfrm>
            <a:off x="0" y="2325820"/>
            <a:ext cx="1799279" cy="320381"/>
          </a:xfrm>
        </p:spPr>
        <p:txBody>
          <a:bodyPr lIns="0" anchor="ctr">
            <a:noAutofit/>
          </a:bodyPr>
          <a:lstStyle>
            <a:lvl1pPr marL="0" indent="0" algn="ctr">
              <a:buNone/>
              <a:defRPr lang="en-US" sz="1200" kern="1200" cap="all" baseline="0" dirty="0">
                <a:solidFill>
                  <a:schemeClr val="accent1"/>
                </a:solidFill>
                <a:latin typeface="+mj-lt"/>
                <a:ea typeface="+mj-ea"/>
                <a:cs typeface="+mj-cs"/>
              </a:defRPr>
            </a:lvl1pPr>
          </a:lstStyle>
          <a:p>
            <a:pPr lvl="0"/>
            <a:r>
              <a:rPr lang="en-US"/>
              <a:t>name</a:t>
            </a:r>
          </a:p>
        </p:txBody>
      </p:sp>
      <p:sp>
        <p:nvSpPr>
          <p:cNvPr id="29" name="Text Placeholder 18">
            <a:extLst>
              <a:ext uri="{FF2B5EF4-FFF2-40B4-BE49-F238E27FC236}">
                <a16:creationId xmlns:a16="http://schemas.microsoft.com/office/drawing/2014/main" id="{BC2F8ABF-1CD3-4283-BBC9-9536E8C0451D}"/>
              </a:ext>
            </a:extLst>
          </p:cNvPr>
          <p:cNvSpPr>
            <a:spLocks noGrp="1"/>
          </p:cNvSpPr>
          <p:nvPr>
            <p:ph type="body" sz="quarter" idx="26" hasCustomPrompt="1"/>
          </p:nvPr>
        </p:nvSpPr>
        <p:spPr>
          <a:xfrm>
            <a:off x="409" y="2586626"/>
            <a:ext cx="1798870" cy="361598"/>
          </a:xfrm>
        </p:spPr>
        <p:txBody>
          <a:bodyPr lIns="0">
            <a:normAutofit/>
          </a:bodyPr>
          <a:lstStyle>
            <a:lvl1pPr marL="0" indent="0" algn="ctr">
              <a:lnSpc>
                <a:spcPct val="150000"/>
              </a:lnSpc>
              <a:buFont typeface="Arial" panose="020B0604020202020204" pitchFamily="34" charset="0"/>
              <a:buNone/>
              <a:defRPr sz="900">
                <a:solidFill>
                  <a:schemeClr val="tx1"/>
                </a:solidFill>
              </a:defRPr>
            </a:lvl1pPr>
          </a:lstStyle>
          <a:p>
            <a:pPr lvl="0"/>
            <a:r>
              <a:rPr lang="en-US"/>
              <a:t>Title</a:t>
            </a:r>
          </a:p>
        </p:txBody>
      </p:sp>
      <p:sp>
        <p:nvSpPr>
          <p:cNvPr id="67" name="Text Placeholder 15">
            <a:extLst>
              <a:ext uri="{FF2B5EF4-FFF2-40B4-BE49-F238E27FC236}">
                <a16:creationId xmlns:a16="http://schemas.microsoft.com/office/drawing/2014/main" id="{F3625817-ADC5-402C-BF70-E72E180EA94F}"/>
              </a:ext>
            </a:extLst>
          </p:cNvPr>
          <p:cNvSpPr>
            <a:spLocks noGrp="1"/>
          </p:cNvSpPr>
          <p:nvPr>
            <p:ph type="body" sz="quarter" idx="39" hasCustomPrompt="1"/>
          </p:nvPr>
        </p:nvSpPr>
        <p:spPr>
          <a:xfrm>
            <a:off x="3429000" y="2325820"/>
            <a:ext cx="1337117" cy="320381"/>
          </a:xfrm>
        </p:spPr>
        <p:txBody>
          <a:bodyPr lIns="0" anchor="ctr">
            <a:noAutofit/>
          </a:bodyPr>
          <a:lstStyle>
            <a:lvl1pPr marL="0" indent="0" algn="ctr">
              <a:buNone/>
              <a:defRPr lang="en-US" sz="1200" kern="1200" cap="all" baseline="0" dirty="0">
                <a:solidFill>
                  <a:schemeClr val="accent1"/>
                </a:solidFill>
                <a:latin typeface="+mj-lt"/>
                <a:ea typeface="+mj-ea"/>
                <a:cs typeface="+mj-cs"/>
              </a:defRPr>
            </a:lvl1pPr>
          </a:lstStyle>
          <a:p>
            <a:pPr lvl="0"/>
            <a:r>
              <a:rPr lang="en-US"/>
              <a:t>name</a:t>
            </a:r>
          </a:p>
        </p:txBody>
      </p:sp>
      <p:sp>
        <p:nvSpPr>
          <p:cNvPr id="68" name="Text Placeholder 18">
            <a:extLst>
              <a:ext uri="{FF2B5EF4-FFF2-40B4-BE49-F238E27FC236}">
                <a16:creationId xmlns:a16="http://schemas.microsoft.com/office/drawing/2014/main" id="{1CD742BF-928E-4F96-A707-0762F7415A8F}"/>
              </a:ext>
            </a:extLst>
          </p:cNvPr>
          <p:cNvSpPr>
            <a:spLocks noGrp="1"/>
          </p:cNvSpPr>
          <p:nvPr>
            <p:ph type="body" sz="quarter" idx="40" hasCustomPrompt="1"/>
          </p:nvPr>
        </p:nvSpPr>
        <p:spPr>
          <a:xfrm>
            <a:off x="3429005" y="2586626"/>
            <a:ext cx="1336813" cy="361598"/>
          </a:xfrm>
        </p:spPr>
        <p:txBody>
          <a:bodyPr lIns="0">
            <a:normAutofit/>
          </a:bodyPr>
          <a:lstStyle>
            <a:lvl1pPr marL="0" indent="0" algn="ctr">
              <a:lnSpc>
                <a:spcPct val="150000"/>
              </a:lnSpc>
              <a:buFont typeface="Arial" panose="020B0604020202020204" pitchFamily="34" charset="0"/>
              <a:buNone/>
              <a:defRPr sz="900">
                <a:solidFill>
                  <a:schemeClr val="tx1"/>
                </a:solidFill>
              </a:defRPr>
            </a:lvl1pPr>
          </a:lstStyle>
          <a:p>
            <a:pPr lvl="0"/>
            <a:r>
              <a:rPr lang="en-US"/>
              <a:t>Title</a:t>
            </a:r>
          </a:p>
        </p:txBody>
      </p:sp>
      <p:sp>
        <p:nvSpPr>
          <p:cNvPr id="69" name="Text Placeholder 15">
            <a:extLst>
              <a:ext uri="{FF2B5EF4-FFF2-40B4-BE49-F238E27FC236}">
                <a16:creationId xmlns:a16="http://schemas.microsoft.com/office/drawing/2014/main" id="{F63CF451-68B6-4006-B393-3926AD5577FC}"/>
              </a:ext>
            </a:extLst>
          </p:cNvPr>
          <p:cNvSpPr>
            <a:spLocks noGrp="1"/>
          </p:cNvSpPr>
          <p:nvPr>
            <p:ph type="body" sz="quarter" idx="41" hasCustomPrompt="1"/>
          </p:nvPr>
        </p:nvSpPr>
        <p:spPr>
          <a:xfrm>
            <a:off x="6395597" y="2325820"/>
            <a:ext cx="1337117" cy="320381"/>
          </a:xfrm>
        </p:spPr>
        <p:txBody>
          <a:bodyPr lIns="0" anchor="ctr">
            <a:noAutofit/>
          </a:bodyPr>
          <a:lstStyle>
            <a:lvl1pPr marL="0" indent="0" algn="ctr">
              <a:buNone/>
              <a:defRPr lang="en-US" sz="1200" kern="1200" cap="all" baseline="0" dirty="0">
                <a:solidFill>
                  <a:schemeClr val="accent1"/>
                </a:solidFill>
                <a:latin typeface="+mj-lt"/>
                <a:ea typeface="+mj-ea"/>
                <a:cs typeface="+mj-cs"/>
              </a:defRPr>
            </a:lvl1pPr>
          </a:lstStyle>
          <a:p>
            <a:pPr lvl="0"/>
            <a:r>
              <a:rPr lang="en-US"/>
              <a:t>name</a:t>
            </a:r>
          </a:p>
        </p:txBody>
      </p:sp>
      <p:sp>
        <p:nvSpPr>
          <p:cNvPr id="70" name="Text Placeholder 18">
            <a:extLst>
              <a:ext uri="{FF2B5EF4-FFF2-40B4-BE49-F238E27FC236}">
                <a16:creationId xmlns:a16="http://schemas.microsoft.com/office/drawing/2014/main" id="{0812886F-184C-40A8-A729-8B4B49268797}"/>
              </a:ext>
            </a:extLst>
          </p:cNvPr>
          <p:cNvSpPr>
            <a:spLocks noGrp="1"/>
          </p:cNvSpPr>
          <p:nvPr>
            <p:ph type="body" sz="quarter" idx="42" hasCustomPrompt="1"/>
          </p:nvPr>
        </p:nvSpPr>
        <p:spPr>
          <a:xfrm>
            <a:off x="6395602" y="2586626"/>
            <a:ext cx="1336813" cy="361598"/>
          </a:xfrm>
        </p:spPr>
        <p:txBody>
          <a:bodyPr lIns="0">
            <a:normAutofit/>
          </a:bodyPr>
          <a:lstStyle>
            <a:lvl1pPr marL="0" indent="0" algn="ctr">
              <a:lnSpc>
                <a:spcPct val="150000"/>
              </a:lnSpc>
              <a:buFont typeface="Arial" panose="020B0604020202020204" pitchFamily="34" charset="0"/>
              <a:buNone/>
              <a:defRPr sz="900">
                <a:solidFill>
                  <a:schemeClr val="tx1"/>
                </a:solidFill>
              </a:defRPr>
            </a:lvl1pPr>
          </a:lstStyle>
          <a:p>
            <a:pPr lvl="0"/>
            <a:r>
              <a:rPr lang="en-US"/>
              <a:t>Title</a:t>
            </a:r>
          </a:p>
        </p:txBody>
      </p:sp>
      <p:sp>
        <p:nvSpPr>
          <p:cNvPr id="71" name="Text Placeholder 15">
            <a:extLst>
              <a:ext uri="{FF2B5EF4-FFF2-40B4-BE49-F238E27FC236}">
                <a16:creationId xmlns:a16="http://schemas.microsoft.com/office/drawing/2014/main" id="{227745AB-F0A1-4D69-B3E7-1E05EC5A83C9}"/>
              </a:ext>
            </a:extLst>
          </p:cNvPr>
          <p:cNvSpPr>
            <a:spLocks noGrp="1"/>
          </p:cNvSpPr>
          <p:nvPr>
            <p:ph type="body" sz="quarter" idx="43" hasCustomPrompt="1"/>
          </p:nvPr>
        </p:nvSpPr>
        <p:spPr>
          <a:xfrm>
            <a:off x="9371508" y="2325820"/>
            <a:ext cx="1337117" cy="320381"/>
          </a:xfrm>
        </p:spPr>
        <p:txBody>
          <a:bodyPr lIns="0" anchor="ctr">
            <a:noAutofit/>
          </a:bodyPr>
          <a:lstStyle>
            <a:lvl1pPr marL="0" indent="0" algn="ctr">
              <a:buNone/>
              <a:defRPr lang="en-US" sz="1200" kern="1200" cap="all" baseline="0" dirty="0">
                <a:solidFill>
                  <a:schemeClr val="accent1"/>
                </a:solidFill>
                <a:latin typeface="+mj-lt"/>
                <a:ea typeface="+mj-ea"/>
                <a:cs typeface="+mj-cs"/>
              </a:defRPr>
            </a:lvl1pPr>
          </a:lstStyle>
          <a:p>
            <a:pPr lvl="0"/>
            <a:r>
              <a:rPr lang="en-US"/>
              <a:t>name</a:t>
            </a:r>
          </a:p>
        </p:txBody>
      </p:sp>
      <p:sp>
        <p:nvSpPr>
          <p:cNvPr id="72" name="Text Placeholder 18">
            <a:extLst>
              <a:ext uri="{FF2B5EF4-FFF2-40B4-BE49-F238E27FC236}">
                <a16:creationId xmlns:a16="http://schemas.microsoft.com/office/drawing/2014/main" id="{FA1D1660-FDA5-41B8-9EE3-ADA0E15F0CD7}"/>
              </a:ext>
            </a:extLst>
          </p:cNvPr>
          <p:cNvSpPr>
            <a:spLocks noGrp="1"/>
          </p:cNvSpPr>
          <p:nvPr>
            <p:ph type="body" sz="quarter" idx="44" hasCustomPrompt="1"/>
          </p:nvPr>
        </p:nvSpPr>
        <p:spPr>
          <a:xfrm>
            <a:off x="9371513" y="2586626"/>
            <a:ext cx="1336813" cy="361598"/>
          </a:xfrm>
        </p:spPr>
        <p:txBody>
          <a:bodyPr lIns="0">
            <a:normAutofit/>
          </a:bodyPr>
          <a:lstStyle>
            <a:lvl1pPr marL="0" indent="0" algn="ctr">
              <a:lnSpc>
                <a:spcPct val="150000"/>
              </a:lnSpc>
              <a:buFont typeface="Arial" panose="020B0604020202020204" pitchFamily="34" charset="0"/>
              <a:buNone/>
              <a:defRPr sz="900">
                <a:solidFill>
                  <a:schemeClr val="tx1"/>
                </a:solidFill>
              </a:defRPr>
            </a:lvl1pPr>
          </a:lstStyle>
          <a:p>
            <a:pPr lvl="0"/>
            <a:r>
              <a:rPr lang="en-US"/>
              <a:t>Title</a:t>
            </a:r>
          </a:p>
        </p:txBody>
      </p:sp>
      <p:sp>
        <p:nvSpPr>
          <p:cNvPr id="73" name="Text Placeholder 15">
            <a:extLst>
              <a:ext uri="{FF2B5EF4-FFF2-40B4-BE49-F238E27FC236}">
                <a16:creationId xmlns:a16="http://schemas.microsoft.com/office/drawing/2014/main" id="{40B672B5-5EF2-428E-8952-03BB5F47FB44}"/>
              </a:ext>
            </a:extLst>
          </p:cNvPr>
          <p:cNvSpPr>
            <a:spLocks noGrp="1"/>
          </p:cNvSpPr>
          <p:nvPr>
            <p:ph type="body" sz="quarter" idx="45" hasCustomPrompt="1"/>
          </p:nvPr>
        </p:nvSpPr>
        <p:spPr>
          <a:xfrm>
            <a:off x="1483375" y="4507480"/>
            <a:ext cx="1337117" cy="320381"/>
          </a:xfrm>
        </p:spPr>
        <p:txBody>
          <a:bodyPr lIns="0" anchor="ctr">
            <a:noAutofit/>
          </a:bodyPr>
          <a:lstStyle>
            <a:lvl1pPr marL="0" indent="0" algn="ctr">
              <a:buNone/>
              <a:defRPr lang="en-US" sz="1200" kern="1200" cap="all" baseline="0" dirty="0">
                <a:solidFill>
                  <a:schemeClr val="accent1"/>
                </a:solidFill>
                <a:latin typeface="+mj-lt"/>
                <a:ea typeface="+mj-ea"/>
                <a:cs typeface="+mj-cs"/>
              </a:defRPr>
            </a:lvl1pPr>
          </a:lstStyle>
          <a:p>
            <a:pPr lvl="0"/>
            <a:r>
              <a:rPr lang="en-US"/>
              <a:t>name</a:t>
            </a:r>
          </a:p>
        </p:txBody>
      </p:sp>
      <p:sp>
        <p:nvSpPr>
          <p:cNvPr id="74" name="Text Placeholder 18">
            <a:extLst>
              <a:ext uri="{FF2B5EF4-FFF2-40B4-BE49-F238E27FC236}">
                <a16:creationId xmlns:a16="http://schemas.microsoft.com/office/drawing/2014/main" id="{AAB3392A-4B63-483C-B97B-A962BA72959A}"/>
              </a:ext>
            </a:extLst>
          </p:cNvPr>
          <p:cNvSpPr>
            <a:spLocks noGrp="1"/>
          </p:cNvSpPr>
          <p:nvPr>
            <p:ph type="body" sz="quarter" idx="46" hasCustomPrompt="1"/>
          </p:nvPr>
        </p:nvSpPr>
        <p:spPr>
          <a:xfrm>
            <a:off x="1483380" y="4768286"/>
            <a:ext cx="1336813" cy="361598"/>
          </a:xfrm>
        </p:spPr>
        <p:txBody>
          <a:bodyPr lIns="0">
            <a:normAutofit/>
          </a:bodyPr>
          <a:lstStyle>
            <a:lvl1pPr marL="0" indent="0" algn="ctr">
              <a:lnSpc>
                <a:spcPct val="150000"/>
              </a:lnSpc>
              <a:buFont typeface="Arial" panose="020B0604020202020204" pitchFamily="34" charset="0"/>
              <a:buNone/>
              <a:defRPr sz="900">
                <a:solidFill>
                  <a:schemeClr val="tx1"/>
                </a:solidFill>
              </a:defRPr>
            </a:lvl1pPr>
          </a:lstStyle>
          <a:p>
            <a:pPr lvl="0"/>
            <a:r>
              <a:rPr lang="en-US"/>
              <a:t>Title</a:t>
            </a:r>
          </a:p>
        </p:txBody>
      </p:sp>
      <p:sp>
        <p:nvSpPr>
          <p:cNvPr id="75" name="Text Placeholder 15">
            <a:extLst>
              <a:ext uri="{FF2B5EF4-FFF2-40B4-BE49-F238E27FC236}">
                <a16:creationId xmlns:a16="http://schemas.microsoft.com/office/drawing/2014/main" id="{52F154E0-81D0-4ED7-81F5-F2A41F6EE2EA}"/>
              </a:ext>
            </a:extLst>
          </p:cNvPr>
          <p:cNvSpPr>
            <a:spLocks noGrp="1"/>
          </p:cNvSpPr>
          <p:nvPr>
            <p:ph type="body" sz="quarter" idx="47" hasCustomPrompt="1"/>
          </p:nvPr>
        </p:nvSpPr>
        <p:spPr>
          <a:xfrm>
            <a:off x="4457493" y="4507480"/>
            <a:ext cx="1337117" cy="320381"/>
          </a:xfrm>
        </p:spPr>
        <p:txBody>
          <a:bodyPr lIns="0" anchor="ctr">
            <a:noAutofit/>
          </a:bodyPr>
          <a:lstStyle>
            <a:lvl1pPr marL="0" indent="0" algn="ctr">
              <a:buNone/>
              <a:defRPr lang="en-US" sz="1200" kern="1200" cap="all" baseline="0" dirty="0">
                <a:solidFill>
                  <a:schemeClr val="accent1"/>
                </a:solidFill>
                <a:latin typeface="+mj-lt"/>
                <a:ea typeface="+mj-ea"/>
                <a:cs typeface="+mj-cs"/>
              </a:defRPr>
            </a:lvl1pPr>
          </a:lstStyle>
          <a:p>
            <a:pPr lvl="0"/>
            <a:r>
              <a:rPr lang="en-US"/>
              <a:t>name</a:t>
            </a:r>
          </a:p>
        </p:txBody>
      </p:sp>
      <p:sp>
        <p:nvSpPr>
          <p:cNvPr id="76" name="Text Placeholder 18">
            <a:extLst>
              <a:ext uri="{FF2B5EF4-FFF2-40B4-BE49-F238E27FC236}">
                <a16:creationId xmlns:a16="http://schemas.microsoft.com/office/drawing/2014/main" id="{D57D2666-5AA0-4552-8434-DE134549DA05}"/>
              </a:ext>
            </a:extLst>
          </p:cNvPr>
          <p:cNvSpPr>
            <a:spLocks noGrp="1"/>
          </p:cNvSpPr>
          <p:nvPr>
            <p:ph type="body" sz="quarter" idx="48" hasCustomPrompt="1"/>
          </p:nvPr>
        </p:nvSpPr>
        <p:spPr>
          <a:xfrm>
            <a:off x="4457498" y="4768286"/>
            <a:ext cx="1336813" cy="361598"/>
          </a:xfrm>
        </p:spPr>
        <p:txBody>
          <a:bodyPr lIns="0">
            <a:normAutofit/>
          </a:bodyPr>
          <a:lstStyle>
            <a:lvl1pPr marL="0" indent="0" algn="ctr">
              <a:lnSpc>
                <a:spcPct val="150000"/>
              </a:lnSpc>
              <a:buFont typeface="Arial" panose="020B0604020202020204" pitchFamily="34" charset="0"/>
              <a:buNone/>
              <a:defRPr sz="900">
                <a:solidFill>
                  <a:schemeClr val="tx1"/>
                </a:solidFill>
              </a:defRPr>
            </a:lvl1pPr>
          </a:lstStyle>
          <a:p>
            <a:pPr lvl="0"/>
            <a:r>
              <a:rPr lang="en-US"/>
              <a:t>Title</a:t>
            </a:r>
          </a:p>
        </p:txBody>
      </p:sp>
      <p:sp>
        <p:nvSpPr>
          <p:cNvPr id="77" name="Text Placeholder 15">
            <a:extLst>
              <a:ext uri="{FF2B5EF4-FFF2-40B4-BE49-F238E27FC236}">
                <a16:creationId xmlns:a16="http://schemas.microsoft.com/office/drawing/2014/main" id="{7E6E0780-44C2-48C7-99F2-E711D9BFA855}"/>
              </a:ext>
            </a:extLst>
          </p:cNvPr>
          <p:cNvSpPr>
            <a:spLocks noGrp="1"/>
          </p:cNvSpPr>
          <p:nvPr>
            <p:ph type="body" sz="quarter" idx="49" hasCustomPrompt="1"/>
          </p:nvPr>
        </p:nvSpPr>
        <p:spPr>
          <a:xfrm>
            <a:off x="7416963" y="4502202"/>
            <a:ext cx="1337117" cy="320381"/>
          </a:xfrm>
        </p:spPr>
        <p:txBody>
          <a:bodyPr lIns="0" anchor="ctr">
            <a:noAutofit/>
          </a:bodyPr>
          <a:lstStyle>
            <a:lvl1pPr marL="0" indent="0" algn="ctr">
              <a:buNone/>
              <a:defRPr lang="en-US" sz="1200" kern="1200" cap="all" baseline="0" dirty="0">
                <a:solidFill>
                  <a:schemeClr val="accent1"/>
                </a:solidFill>
                <a:latin typeface="+mj-lt"/>
                <a:ea typeface="+mj-ea"/>
                <a:cs typeface="+mj-cs"/>
              </a:defRPr>
            </a:lvl1pPr>
          </a:lstStyle>
          <a:p>
            <a:pPr lvl="0"/>
            <a:r>
              <a:rPr lang="en-US"/>
              <a:t>name</a:t>
            </a:r>
          </a:p>
        </p:txBody>
      </p:sp>
      <p:sp>
        <p:nvSpPr>
          <p:cNvPr id="78" name="Text Placeholder 18">
            <a:extLst>
              <a:ext uri="{FF2B5EF4-FFF2-40B4-BE49-F238E27FC236}">
                <a16:creationId xmlns:a16="http://schemas.microsoft.com/office/drawing/2014/main" id="{41A5DBDC-E19D-4B74-863C-D63A78E49380}"/>
              </a:ext>
            </a:extLst>
          </p:cNvPr>
          <p:cNvSpPr>
            <a:spLocks noGrp="1"/>
          </p:cNvSpPr>
          <p:nvPr>
            <p:ph type="body" sz="quarter" idx="50" hasCustomPrompt="1"/>
          </p:nvPr>
        </p:nvSpPr>
        <p:spPr>
          <a:xfrm>
            <a:off x="7416968" y="4763008"/>
            <a:ext cx="1336813" cy="361598"/>
          </a:xfrm>
        </p:spPr>
        <p:txBody>
          <a:bodyPr lIns="0">
            <a:normAutofit/>
          </a:bodyPr>
          <a:lstStyle>
            <a:lvl1pPr marL="0" indent="0" algn="ctr">
              <a:lnSpc>
                <a:spcPct val="150000"/>
              </a:lnSpc>
              <a:buFont typeface="Arial" panose="020B0604020202020204" pitchFamily="34" charset="0"/>
              <a:buNone/>
              <a:defRPr sz="900">
                <a:solidFill>
                  <a:schemeClr val="tx1"/>
                </a:solidFill>
              </a:defRPr>
            </a:lvl1pPr>
          </a:lstStyle>
          <a:p>
            <a:pPr lvl="0"/>
            <a:r>
              <a:rPr lang="en-US"/>
              <a:t>Title</a:t>
            </a:r>
          </a:p>
        </p:txBody>
      </p:sp>
      <p:sp>
        <p:nvSpPr>
          <p:cNvPr id="79" name="Text Placeholder 15">
            <a:extLst>
              <a:ext uri="{FF2B5EF4-FFF2-40B4-BE49-F238E27FC236}">
                <a16:creationId xmlns:a16="http://schemas.microsoft.com/office/drawing/2014/main" id="{EEFB1377-2783-49F1-A131-38F4B63B90C4}"/>
              </a:ext>
            </a:extLst>
          </p:cNvPr>
          <p:cNvSpPr>
            <a:spLocks noGrp="1"/>
          </p:cNvSpPr>
          <p:nvPr>
            <p:ph type="body" sz="quarter" idx="51" hasCustomPrompt="1"/>
          </p:nvPr>
        </p:nvSpPr>
        <p:spPr>
          <a:xfrm>
            <a:off x="10376433" y="4527297"/>
            <a:ext cx="1799279" cy="320381"/>
          </a:xfrm>
        </p:spPr>
        <p:txBody>
          <a:bodyPr lIns="0" anchor="ctr">
            <a:noAutofit/>
          </a:bodyPr>
          <a:lstStyle>
            <a:lvl1pPr marL="0" indent="0" algn="ctr">
              <a:buNone/>
              <a:defRPr lang="en-US" sz="1200" kern="1200" cap="all" baseline="0" dirty="0">
                <a:solidFill>
                  <a:schemeClr val="accent1"/>
                </a:solidFill>
                <a:latin typeface="+mj-lt"/>
                <a:ea typeface="+mj-ea"/>
                <a:cs typeface="+mj-cs"/>
              </a:defRPr>
            </a:lvl1pPr>
          </a:lstStyle>
          <a:p>
            <a:pPr lvl="0"/>
            <a:r>
              <a:rPr lang="en-US"/>
              <a:t>name</a:t>
            </a:r>
          </a:p>
        </p:txBody>
      </p:sp>
      <p:sp>
        <p:nvSpPr>
          <p:cNvPr id="80" name="Text Placeholder 18">
            <a:extLst>
              <a:ext uri="{FF2B5EF4-FFF2-40B4-BE49-F238E27FC236}">
                <a16:creationId xmlns:a16="http://schemas.microsoft.com/office/drawing/2014/main" id="{C188F315-95C8-490A-AB31-6B6D7A7A5357}"/>
              </a:ext>
            </a:extLst>
          </p:cNvPr>
          <p:cNvSpPr>
            <a:spLocks noGrp="1"/>
          </p:cNvSpPr>
          <p:nvPr>
            <p:ph type="body" sz="quarter" idx="52" hasCustomPrompt="1"/>
          </p:nvPr>
        </p:nvSpPr>
        <p:spPr>
          <a:xfrm>
            <a:off x="10376438" y="4788103"/>
            <a:ext cx="1798870" cy="361598"/>
          </a:xfrm>
        </p:spPr>
        <p:txBody>
          <a:bodyPr lIns="0">
            <a:normAutofit/>
          </a:bodyPr>
          <a:lstStyle>
            <a:lvl1pPr marL="0" indent="0" algn="ctr">
              <a:lnSpc>
                <a:spcPct val="150000"/>
              </a:lnSpc>
              <a:buFont typeface="Arial" panose="020B0604020202020204" pitchFamily="34" charset="0"/>
              <a:buNone/>
              <a:defRPr sz="900">
                <a:solidFill>
                  <a:schemeClr val="tx1"/>
                </a:solidFill>
              </a:defRPr>
            </a:lvl1pPr>
          </a:lstStyle>
          <a:p>
            <a:pPr lvl="0"/>
            <a:r>
              <a:rPr lang="en-US"/>
              <a:t>Title</a:t>
            </a:r>
          </a:p>
        </p:txBody>
      </p:sp>
    </p:spTree>
    <p:extLst>
      <p:ext uri="{BB962C8B-B14F-4D97-AF65-F5344CB8AC3E}">
        <p14:creationId xmlns:p14="http://schemas.microsoft.com/office/powerpoint/2010/main" val="10519082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4 column with ic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6B45A-9FA0-4D2A-8BEF-4709BD5C14CA}"/>
              </a:ext>
            </a:extLst>
          </p:cNvPr>
          <p:cNvSpPr>
            <a:spLocks noGrp="1"/>
          </p:cNvSpPr>
          <p:nvPr>
            <p:ph type="title"/>
          </p:nvPr>
        </p:nvSpPr>
        <p:spPr>
          <a:xfrm>
            <a:off x="1034142" y="1110286"/>
            <a:ext cx="10515600" cy="924808"/>
          </a:xfrm>
        </p:spPr>
        <p:txBody>
          <a:bodyPr lIns="0">
            <a:normAutofit/>
          </a:bodyPr>
          <a:lstStyle>
            <a:lvl1pPr>
              <a:defRPr lang="en-US" sz="2800" kern="1200" cap="all" baseline="0" dirty="0">
                <a:solidFill>
                  <a:schemeClr val="accent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7" name="Straight Connector 6">
            <a:extLst>
              <a:ext uri="{FF2B5EF4-FFF2-40B4-BE49-F238E27FC236}">
                <a16:creationId xmlns:a16="http://schemas.microsoft.com/office/drawing/2014/main" id="{F87A579D-F737-4350-8205-BCA37BAFE1AB}"/>
              </a:ext>
            </a:extLst>
          </p:cNvPr>
          <p:cNvCxnSpPr>
            <a:cxnSpLocks/>
          </p:cNvCxnSpPr>
          <p:nvPr userDrawn="1"/>
        </p:nvCxnSpPr>
        <p:spPr>
          <a:xfrm>
            <a:off x="1121228" y="0"/>
            <a:ext cx="0" cy="111028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ext Placeholder 2">
            <a:extLst>
              <a:ext uri="{FF2B5EF4-FFF2-40B4-BE49-F238E27FC236}">
                <a16:creationId xmlns:a16="http://schemas.microsoft.com/office/drawing/2014/main" id="{3135F811-46C6-4574-99D7-6B90FE873BDF}"/>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1" name="Content Placeholder 3">
            <a:extLst>
              <a:ext uri="{FF2B5EF4-FFF2-40B4-BE49-F238E27FC236}">
                <a16:creationId xmlns:a16="http://schemas.microsoft.com/office/drawing/2014/main" id="{AB03F056-6BD3-4D1E-B794-6796E05CC4CF}"/>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2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2" name="Text Placeholder 4">
            <a:extLst>
              <a:ext uri="{FF2B5EF4-FFF2-40B4-BE49-F238E27FC236}">
                <a16:creationId xmlns:a16="http://schemas.microsoft.com/office/drawing/2014/main" id="{DD442E15-02E7-470A-B455-1641DC03E513}"/>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Content Placeholder 5">
            <a:extLst>
              <a:ext uri="{FF2B5EF4-FFF2-40B4-BE49-F238E27FC236}">
                <a16:creationId xmlns:a16="http://schemas.microsoft.com/office/drawing/2014/main" id="{7AB804A3-DDE8-4F7C-AA96-94BD898660F1}"/>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2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Text Placeholder 2">
            <a:extLst>
              <a:ext uri="{FF2B5EF4-FFF2-40B4-BE49-F238E27FC236}">
                <a16:creationId xmlns:a16="http://schemas.microsoft.com/office/drawing/2014/main" id="{41D76E21-775F-4F86-8F17-E8258055D6DE}"/>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5" name="Content Placeholder 3">
            <a:extLst>
              <a:ext uri="{FF2B5EF4-FFF2-40B4-BE49-F238E27FC236}">
                <a16:creationId xmlns:a16="http://schemas.microsoft.com/office/drawing/2014/main" id="{290EB005-534F-4E5E-81D4-3795AF32C8FB}"/>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2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Text Placeholder 2">
            <a:extLst>
              <a:ext uri="{FF2B5EF4-FFF2-40B4-BE49-F238E27FC236}">
                <a16:creationId xmlns:a16="http://schemas.microsoft.com/office/drawing/2014/main" id="{4DDA664B-9E00-41E2-903A-87130EEDB2DF}"/>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7" name="Content Placeholder 3">
            <a:extLst>
              <a:ext uri="{FF2B5EF4-FFF2-40B4-BE49-F238E27FC236}">
                <a16:creationId xmlns:a16="http://schemas.microsoft.com/office/drawing/2014/main" id="{F38183B6-48F8-4715-8596-BFC77AFE9243}"/>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2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8" name="Text Placeholder 2">
            <a:extLst>
              <a:ext uri="{FF2B5EF4-FFF2-40B4-BE49-F238E27FC236}">
                <a16:creationId xmlns:a16="http://schemas.microsoft.com/office/drawing/2014/main" id="{0C6D44CB-DAE7-40C8-B7B5-3AC0F92E224A}"/>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cap="all" spc="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0" name="Text Placeholder 2">
            <a:extLst>
              <a:ext uri="{FF2B5EF4-FFF2-40B4-BE49-F238E27FC236}">
                <a16:creationId xmlns:a16="http://schemas.microsoft.com/office/drawing/2014/main" id="{D388CB94-B0AB-4513-9265-432FA36890D7}"/>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cap="all" spc="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5" name="Text Placeholder 2">
            <a:extLst>
              <a:ext uri="{FF2B5EF4-FFF2-40B4-BE49-F238E27FC236}">
                <a16:creationId xmlns:a16="http://schemas.microsoft.com/office/drawing/2014/main" id="{82DB4D40-3550-49E6-AF64-41E7E499F45D}"/>
              </a:ext>
            </a:extLst>
          </p:cNvPr>
          <p:cNvSpPr>
            <a:spLocks noGrp="1"/>
          </p:cNvSpPr>
          <p:nvPr>
            <p:ph type="body" idx="23" hasCustomPrompt="1"/>
          </p:nvPr>
        </p:nvSpPr>
        <p:spPr>
          <a:xfrm>
            <a:off x="9023074" y="4464454"/>
            <a:ext cx="2330726" cy="438505"/>
          </a:xfrm>
        </p:spPr>
        <p:txBody>
          <a:bodyPr lIns="0" rIns="0" anchor="b">
            <a:noAutofit/>
          </a:bodyPr>
          <a:lstStyle>
            <a:lvl1pPr marL="0" indent="0" algn="ctr">
              <a:buNone/>
              <a:defRPr lang="en-US" sz="1400" kern="1200" cap="all" spc="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6" name="Text Placeholder 2">
            <a:extLst>
              <a:ext uri="{FF2B5EF4-FFF2-40B4-BE49-F238E27FC236}">
                <a16:creationId xmlns:a16="http://schemas.microsoft.com/office/drawing/2014/main" id="{F6056747-20EC-4D2B-8AD5-79902BC51847}"/>
              </a:ext>
            </a:extLst>
          </p:cNvPr>
          <p:cNvSpPr>
            <a:spLocks noGrp="1"/>
          </p:cNvSpPr>
          <p:nvPr>
            <p:ph type="body" idx="24" hasCustomPrompt="1"/>
          </p:nvPr>
        </p:nvSpPr>
        <p:spPr>
          <a:xfrm>
            <a:off x="3568700" y="4464453"/>
            <a:ext cx="2330726" cy="438505"/>
          </a:xfrm>
        </p:spPr>
        <p:txBody>
          <a:bodyPr lIns="0" rIns="0" anchor="b">
            <a:noAutofit/>
          </a:bodyPr>
          <a:lstStyle>
            <a:lvl1pPr marL="0" indent="0" algn="ctr">
              <a:buNone/>
              <a:defRPr lang="en-US" sz="1400" kern="1200" cap="all" spc="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Tree>
    <p:extLst>
      <p:ext uri="{BB962C8B-B14F-4D97-AF65-F5344CB8AC3E}">
        <p14:creationId xmlns:p14="http://schemas.microsoft.com/office/powerpoint/2010/main" val="14180974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with pic M">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E65E2A4-B306-4415-9D4B-9E9F98B043BB}"/>
              </a:ext>
            </a:extLst>
          </p:cNvPr>
          <p:cNvSpPr>
            <a:spLocks noGrp="1"/>
          </p:cNvSpPr>
          <p:nvPr>
            <p:ph type="pic" sz="quarter" idx="13"/>
          </p:nvPr>
        </p:nvSpPr>
        <p:spPr>
          <a:xfrm>
            <a:off x="0" y="0"/>
            <a:ext cx="6508046" cy="6858000"/>
          </a:xfrm>
          <a:custGeom>
            <a:avLst/>
            <a:gdLst>
              <a:gd name="connsiteX0" fmla="*/ 0 w 6508046"/>
              <a:gd name="connsiteY0" fmla="*/ 0 h 6858000"/>
              <a:gd name="connsiteX1" fmla="*/ 364331 w 6508046"/>
              <a:gd name="connsiteY1" fmla="*/ 0 h 6858000"/>
              <a:gd name="connsiteX2" fmla="*/ 1163270 w 6508046"/>
              <a:gd name="connsiteY2" fmla="*/ 2195274 h 6858000"/>
              <a:gd name="connsiteX3" fmla="*/ 1708696 w 6508046"/>
              <a:gd name="connsiteY3" fmla="*/ 4033986 h 6858000"/>
              <a:gd name="connsiteX4" fmla="*/ 1771025 w 6508046"/>
              <a:gd name="connsiteY4" fmla="*/ 4033986 h 6858000"/>
              <a:gd name="connsiteX5" fmla="*/ 2316450 w 6508046"/>
              <a:gd name="connsiteY5" fmla="*/ 2195274 h 6858000"/>
              <a:gd name="connsiteX6" fmla="*/ 3084403 w 6508046"/>
              <a:gd name="connsiteY6" fmla="*/ 0 h 6858000"/>
              <a:gd name="connsiteX7" fmla="*/ 6508046 w 6508046"/>
              <a:gd name="connsiteY7" fmla="*/ 0 h 6858000"/>
              <a:gd name="connsiteX8" fmla="*/ 6508046 w 6508046"/>
              <a:gd name="connsiteY8" fmla="*/ 6858000 h 6858000"/>
              <a:gd name="connsiteX9" fmla="*/ 4310896 w 6508046"/>
              <a:gd name="connsiteY9" fmla="*/ 6858000 h 6858000"/>
              <a:gd name="connsiteX10" fmla="*/ 4310896 w 6508046"/>
              <a:gd name="connsiteY10" fmla="*/ 4407962 h 6858000"/>
              <a:gd name="connsiteX11" fmla="*/ 4638169 w 6508046"/>
              <a:gd name="connsiteY11" fmla="*/ 683746 h 6858000"/>
              <a:gd name="connsiteX12" fmla="*/ 4575840 w 6508046"/>
              <a:gd name="connsiteY12" fmla="*/ 683746 h 6858000"/>
              <a:gd name="connsiteX13" fmla="*/ 3734395 w 6508046"/>
              <a:gd name="connsiteY13" fmla="*/ 3332738 h 6858000"/>
              <a:gd name="connsiteX14" fmla="*/ 2441823 w 6508046"/>
              <a:gd name="connsiteY14" fmla="*/ 6858000 h 6858000"/>
              <a:gd name="connsiteX15" fmla="*/ 914221 w 6508046"/>
              <a:gd name="connsiteY15" fmla="*/ 6858000 h 6858000"/>
              <a:gd name="connsiteX16" fmla="*/ 0 w 6508046"/>
              <a:gd name="connsiteY16" fmla="*/ 43361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508046" h="6858000">
                <a:moveTo>
                  <a:pt x="0" y="0"/>
                </a:moveTo>
                <a:lnTo>
                  <a:pt x="364331" y="0"/>
                </a:lnTo>
                <a:lnTo>
                  <a:pt x="1163270" y="2195274"/>
                </a:lnTo>
                <a:cubicBezTo>
                  <a:pt x="1350258" y="2787402"/>
                  <a:pt x="1521708" y="3395157"/>
                  <a:pt x="1708696" y="4033986"/>
                </a:cubicBezTo>
                <a:lnTo>
                  <a:pt x="1771025" y="4033986"/>
                </a:lnTo>
                <a:cubicBezTo>
                  <a:pt x="1958013" y="3395067"/>
                  <a:pt x="2113925" y="2787313"/>
                  <a:pt x="2316450" y="2195274"/>
                </a:cubicBezTo>
                <a:lnTo>
                  <a:pt x="3084403" y="0"/>
                </a:lnTo>
                <a:lnTo>
                  <a:pt x="6508046" y="0"/>
                </a:lnTo>
                <a:lnTo>
                  <a:pt x="6508046" y="6858000"/>
                </a:lnTo>
                <a:lnTo>
                  <a:pt x="4310896" y="6858000"/>
                </a:lnTo>
                <a:lnTo>
                  <a:pt x="4310896" y="4407962"/>
                </a:lnTo>
                <a:cubicBezTo>
                  <a:pt x="4310896" y="3410694"/>
                  <a:pt x="4513511" y="1681014"/>
                  <a:pt x="4638169" y="683746"/>
                </a:cubicBezTo>
                <a:lnTo>
                  <a:pt x="4575840" y="683746"/>
                </a:lnTo>
                <a:lnTo>
                  <a:pt x="3734395" y="3332738"/>
                </a:lnTo>
                <a:lnTo>
                  <a:pt x="2441823" y="6858000"/>
                </a:lnTo>
                <a:lnTo>
                  <a:pt x="914221" y="6858000"/>
                </a:lnTo>
                <a:lnTo>
                  <a:pt x="0" y="4336167"/>
                </a:lnTo>
                <a:close/>
              </a:path>
            </a:pathLst>
          </a:custGeom>
        </p:spPr>
        <p:txBody>
          <a:bodyPr wrap="square">
            <a:noAutofit/>
          </a:bodyPr>
          <a:lstStyle/>
          <a:p>
            <a:r>
              <a:rPr lang="en-US"/>
              <a:t>Click icon to add picture</a:t>
            </a:r>
            <a:endParaRPr lang="en-US" dirty="0"/>
          </a:p>
        </p:txBody>
      </p:sp>
      <p:sp>
        <p:nvSpPr>
          <p:cNvPr id="3" name="Content Placeholder 2">
            <a:extLst>
              <a:ext uri="{FF2B5EF4-FFF2-40B4-BE49-F238E27FC236}">
                <a16:creationId xmlns:a16="http://schemas.microsoft.com/office/drawing/2014/main" id="{D772EF9B-97B0-4909-B1C8-B680035F9DC5}"/>
              </a:ext>
            </a:extLst>
          </p:cNvPr>
          <p:cNvSpPr>
            <a:spLocks noGrp="1"/>
          </p:cNvSpPr>
          <p:nvPr>
            <p:ph idx="1"/>
          </p:nvPr>
        </p:nvSpPr>
        <p:spPr>
          <a:xfrm>
            <a:off x="7260771" y="4136571"/>
            <a:ext cx="3907972" cy="1883230"/>
          </a:xfrm>
        </p:spPr>
        <p:txBody>
          <a:bodyPr lIns="0">
            <a:normAutofit/>
          </a:bodyPr>
          <a:lstStyle>
            <a:lvl1pPr marL="0" indent="0">
              <a:lnSpc>
                <a:spcPct val="150000"/>
              </a:lnSpc>
              <a:buNone/>
              <a:defRPr sz="1200"/>
            </a:lvl1pPr>
          </a:lstStyle>
          <a:p>
            <a:pPr lvl="0"/>
            <a:r>
              <a:rPr lang="en-US"/>
              <a:t>Click to edit Master text styles</a:t>
            </a:r>
          </a:p>
        </p:txBody>
      </p:sp>
      <p:sp>
        <p:nvSpPr>
          <p:cNvPr id="4" name="Date Placeholder 3">
            <a:extLst>
              <a:ext uri="{FF2B5EF4-FFF2-40B4-BE49-F238E27FC236}">
                <a16:creationId xmlns:a16="http://schemas.microsoft.com/office/drawing/2014/main" id="{241881D0-A955-463B-814E-4977DB443F87}"/>
              </a:ext>
            </a:extLst>
          </p:cNvPr>
          <p:cNvSpPr>
            <a:spLocks noGrp="1"/>
          </p:cNvSpPr>
          <p:nvPr>
            <p:ph type="dt" sz="half" idx="10"/>
          </p:nvPr>
        </p:nvSpPr>
        <p:spPr>
          <a:xfrm>
            <a:off x="838200" y="6356350"/>
            <a:ext cx="1643743" cy="365125"/>
          </a:xfrm>
        </p:spPr>
        <p:txBody>
          <a:bodyPr/>
          <a:lstStyle>
            <a:lvl1pPr algn="ctr">
              <a:defRPr>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60B6947-085B-4130-82A4-5D464A42F85F}"/>
              </a:ext>
            </a:extLst>
          </p:cNvPr>
          <p:cNvSpPr>
            <a:spLocks noGrp="1"/>
          </p:cNvSpPr>
          <p:nvPr>
            <p:ph type="ftr" sz="quarter" idx="11"/>
          </p:nvPr>
        </p:nvSpPr>
        <p:spPr>
          <a:xfrm>
            <a:off x="4332514" y="6356350"/>
            <a:ext cx="2175532" cy="365125"/>
          </a:xfrm>
        </p:spPr>
        <p:txBody>
          <a:bodyPr/>
          <a:lstStyle>
            <a:lvl1pPr>
              <a:defRPr>
                <a:solidFill>
                  <a:schemeClr val="tx1"/>
                </a:solidFill>
              </a:defRPr>
            </a:lvl1pPr>
          </a:lstStyle>
          <a:p>
            <a:r>
              <a:rPr lang="en-US" dirty="0"/>
              <a:t>Pitch deck</a:t>
            </a:r>
          </a:p>
        </p:txBody>
      </p:sp>
      <p:sp>
        <p:nvSpPr>
          <p:cNvPr id="6" name="Slide Number Placeholder 5">
            <a:extLst>
              <a:ext uri="{FF2B5EF4-FFF2-40B4-BE49-F238E27FC236}">
                <a16:creationId xmlns:a16="http://schemas.microsoft.com/office/drawing/2014/main" id="{ABD21287-635C-42C2-8343-AB4B83FB3B76}"/>
              </a:ext>
            </a:extLst>
          </p:cNvPr>
          <p:cNvSpPr>
            <a:spLocks noGrp="1"/>
          </p:cNvSpPr>
          <p:nvPr>
            <p:ph type="sldNum" sz="quarter" idx="12"/>
          </p:nvPr>
        </p:nvSpPr>
        <p:spPr/>
        <p:txBody>
          <a:bodyPr/>
          <a:lstStyle/>
          <a:p>
            <a:fld id="{9FF96520-E4CE-4EAD-8ABF-1D2297D6B3AA}" type="slidenum">
              <a:rPr lang="en-US" smtClean="0"/>
              <a:t>‹#›</a:t>
            </a:fld>
            <a:endParaRPr lang="en-US" dirty="0"/>
          </a:p>
        </p:txBody>
      </p:sp>
      <p:sp>
        <p:nvSpPr>
          <p:cNvPr id="8" name="Title 1">
            <a:extLst>
              <a:ext uri="{FF2B5EF4-FFF2-40B4-BE49-F238E27FC236}">
                <a16:creationId xmlns:a16="http://schemas.microsoft.com/office/drawing/2014/main" id="{7CA22921-D059-426E-8623-0C4322D58F73}"/>
              </a:ext>
            </a:extLst>
          </p:cNvPr>
          <p:cNvSpPr>
            <a:spLocks noGrp="1"/>
          </p:cNvSpPr>
          <p:nvPr>
            <p:ph type="title"/>
          </p:nvPr>
        </p:nvSpPr>
        <p:spPr>
          <a:xfrm>
            <a:off x="7260771" y="3363686"/>
            <a:ext cx="3907972" cy="555171"/>
          </a:xfrm>
        </p:spPr>
        <p:txBody>
          <a:bodyPr lIns="0">
            <a:normAutofit/>
          </a:bodyPr>
          <a:lstStyle>
            <a:lvl1pPr>
              <a:defRPr lang="en-US" sz="2800" kern="1200" cap="all" baseline="0" dirty="0">
                <a:solidFill>
                  <a:schemeClr val="accent1"/>
                </a:solidFill>
                <a:latin typeface="+mj-lt"/>
                <a:ea typeface="+mj-ea"/>
                <a:cs typeface="+mj-cs"/>
              </a:defRPr>
            </a:lvl1pPr>
          </a:lstStyle>
          <a:p>
            <a:r>
              <a:rPr lang="en-US"/>
              <a:t>Click to edit Master title style</a:t>
            </a:r>
          </a:p>
        </p:txBody>
      </p:sp>
      <p:cxnSp>
        <p:nvCxnSpPr>
          <p:cNvPr id="10" name="Straight Connector 9">
            <a:extLst>
              <a:ext uri="{FF2B5EF4-FFF2-40B4-BE49-F238E27FC236}">
                <a16:creationId xmlns:a16="http://schemas.microsoft.com/office/drawing/2014/main" id="{178A5C12-53C3-4CC4-AA3B-D3292948C778}"/>
              </a:ext>
            </a:extLst>
          </p:cNvPr>
          <p:cNvCxnSpPr>
            <a:cxnSpLocks/>
          </p:cNvCxnSpPr>
          <p:nvPr userDrawn="1"/>
        </p:nvCxnSpPr>
        <p:spPr>
          <a:xfrm>
            <a:off x="7271657" y="0"/>
            <a:ext cx="0" cy="3124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7362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Pitch deck</a:t>
            </a:r>
            <a:endParaRPr lang="en-US" dirty="0"/>
          </a:p>
        </p:txBody>
      </p:sp>
      <p:sp>
        <p:nvSpPr>
          <p:cNvPr id="7" name="Slide Number Placeholder 6"/>
          <p:cNvSpPr>
            <a:spLocks noGrp="1"/>
          </p:cNvSpPr>
          <p:nvPr>
            <p:ph type="sldNum" sz="quarter" idx="12"/>
          </p:nvPr>
        </p:nvSpPr>
        <p:spPr/>
        <p:txBody>
          <a:bodyPr/>
          <a:lstStyle/>
          <a:p>
            <a:fld id="{9FF96520-E4CE-4EAD-8ABF-1D2297D6B3AA}" type="slidenum">
              <a:rPr lang="en-US" smtClean="0"/>
              <a:t>‹#›</a:t>
            </a:fld>
            <a:endParaRPr lang="en-US" dirty="0"/>
          </a:p>
        </p:txBody>
      </p:sp>
    </p:spTree>
    <p:extLst>
      <p:ext uri="{BB962C8B-B14F-4D97-AF65-F5344CB8AC3E}">
        <p14:creationId xmlns:p14="http://schemas.microsoft.com/office/powerpoint/2010/main" val="1567407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7/1/20XX</a:t>
            </a:r>
            <a:endParaRPr lang="en-US" dirty="0"/>
          </a:p>
        </p:txBody>
      </p:sp>
      <p:sp>
        <p:nvSpPr>
          <p:cNvPr id="8" name="Footer Placeholder 7"/>
          <p:cNvSpPr>
            <a:spLocks noGrp="1"/>
          </p:cNvSpPr>
          <p:nvPr>
            <p:ph type="ftr" sz="quarter" idx="11"/>
          </p:nvPr>
        </p:nvSpPr>
        <p:spPr/>
        <p:txBody>
          <a:bodyPr/>
          <a:lstStyle/>
          <a:p>
            <a:r>
              <a:rPr lang="en-US"/>
              <a:t>Pitch deck</a:t>
            </a:r>
            <a:endParaRPr lang="en-US" dirty="0"/>
          </a:p>
        </p:txBody>
      </p:sp>
      <p:sp>
        <p:nvSpPr>
          <p:cNvPr id="9" name="Slide Number Placeholder 8"/>
          <p:cNvSpPr>
            <a:spLocks noGrp="1"/>
          </p:cNvSpPr>
          <p:nvPr>
            <p:ph type="sldNum" sz="quarter" idx="12"/>
          </p:nvPr>
        </p:nvSpPr>
        <p:spPr/>
        <p:txBody>
          <a:bodyPr/>
          <a:lstStyle/>
          <a:p>
            <a:fld id="{9FF96520-E4CE-4EAD-8ABF-1D2297D6B3AA}" type="slidenum">
              <a:rPr lang="en-US" smtClean="0"/>
              <a:pPr/>
              <a:t>‹#›</a:t>
            </a:fld>
            <a:endParaRPr lang="en-US" dirty="0"/>
          </a:p>
        </p:txBody>
      </p:sp>
    </p:spTree>
    <p:extLst>
      <p:ext uri="{BB962C8B-B14F-4D97-AF65-F5344CB8AC3E}">
        <p14:creationId xmlns:p14="http://schemas.microsoft.com/office/powerpoint/2010/main" val="513957363"/>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r>
              <a:rPr lang="en-US"/>
              <a:t>7/1/20XX</a:t>
            </a:r>
            <a:endParaRPr lang="en-US" dirty="0"/>
          </a:p>
        </p:txBody>
      </p:sp>
      <p:sp>
        <p:nvSpPr>
          <p:cNvPr id="5" name="Footer Placeholder 3"/>
          <p:cNvSpPr>
            <a:spLocks noGrp="1"/>
          </p:cNvSpPr>
          <p:nvPr>
            <p:ph type="ftr" sz="quarter" idx="11"/>
          </p:nvPr>
        </p:nvSpPr>
        <p:spPr/>
        <p:txBody>
          <a:bodyPr/>
          <a:lstStyle/>
          <a:p>
            <a:r>
              <a:rPr lang="en-US"/>
              <a:t>Pitch deck</a:t>
            </a:r>
            <a:endParaRPr lang="en-US" dirty="0"/>
          </a:p>
        </p:txBody>
      </p:sp>
      <p:sp>
        <p:nvSpPr>
          <p:cNvPr id="6" name="Slide Number Placeholder 4"/>
          <p:cNvSpPr>
            <a:spLocks noGrp="1"/>
          </p:cNvSpPr>
          <p:nvPr>
            <p:ph type="sldNum" sz="quarter" idx="12"/>
          </p:nvPr>
        </p:nvSpPr>
        <p:spPr/>
        <p:txBody>
          <a:bodyPr/>
          <a:lstStyle/>
          <a:p>
            <a:fld id="{9FF96520-E4CE-4EAD-8ABF-1D2297D6B3AA}" type="slidenum">
              <a:rPr lang="en-US" smtClean="0"/>
              <a:pPr/>
              <a:t>‹#›</a:t>
            </a:fld>
            <a:endParaRPr lang="en-US" dirty="0"/>
          </a:p>
        </p:txBody>
      </p:sp>
    </p:spTree>
    <p:extLst>
      <p:ext uri="{BB962C8B-B14F-4D97-AF65-F5344CB8AC3E}">
        <p14:creationId xmlns:p14="http://schemas.microsoft.com/office/powerpoint/2010/main" val="3763653395"/>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r>
              <a:rPr lang="en-US"/>
              <a:t>7/1/20XX</a:t>
            </a:r>
            <a:endParaRPr lang="en-US" dirty="0"/>
          </a:p>
        </p:txBody>
      </p:sp>
      <p:sp>
        <p:nvSpPr>
          <p:cNvPr id="5" name="Footer Placeholder 2"/>
          <p:cNvSpPr>
            <a:spLocks noGrp="1"/>
          </p:cNvSpPr>
          <p:nvPr>
            <p:ph type="ftr" sz="quarter" idx="11"/>
          </p:nvPr>
        </p:nvSpPr>
        <p:spPr/>
        <p:txBody>
          <a:bodyPr/>
          <a:lstStyle/>
          <a:p>
            <a:r>
              <a:rPr lang="en-US"/>
              <a:t>Pitch deck</a:t>
            </a:r>
            <a:endParaRPr lang="en-US" dirty="0"/>
          </a:p>
        </p:txBody>
      </p:sp>
      <p:sp>
        <p:nvSpPr>
          <p:cNvPr id="6" name="Slide Number Placeholder 3"/>
          <p:cNvSpPr>
            <a:spLocks noGrp="1"/>
          </p:cNvSpPr>
          <p:nvPr>
            <p:ph type="sldNum" sz="quarter" idx="12"/>
          </p:nvPr>
        </p:nvSpPr>
        <p:spPr/>
        <p:txBody>
          <a:bodyPr/>
          <a:lstStyle/>
          <a:p>
            <a:fld id="{9FF96520-E4CE-4EAD-8ABF-1D2297D6B3AA}" type="slidenum">
              <a:rPr lang="en-US" smtClean="0"/>
              <a:pPr/>
              <a:t>‹#›</a:t>
            </a:fld>
            <a:endParaRPr lang="en-US" dirty="0"/>
          </a:p>
        </p:txBody>
      </p:sp>
    </p:spTree>
    <p:extLst>
      <p:ext uri="{BB962C8B-B14F-4D97-AF65-F5344CB8AC3E}">
        <p14:creationId xmlns:p14="http://schemas.microsoft.com/office/powerpoint/2010/main" val="419141426"/>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r>
              <a:rPr lang="en-US"/>
              <a:t>7/1/20XX</a:t>
            </a:r>
            <a:endParaRPr lang="en-US" dirty="0"/>
          </a:p>
        </p:txBody>
      </p:sp>
      <p:sp>
        <p:nvSpPr>
          <p:cNvPr id="5" name="Footer Placeholder 5"/>
          <p:cNvSpPr>
            <a:spLocks noGrp="1"/>
          </p:cNvSpPr>
          <p:nvPr>
            <p:ph type="ftr" sz="quarter" idx="11"/>
          </p:nvPr>
        </p:nvSpPr>
        <p:spPr/>
        <p:txBody>
          <a:bodyPr/>
          <a:lstStyle/>
          <a:p>
            <a:r>
              <a:rPr lang="en-US"/>
              <a:t>Pitch deck</a:t>
            </a:r>
            <a:endParaRPr lang="en-US" dirty="0"/>
          </a:p>
        </p:txBody>
      </p:sp>
      <p:sp>
        <p:nvSpPr>
          <p:cNvPr id="6" name="Slide Number Placeholder 6"/>
          <p:cNvSpPr>
            <a:spLocks noGrp="1"/>
          </p:cNvSpPr>
          <p:nvPr>
            <p:ph type="sldNum" sz="quarter" idx="12"/>
          </p:nvPr>
        </p:nvSpPr>
        <p:spPr/>
        <p:txBody>
          <a:bodyPr/>
          <a:lstStyle/>
          <a:p>
            <a:fld id="{9FF96520-E4CE-4EAD-8ABF-1D2297D6B3AA}" type="slidenum">
              <a:rPr lang="en-US" smtClean="0"/>
              <a:pPr/>
              <a:t>‹#›</a:t>
            </a:fld>
            <a:endParaRPr lang="en-US" dirty="0"/>
          </a:p>
        </p:txBody>
      </p:sp>
    </p:spTree>
    <p:extLst>
      <p:ext uri="{BB962C8B-B14F-4D97-AF65-F5344CB8AC3E}">
        <p14:creationId xmlns:p14="http://schemas.microsoft.com/office/powerpoint/2010/main" val="2156991721"/>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7/1/20XX</a:t>
            </a:r>
            <a:endParaRPr lang="en-US" dirty="0"/>
          </a:p>
        </p:txBody>
      </p:sp>
      <p:sp>
        <p:nvSpPr>
          <p:cNvPr id="6" name="Footer Placeholder 5"/>
          <p:cNvSpPr>
            <a:spLocks noGrp="1"/>
          </p:cNvSpPr>
          <p:nvPr>
            <p:ph type="ftr" sz="quarter" idx="11"/>
          </p:nvPr>
        </p:nvSpPr>
        <p:spPr/>
        <p:txBody>
          <a:bodyPr/>
          <a:lstStyle/>
          <a:p>
            <a:r>
              <a:rPr lang="en-US"/>
              <a:t>Pitch deck</a:t>
            </a:r>
            <a:endParaRPr lang="en-US" dirty="0"/>
          </a:p>
        </p:txBody>
      </p:sp>
      <p:sp>
        <p:nvSpPr>
          <p:cNvPr id="7" name="Slide Number Placeholder 6"/>
          <p:cNvSpPr>
            <a:spLocks noGrp="1"/>
          </p:cNvSpPr>
          <p:nvPr>
            <p:ph type="sldNum" sz="quarter" idx="12"/>
          </p:nvPr>
        </p:nvSpPr>
        <p:spPr/>
        <p:txBody>
          <a:bodyPr/>
          <a:lstStyle/>
          <a:p>
            <a:fld id="{9FF96520-E4CE-4EAD-8ABF-1D2297D6B3AA}" type="slidenum">
              <a:rPr lang="en-US" smtClean="0"/>
              <a:pPr/>
              <a:t>‹#›</a:t>
            </a:fld>
            <a:endParaRPr lang="en-US" dirty="0"/>
          </a:p>
        </p:txBody>
      </p:sp>
    </p:spTree>
    <p:extLst>
      <p:ext uri="{BB962C8B-B14F-4D97-AF65-F5344CB8AC3E}">
        <p14:creationId xmlns:p14="http://schemas.microsoft.com/office/powerpoint/2010/main" val="1483842882"/>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4.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2.png"/><Relationship Id="rId40"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7">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38">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39">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40">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r>
              <a:rPr lang="en-US"/>
              <a:t>7/1/20XX</a:t>
            </a:r>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Pitch deck</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FF96520-E4CE-4EAD-8ABF-1D2297D6B3AA}" type="slidenum">
              <a:rPr lang="en-US" smtClean="0"/>
              <a:pPr/>
              <a:t>‹#›</a:t>
            </a:fld>
            <a:endParaRPr lang="en-US" dirty="0"/>
          </a:p>
        </p:txBody>
      </p:sp>
    </p:spTree>
    <p:extLst>
      <p:ext uri="{BB962C8B-B14F-4D97-AF65-F5344CB8AC3E}">
        <p14:creationId xmlns:p14="http://schemas.microsoft.com/office/powerpoint/2010/main" val="1381869869"/>
      </p:ext>
    </p:extLst>
  </p:cSld>
  <p:clrMap bg1="dk1" tx1="lt1" bg2="dk2" tx2="lt2" accent1="accent1" accent2="accent2" accent3="accent3" accent4="accent4" accent5="accent5" accent6="accent6" hlink="hlink" folHlink="folHlink"/>
  <p:sldLayoutIdLst>
    <p:sldLayoutId id="2147484027" r:id="rId1"/>
    <p:sldLayoutId id="2147484028" r:id="rId2"/>
    <p:sldLayoutId id="2147484029" r:id="rId3"/>
    <p:sldLayoutId id="2147484030" r:id="rId4"/>
    <p:sldLayoutId id="2147484031" r:id="rId5"/>
    <p:sldLayoutId id="2147484032" r:id="rId6"/>
    <p:sldLayoutId id="2147484033" r:id="rId7"/>
    <p:sldLayoutId id="2147484034" r:id="rId8"/>
    <p:sldLayoutId id="2147484035" r:id="rId9"/>
    <p:sldLayoutId id="2147484036" r:id="rId10"/>
    <p:sldLayoutId id="2147484037" r:id="rId11"/>
    <p:sldLayoutId id="2147484038" r:id="rId12"/>
    <p:sldLayoutId id="2147484039" r:id="rId13"/>
    <p:sldLayoutId id="2147484040" r:id="rId14"/>
    <p:sldLayoutId id="2147484041" r:id="rId15"/>
    <p:sldLayoutId id="2147484042" r:id="rId16"/>
    <p:sldLayoutId id="2147484043" r:id="rId17"/>
    <p:sldLayoutId id="2147484044" r:id="rId18"/>
    <p:sldLayoutId id="2147484045" r:id="rId19"/>
    <p:sldLayoutId id="2147484046" r:id="rId20"/>
    <p:sldLayoutId id="2147484047" r:id="rId21"/>
    <p:sldLayoutId id="2147484048" r:id="rId22"/>
    <p:sldLayoutId id="2147484049" r:id="rId23"/>
    <p:sldLayoutId id="2147483678" r:id="rId24"/>
    <p:sldLayoutId id="2147483670" r:id="rId25"/>
    <p:sldLayoutId id="2147483651" r:id="rId26"/>
    <p:sldLayoutId id="2147483671" r:id="rId27"/>
    <p:sldLayoutId id="2147483679" r:id="rId28"/>
    <p:sldLayoutId id="2147483677" r:id="rId29"/>
    <p:sldLayoutId id="2147483653" r:id="rId30"/>
    <p:sldLayoutId id="2147483650" r:id="rId31"/>
    <p:sldLayoutId id="2147483654" r:id="rId32"/>
    <p:sldLayoutId id="2147483674" r:id="rId33"/>
    <p:sldLayoutId id="2147483676" r:id="rId34"/>
    <p:sldLayoutId id="2147483673" r:id="rId35"/>
  </p:sldLayoutIdLst>
  <p:hf hd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lose up of girl writing&#10;">
            <a:extLst>
              <a:ext uri="{FF2B5EF4-FFF2-40B4-BE49-F238E27FC236}">
                <a16:creationId xmlns:a16="http://schemas.microsoft.com/office/drawing/2014/main" id="{54164480-ECF3-4F09-B48E-13A40EAE5A31}"/>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t="6" b="6"/>
          <a:stretch/>
        </p:blipFill>
        <p:spPr/>
      </p:pic>
      <p:sp>
        <p:nvSpPr>
          <p:cNvPr id="20" name="Text Placeholder 19">
            <a:extLst>
              <a:ext uri="{FF2B5EF4-FFF2-40B4-BE49-F238E27FC236}">
                <a16:creationId xmlns:a16="http://schemas.microsoft.com/office/drawing/2014/main" id="{A2D5ABC8-73C6-4DB8-B474-F46298EA249A}"/>
              </a:ext>
            </a:extLst>
          </p:cNvPr>
          <p:cNvSpPr>
            <a:spLocks noGrp="1"/>
          </p:cNvSpPr>
          <p:nvPr>
            <p:ph type="body" sz="quarter" idx="17"/>
          </p:nvPr>
        </p:nvSpPr>
        <p:spPr/>
        <p:txBody>
          <a:bodyPr/>
          <a:lstStyle/>
          <a:p>
            <a:r>
              <a:rPr lang="en-US" dirty="0"/>
              <a:t>N</a:t>
            </a:r>
          </a:p>
        </p:txBody>
      </p:sp>
      <p:sp>
        <p:nvSpPr>
          <p:cNvPr id="18" name="Text Placeholder 17">
            <a:extLst>
              <a:ext uri="{FF2B5EF4-FFF2-40B4-BE49-F238E27FC236}">
                <a16:creationId xmlns:a16="http://schemas.microsoft.com/office/drawing/2014/main" id="{20C49F68-0122-45AF-8FB2-4A73D67BEF49}"/>
              </a:ext>
            </a:extLst>
          </p:cNvPr>
          <p:cNvSpPr>
            <a:spLocks noGrp="1"/>
          </p:cNvSpPr>
          <p:nvPr>
            <p:ph type="body" sz="quarter" idx="15"/>
          </p:nvPr>
        </p:nvSpPr>
        <p:spPr/>
        <p:txBody>
          <a:bodyPr/>
          <a:lstStyle/>
          <a:p>
            <a:r>
              <a:rPr lang="en-US" dirty="0"/>
              <a:t>O</a:t>
            </a:r>
          </a:p>
        </p:txBody>
      </p:sp>
      <p:sp>
        <p:nvSpPr>
          <p:cNvPr id="17" name="Text Placeholder 16">
            <a:extLst>
              <a:ext uri="{FF2B5EF4-FFF2-40B4-BE49-F238E27FC236}">
                <a16:creationId xmlns:a16="http://schemas.microsoft.com/office/drawing/2014/main" id="{B0FFBF6C-2281-4A59-8BF0-A256739C023B}"/>
              </a:ext>
            </a:extLst>
          </p:cNvPr>
          <p:cNvSpPr>
            <a:spLocks noGrp="1"/>
          </p:cNvSpPr>
          <p:nvPr>
            <p:ph type="body" sz="quarter" idx="14"/>
          </p:nvPr>
        </p:nvSpPr>
        <p:spPr/>
        <p:txBody>
          <a:bodyPr/>
          <a:lstStyle/>
          <a:p>
            <a:r>
              <a:rPr lang="en-US" dirty="0"/>
              <a:t>J</a:t>
            </a:r>
          </a:p>
        </p:txBody>
      </p:sp>
      <p:sp>
        <p:nvSpPr>
          <p:cNvPr id="19" name="Text Placeholder 18">
            <a:extLst>
              <a:ext uri="{FF2B5EF4-FFF2-40B4-BE49-F238E27FC236}">
                <a16:creationId xmlns:a16="http://schemas.microsoft.com/office/drawing/2014/main" id="{5C600DDB-51C1-4E0E-8FC1-10C888E4E7C3}"/>
              </a:ext>
            </a:extLst>
          </p:cNvPr>
          <p:cNvSpPr>
            <a:spLocks noGrp="1"/>
          </p:cNvSpPr>
          <p:nvPr>
            <p:ph type="body" sz="quarter" idx="16"/>
          </p:nvPr>
        </p:nvSpPr>
        <p:spPr/>
        <p:txBody>
          <a:bodyPr/>
          <a:lstStyle/>
          <a:p>
            <a:r>
              <a:rPr lang="en-US" dirty="0"/>
              <a:t>I</a:t>
            </a:r>
          </a:p>
        </p:txBody>
      </p:sp>
      <p:sp>
        <p:nvSpPr>
          <p:cNvPr id="23" name="Title 22">
            <a:extLst>
              <a:ext uri="{FF2B5EF4-FFF2-40B4-BE49-F238E27FC236}">
                <a16:creationId xmlns:a16="http://schemas.microsoft.com/office/drawing/2014/main" id="{EE427349-2C23-4643-A4C8-552661FAA5DF}"/>
              </a:ext>
            </a:extLst>
          </p:cNvPr>
          <p:cNvSpPr>
            <a:spLocks noGrp="1"/>
          </p:cNvSpPr>
          <p:nvPr>
            <p:ph type="ctrTitle"/>
          </p:nvPr>
        </p:nvSpPr>
        <p:spPr/>
        <p:txBody>
          <a:bodyPr>
            <a:normAutofit fontScale="90000"/>
          </a:bodyPr>
          <a:lstStyle/>
          <a:p>
            <a:r>
              <a:rPr lang="en-US" dirty="0"/>
              <a:t>Fortify</a:t>
            </a:r>
            <a:br>
              <a:rPr lang="en-US" dirty="0"/>
            </a:br>
            <a:r>
              <a:rPr lang="en-US" dirty="0"/>
              <a:t>		</a:t>
            </a:r>
          </a:p>
        </p:txBody>
      </p:sp>
      <p:sp>
        <p:nvSpPr>
          <p:cNvPr id="32" name="Subtitle 31">
            <a:extLst>
              <a:ext uri="{FF2B5EF4-FFF2-40B4-BE49-F238E27FC236}">
                <a16:creationId xmlns:a16="http://schemas.microsoft.com/office/drawing/2014/main" id="{F69B5076-6A18-4AD8-A2C2-DB967CF6EE50}"/>
              </a:ext>
            </a:extLst>
          </p:cNvPr>
          <p:cNvSpPr>
            <a:spLocks noGrp="1"/>
          </p:cNvSpPr>
          <p:nvPr>
            <p:ph type="subTitle" idx="1"/>
          </p:nvPr>
        </p:nvSpPr>
        <p:spPr/>
        <p:txBody>
          <a:bodyPr>
            <a:normAutofit/>
          </a:bodyPr>
          <a:lstStyle/>
          <a:p>
            <a:endParaRPr lang="en-US" dirty="0"/>
          </a:p>
        </p:txBody>
      </p:sp>
      <p:cxnSp>
        <p:nvCxnSpPr>
          <p:cNvPr id="34" name="Straight Connector 33">
            <a:extLst>
              <a:ext uri="{FF2B5EF4-FFF2-40B4-BE49-F238E27FC236}">
                <a16:creationId xmlns:a16="http://schemas.microsoft.com/office/drawing/2014/main" id="{BC4BB374-4C53-4405-B3D6-928C68A871C7}"/>
              </a:ext>
              <a:ext uri="{C183D7F6-B498-43B3-948B-1728B52AA6E4}">
                <adec:decorative xmlns:adec="http://schemas.microsoft.com/office/drawing/2017/decorative" val="1"/>
              </a:ext>
            </a:extLst>
          </p:cNvPr>
          <p:cNvCxnSpPr>
            <a:cxnSpLocks/>
          </p:cNvCxnSpPr>
          <p:nvPr/>
        </p:nvCxnSpPr>
        <p:spPr>
          <a:xfrm>
            <a:off x="2536371" y="2017985"/>
            <a:ext cx="0" cy="15343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CDDB411-0E13-3741-911B-CFCB74C5BAB0}"/>
              </a:ext>
              <a:ext uri="{C183D7F6-B498-43B3-948B-1728B52AA6E4}">
                <adec:decorative xmlns:adec="http://schemas.microsoft.com/office/drawing/2017/decorative" val="1"/>
              </a:ext>
            </a:extLst>
          </p:cNvPr>
          <p:cNvCxnSpPr>
            <a:cxnSpLocks/>
          </p:cNvCxnSpPr>
          <p:nvPr/>
        </p:nvCxnSpPr>
        <p:spPr>
          <a:xfrm flipH="1">
            <a:off x="4245428" y="5655432"/>
            <a:ext cx="33188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6310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02F71B-A30F-4A8A-58A9-1F35D935CF39}"/>
              </a:ext>
            </a:extLst>
          </p:cNvPr>
          <p:cNvSpPr>
            <a:spLocks noGrp="1"/>
          </p:cNvSpPr>
          <p:nvPr>
            <p:ph idx="1"/>
          </p:nvPr>
        </p:nvSpPr>
        <p:spPr>
          <a:xfrm>
            <a:off x="1103312" y="1209040"/>
            <a:ext cx="8946541" cy="5039359"/>
          </a:xfrm>
          <a:solidFill>
            <a:schemeClr val="accent6">
              <a:lumMod val="60000"/>
              <a:lumOff val="40000"/>
            </a:schemeClr>
          </a:solidFill>
        </p:spPr>
        <p:txBody>
          <a:bodyPr>
            <a:normAutofit/>
          </a:bodyPr>
          <a:lstStyle/>
          <a:p>
            <a:pPr marL="0" indent="0">
              <a:buNone/>
            </a:pPr>
            <a:r>
              <a:rPr lang="en-AU" sz="2400" b="1" i="1" dirty="0"/>
              <a:t>Come and join us today for a fulfilling career at FORTIFY</a:t>
            </a:r>
          </a:p>
          <a:p>
            <a:pPr marL="0" indent="0">
              <a:buNone/>
            </a:pPr>
            <a:endParaRPr lang="en-AU" sz="1800" dirty="0">
              <a:effectLst/>
              <a:latin typeface="Calibri" panose="020F0502020204030204" pitchFamily="34" charset="0"/>
              <a:ea typeface="Times New Roman" panose="02020603050405020304" pitchFamily="18" charset="0"/>
              <a:cs typeface="Calibri" panose="020F0502020204030204" pitchFamily="34" charset="0"/>
            </a:endParaRPr>
          </a:p>
          <a:p>
            <a:pPr marL="0" indent="0">
              <a:buNone/>
            </a:pPr>
            <a:r>
              <a:rPr lang="en-AU" sz="1800" dirty="0">
                <a:effectLst/>
                <a:latin typeface="Calibri" panose="020F0502020204030204" pitchFamily="34" charset="0"/>
                <a:ea typeface="Times New Roman" panose="02020603050405020304" pitchFamily="18" charset="0"/>
                <a:cs typeface="Calibri" panose="020F0502020204030204" pitchFamily="34" charset="0"/>
              </a:rPr>
              <a:t>Our vision at the Fortify marketing team is to create a brand-new platform that markets the core values of Fortify as a company to the organisations/business's/institutions that need them most and </a:t>
            </a:r>
            <a:r>
              <a:rPr lang="en-AU" sz="1800" dirty="0">
                <a:effectLst/>
                <a:latin typeface="Calibri" panose="020F0502020204030204" pitchFamily="34" charset="0"/>
                <a:ea typeface="Times New Roman" panose="02020603050405020304" pitchFamily="18" charset="0"/>
              </a:rPr>
              <a:t>is to give small businesses and organisations the ability to assess their current security posture and improve their security capabilities by connecting them with professional volunteers who can further spread awareness of cyber security practises. By doing so, we also provide our local cyber security professionals with the opportunity to network and broaden their skillsets.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AU" b="1" dirty="0"/>
          </a:p>
          <a:p>
            <a:pPr marL="0" indent="0">
              <a:buNone/>
            </a:pPr>
            <a:r>
              <a:rPr lang="en-AU" b="1" dirty="0"/>
              <a:t>WE NEED YOU to SUPPORT our VISION of supporting small businesses survive by helping them to prevent potential cyber-attacks and also assist victims of cyberattacks to rebuild their businesses.</a:t>
            </a:r>
            <a:endParaRPr lang="en-US" b="1" dirty="0"/>
          </a:p>
          <a:p>
            <a:pPr marL="0" indent="0">
              <a:buNone/>
            </a:pPr>
            <a:endParaRPr lang="en-AU" dirty="0"/>
          </a:p>
        </p:txBody>
      </p:sp>
      <p:sp>
        <p:nvSpPr>
          <p:cNvPr id="5" name="Slide Number Placeholder 4">
            <a:extLst>
              <a:ext uri="{FF2B5EF4-FFF2-40B4-BE49-F238E27FC236}">
                <a16:creationId xmlns:a16="http://schemas.microsoft.com/office/drawing/2014/main" id="{34D2D8A2-BD8F-8B82-122F-8436DB823FA3}"/>
              </a:ext>
            </a:extLst>
          </p:cNvPr>
          <p:cNvSpPr>
            <a:spLocks noGrp="1"/>
          </p:cNvSpPr>
          <p:nvPr>
            <p:ph type="sldNum" sz="quarter" idx="12"/>
          </p:nvPr>
        </p:nvSpPr>
        <p:spPr/>
        <p:txBody>
          <a:bodyPr>
            <a:normAutofit/>
          </a:bodyPr>
          <a:lstStyle/>
          <a:p>
            <a:fld id="{9FF96520-E4CE-4EAD-8ABF-1D2297D6B3AA}" type="slidenum">
              <a:rPr lang="en-US" smtClean="0"/>
              <a:t>10</a:t>
            </a:fld>
            <a:endParaRPr lang="en-US" dirty="0"/>
          </a:p>
        </p:txBody>
      </p:sp>
      <p:sp>
        <p:nvSpPr>
          <p:cNvPr id="3" name="Title 1">
            <a:extLst>
              <a:ext uri="{FF2B5EF4-FFF2-40B4-BE49-F238E27FC236}">
                <a16:creationId xmlns:a16="http://schemas.microsoft.com/office/drawing/2014/main" id="{77FA33F8-BE17-57B7-034F-AA90AE7BAF3B}"/>
              </a:ext>
            </a:extLst>
          </p:cNvPr>
          <p:cNvSpPr>
            <a:spLocks noGrp="1"/>
          </p:cNvSpPr>
          <p:nvPr>
            <p:ph type="title"/>
          </p:nvPr>
        </p:nvSpPr>
        <p:spPr>
          <a:xfrm>
            <a:off x="646113" y="452439"/>
            <a:ext cx="9404350" cy="610978"/>
          </a:xfrm>
          <a:solidFill>
            <a:schemeClr val="accent6">
              <a:lumMod val="75000"/>
            </a:schemeClr>
          </a:solidFill>
        </p:spPr>
        <p:txBody>
          <a:bodyPr>
            <a:normAutofit/>
          </a:bodyPr>
          <a:lstStyle/>
          <a:p>
            <a:pPr algn="ctr"/>
            <a:r>
              <a:rPr lang="en-ZA" sz="3200" dirty="0">
                <a:solidFill>
                  <a:schemeClr val="tx1"/>
                </a:solidFill>
              </a:rPr>
              <a:t>SUMMARY</a:t>
            </a:r>
          </a:p>
        </p:txBody>
      </p:sp>
    </p:spTree>
    <p:extLst>
      <p:ext uri="{BB962C8B-B14F-4D97-AF65-F5344CB8AC3E}">
        <p14:creationId xmlns:p14="http://schemas.microsoft.com/office/powerpoint/2010/main" val="3730294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2397030" y="277971"/>
            <a:ext cx="4203467" cy="743744"/>
          </a:xfrm>
          <a:solidFill>
            <a:schemeClr val="accent6">
              <a:lumMod val="75000"/>
            </a:schemeClr>
          </a:solidFill>
          <a:ln>
            <a:solidFill>
              <a:schemeClr val="accent1"/>
            </a:solidFill>
          </a:ln>
        </p:spPr>
        <p:txBody>
          <a:bodyPr/>
          <a:lstStyle/>
          <a:p>
            <a:r>
              <a:rPr lang="en-ZA" sz="3600" dirty="0">
                <a:solidFill>
                  <a:schemeClr val="tx1"/>
                </a:solidFill>
              </a:rPr>
              <a:t>what is fortify?</a:t>
            </a:r>
            <a:br>
              <a:rPr lang="en-ZA" sz="3600" dirty="0"/>
            </a:br>
            <a:endParaRPr lang="en-ZA" sz="3600" dirty="0"/>
          </a:p>
        </p:txBody>
      </p:sp>
      <p:sp>
        <p:nvSpPr>
          <p:cNvPr id="3" name="Subtitle 2">
            <a:extLst>
              <a:ext uri="{FF2B5EF4-FFF2-40B4-BE49-F238E27FC236}">
                <a16:creationId xmlns:a16="http://schemas.microsoft.com/office/drawing/2014/main" id="{35E3EA69-4E0E-41BD-8095-A124225A2647}"/>
              </a:ext>
            </a:extLst>
          </p:cNvPr>
          <p:cNvSpPr>
            <a:spLocks noGrp="1"/>
          </p:cNvSpPr>
          <p:nvPr>
            <p:ph idx="1"/>
          </p:nvPr>
        </p:nvSpPr>
        <p:spPr>
          <a:xfrm>
            <a:off x="1158129" y="1063416"/>
            <a:ext cx="7457557" cy="2367915"/>
          </a:xfrm>
        </p:spPr>
        <p:txBody>
          <a:bodyPr vert="horz" lIns="0" tIns="45720" rIns="91440" bIns="45720" rtlCol="0" anchor="t">
            <a:normAutofit/>
          </a:bodyPr>
          <a:lstStyle/>
          <a:p>
            <a:r>
              <a:rPr lang="en-US" sz="1400" b="1" i="1" dirty="0"/>
              <a:t>Here at Project Fortify, we strive to create a platform to connect volunteer cyber security professionals with organisations that need help strengthening their cyber security. Fortify provides a specific focus on delivering cyber security assessments and cyber strategy mechanisms to small businesses/organisations and non-profit organisations </a:t>
            </a:r>
          </a:p>
        </p:txBody>
      </p:sp>
      <p:sp>
        <p:nvSpPr>
          <p:cNvPr id="6" name="Date Placeholder 5">
            <a:extLst>
              <a:ext uri="{FF2B5EF4-FFF2-40B4-BE49-F238E27FC236}">
                <a16:creationId xmlns:a16="http://schemas.microsoft.com/office/drawing/2014/main" id="{673CABDF-C205-4E5E-92F8-7C5863368C89}"/>
              </a:ext>
            </a:extLst>
          </p:cNvPr>
          <p:cNvSpPr>
            <a:spLocks noGrp="1"/>
          </p:cNvSpPr>
          <p:nvPr>
            <p:ph type="dt" sz="half" idx="10"/>
          </p:nvPr>
        </p:nvSpPr>
        <p:spPr/>
        <p:txBody>
          <a:bodyPr/>
          <a:lstStyle/>
          <a:p>
            <a:r>
              <a:rPr lang="en-US" dirty="0"/>
              <a:t>September 2022</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p:txBody>
          <a:bodyPr/>
          <a:lstStyle/>
          <a:p>
            <a:r>
              <a:rPr lang="en-AU" b="1" i="0" dirty="0">
                <a:solidFill>
                  <a:srgbClr val="BDC1C6"/>
                </a:solidFill>
                <a:effectLst/>
                <a:latin typeface="arial" panose="020B0604020202020204" pitchFamily="34" charset="0"/>
              </a:rPr>
              <a:t>©</a:t>
            </a:r>
            <a:r>
              <a:rPr lang="en-ZA" dirty="0"/>
              <a:t>Fortify 2022</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p:txBody>
          <a:bodyPr>
            <a:normAutofit/>
          </a:bodyPr>
          <a:lstStyle/>
          <a:p>
            <a:fld id="{19B51A1E-902D-48AF-9020-955120F399B6}" type="slidenum">
              <a:rPr lang="en-ZA" smtClean="0"/>
              <a:pPr/>
              <a:t>2</a:t>
            </a:fld>
            <a:endParaRPr lang="en-ZA" dirty="0"/>
          </a:p>
        </p:txBody>
      </p:sp>
      <p:sp>
        <p:nvSpPr>
          <p:cNvPr id="8" name="Title 1">
            <a:extLst>
              <a:ext uri="{FF2B5EF4-FFF2-40B4-BE49-F238E27FC236}">
                <a16:creationId xmlns:a16="http://schemas.microsoft.com/office/drawing/2014/main" id="{1CE8BB9F-B4A2-489A-598C-4ED470A5674D}"/>
              </a:ext>
            </a:extLst>
          </p:cNvPr>
          <p:cNvSpPr txBox="1">
            <a:spLocks/>
          </p:cNvSpPr>
          <p:nvPr/>
        </p:nvSpPr>
        <p:spPr>
          <a:xfrm>
            <a:off x="1279746" y="3058795"/>
            <a:ext cx="5959365" cy="469900"/>
          </a:xfrm>
          <a:prstGeom prst="rect">
            <a:avLst/>
          </a:prstGeom>
          <a:solidFill>
            <a:schemeClr val="accent6">
              <a:lumMod val="75000"/>
            </a:schemeClr>
          </a:solidFill>
        </p:spPr>
        <p:txBody>
          <a:bodyPr vert="horz" lIns="0" tIns="45720" rIns="91440" bIns="45720" rtlCol="0" anchor="t">
            <a:noAutofit/>
          </a:bodyPr>
          <a:lstStyle>
            <a:lvl1pPr algn="l" defTabSz="914400" rtl="0" eaLnBrk="1" latinLnBrk="0" hangingPunct="1">
              <a:lnSpc>
                <a:spcPct val="90000"/>
              </a:lnSpc>
              <a:spcBef>
                <a:spcPct val="0"/>
              </a:spcBef>
              <a:buNone/>
              <a:defRPr sz="2800" kern="1200" cap="all" baseline="0">
                <a:solidFill>
                  <a:schemeClr val="accent1"/>
                </a:solidFill>
                <a:latin typeface="+mj-lt"/>
                <a:ea typeface="+mj-ea"/>
                <a:cs typeface="+mj-cs"/>
              </a:defRPr>
            </a:lvl1pPr>
          </a:lstStyle>
          <a:p>
            <a:r>
              <a:rPr lang="en-ZA" sz="1800" b="1" dirty="0">
                <a:solidFill>
                  <a:schemeClr val="tx1"/>
                </a:solidFill>
              </a:rPr>
              <a:t>Fortify – ‘a matchmaking tool for experience’  </a:t>
            </a:r>
          </a:p>
          <a:p>
            <a:endParaRPr lang="en-ZA" b="1" dirty="0"/>
          </a:p>
          <a:p>
            <a:endParaRPr lang="en-ZA" b="1" dirty="0"/>
          </a:p>
          <a:p>
            <a:br>
              <a:rPr lang="en-ZA" b="1" dirty="0"/>
            </a:br>
            <a:endParaRPr lang="en-ZA" b="1" dirty="0"/>
          </a:p>
        </p:txBody>
      </p:sp>
      <p:pic>
        <p:nvPicPr>
          <p:cNvPr id="10" name="Picture 9">
            <a:extLst>
              <a:ext uri="{FF2B5EF4-FFF2-40B4-BE49-F238E27FC236}">
                <a16:creationId xmlns:a16="http://schemas.microsoft.com/office/drawing/2014/main" id="{DB1263D2-66ED-167B-917D-1299C7CA26F4}"/>
              </a:ext>
            </a:extLst>
          </p:cNvPr>
          <p:cNvPicPr>
            <a:picLocks noChangeAspect="1"/>
          </p:cNvPicPr>
          <p:nvPr/>
        </p:nvPicPr>
        <p:blipFill>
          <a:blip r:embed="rId2"/>
          <a:stretch>
            <a:fillRect/>
          </a:stretch>
        </p:blipFill>
        <p:spPr>
          <a:xfrm>
            <a:off x="8305902" y="575945"/>
            <a:ext cx="3794760" cy="2846070"/>
          </a:xfrm>
          <a:prstGeom prst="rect">
            <a:avLst/>
          </a:prstGeom>
        </p:spPr>
      </p:pic>
      <p:graphicFrame>
        <p:nvGraphicFramePr>
          <p:cNvPr id="14" name="Subtitle 2">
            <a:extLst>
              <a:ext uri="{FF2B5EF4-FFF2-40B4-BE49-F238E27FC236}">
                <a16:creationId xmlns:a16="http://schemas.microsoft.com/office/drawing/2014/main" id="{A11A60CF-E0B1-F6CC-B86F-FB4A4D825BCE}"/>
              </a:ext>
            </a:extLst>
          </p:cNvPr>
          <p:cNvGraphicFramePr/>
          <p:nvPr>
            <p:extLst>
              <p:ext uri="{D42A27DB-BD31-4B8C-83A1-F6EECF244321}">
                <p14:modId xmlns:p14="http://schemas.microsoft.com/office/powerpoint/2010/main" val="60670491"/>
              </p:ext>
            </p:extLst>
          </p:nvPr>
        </p:nvGraphicFramePr>
        <p:xfrm>
          <a:off x="921655" y="3635375"/>
          <a:ext cx="6719366" cy="30386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Placeholder 27" descr="A person working on a computer&#10;&#10;Description automatically generated with low confidence">
            <a:extLst>
              <a:ext uri="{FF2B5EF4-FFF2-40B4-BE49-F238E27FC236}">
                <a16:creationId xmlns:a16="http://schemas.microsoft.com/office/drawing/2014/main" id="{B7A0F479-001F-67FE-AE7C-4607B7A6FA52}"/>
              </a:ext>
            </a:extLst>
          </p:cNvPr>
          <p:cNvPicPr>
            <a:picLocks noGrp="1" noChangeAspect="1"/>
          </p:cNvPicPr>
          <p:nvPr>
            <p:ph type="pic" sz="quarter" idx="27"/>
          </p:nvPr>
        </p:nvPicPr>
        <p:blipFill rotWithShape="1">
          <a:blip r:embed="rId2"/>
          <a:srcRect l="17421" r="17421"/>
          <a:stretch/>
        </p:blipFill>
        <p:spPr>
          <a:xfrm>
            <a:off x="3" y="0"/>
            <a:ext cx="4754074" cy="4869852"/>
          </a:xfrm>
          <a:noFill/>
        </p:spPr>
      </p:pic>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4916640" y="1213753"/>
            <a:ext cx="5042568" cy="345476"/>
          </a:xfrm>
        </p:spPr>
        <p:txBody>
          <a:bodyPr vert="horz" lIns="91440" tIns="45720" rIns="91440" bIns="45720" rtlCol="0" anchor="ctr">
            <a:noAutofit/>
          </a:bodyPr>
          <a:lstStyle/>
          <a:p>
            <a:r>
              <a:rPr lang="en-ZA" sz="2000" b="1" dirty="0">
                <a:solidFill>
                  <a:schemeClr val="tx1"/>
                </a:solidFill>
              </a:rPr>
              <a:t>What are our values?</a:t>
            </a:r>
          </a:p>
        </p:txBody>
      </p:sp>
      <p:sp>
        <p:nvSpPr>
          <p:cNvPr id="3" name="Text Placeholder 2">
            <a:extLst>
              <a:ext uri="{FF2B5EF4-FFF2-40B4-BE49-F238E27FC236}">
                <a16:creationId xmlns:a16="http://schemas.microsoft.com/office/drawing/2014/main" id="{D3264BC1-DA72-48D5-81A1-C62B43019957}"/>
              </a:ext>
            </a:extLst>
          </p:cNvPr>
          <p:cNvSpPr>
            <a:spLocks noGrp="1"/>
          </p:cNvSpPr>
          <p:nvPr>
            <p:ph type="body" sz="quarter" idx="15"/>
          </p:nvPr>
        </p:nvSpPr>
        <p:spPr>
          <a:xfrm>
            <a:off x="3781043" y="1727792"/>
            <a:ext cx="7821674" cy="1801654"/>
          </a:xfrm>
          <a:solidFill>
            <a:schemeClr val="accent6">
              <a:lumMod val="60000"/>
              <a:lumOff val="40000"/>
            </a:schemeClr>
          </a:solidFill>
        </p:spPr>
        <p:txBody>
          <a:bodyPr>
            <a:normAutofit fontScale="25000" lnSpcReduction="20000"/>
          </a:bodyPr>
          <a:lstStyle/>
          <a:p>
            <a:pPr>
              <a:lnSpc>
                <a:spcPct val="120000"/>
              </a:lnSpc>
              <a:spcBef>
                <a:spcPts val="0"/>
              </a:spcBef>
            </a:pPr>
            <a:r>
              <a:rPr lang="en-US" sz="5600" b="1" u="sng" dirty="0"/>
              <a:t>Raising Awareness</a:t>
            </a:r>
            <a:r>
              <a:rPr lang="en-US" sz="5600" dirty="0"/>
              <a:t> in relation to cyber threats and the need for comprehensive security initiatives.  </a:t>
            </a:r>
          </a:p>
          <a:p>
            <a:pPr>
              <a:lnSpc>
                <a:spcPct val="120000"/>
              </a:lnSpc>
              <a:spcBef>
                <a:spcPts val="0"/>
              </a:spcBef>
            </a:pPr>
            <a:r>
              <a:rPr lang="en-US" sz="5600" b="1" u="sng" dirty="0"/>
              <a:t>Making Australia Safer : </a:t>
            </a:r>
            <a:r>
              <a:rPr lang="en-US" sz="5600" dirty="0"/>
              <a:t>By creating a vibrant marketing implementable nationwide, Fortify is making Australia a safer country to invest and do business in.  </a:t>
            </a:r>
          </a:p>
          <a:p>
            <a:pPr>
              <a:spcBef>
                <a:spcPts val="0"/>
              </a:spcBef>
            </a:pPr>
            <a:r>
              <a:rPr lang="en-US" sz="5600" b="1" u="sng" dirty="0"/>
              <a:t>Unparalleled real-word Experience:  </a:t>
            </a:r>
            <a:r>
              <a:rPr lang="en-US" sz="5600" dirty="0"/>
              <a:t>Providing our volunteers with the opportunity to not just showcase their cyber-security skillset, but also network with other like-minded cyber security professionals, and attain unparalleled real-world experience in the I.T field.   </a:t>
            </a:r>
            <a:endParaRPr lang="en-ZA" sz="5600" dirty="0"/>
          </a:p>
          <a:p>
            <a:endParaRPr lang="en-US" dirty="0"/>
          </a:p>
        </p:txBody>
      </p:sp>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4754076" y="487679"/>
            <a:ext cx="5598190" cy="557511"/>
          </a:xfrm>
          <a:solidFill>
            <a:schemeClr val="accent6">
              <a:lumMod val="75000"/>
            </a:schemeClr>
          </a:solidFill>
        </p:spPr>
        <p:txBody>
          <a:bodyPr anchor="b">
            <a:normAutofit fontScale="90000"/>
          </a:bodyPr>
          <a:lstStyle/>
          <a:p>
            <a:r>
              <a:rPr lang="en-US" b="1" dirty="0">
                <a:solidFill>
                  <a:schemeClr val="tx1"/>
                </a:solidFill>
              </a:rPr>
              <a:t>What makes </a:t>
            </a:r>
            <a:r>
              <a:rPr lang="en-US" sz="3100" b="1" dirty="0">
                <a:solidFill>
                  <a:schemeClr val="tx1"/>
                </a:solidFill>
              </a:rPr>
              <a:t>fortify</a:t>
            </a:r>
            <a:r>
              <a:rPr lang="en-US" b="1" dirty="0">
                <a:solidFill>
                  <a:schemeClr val="tx1"/>
                </a:solidFill>
              </a:rPr>
              <a:t> stand out?</a:t>
            </a:r>
          </a:p>
        </p:txBody>
      </p:sp>
      <p:sp>
        <p:nvSpPr>
          <p:cNvPr id="12" name="Slide Number Placeholder 11">
            <a:extLst>
              <a:ext uri="{FF2B5EF4-FFF2-40B4-BE49-F238E27FC236}">
                <a16:creationId xmlns:a16="http://schemas.microsoft.com/office/drawing/2014/main" id="{18E5D0F5-4C11-47EE-BA9F-DEF2F44DD3DC}"/>
              </a:ext>
            </a:extLst>
          </p:cNvPr>
          <p:cNvSpPr>
            <a:spLocks noGrp="1"/>
          </p:cNvSpPr>
          <p:nvPr>
            <p:ph type="sldNum" sz="quarter" idx="22"/>
          </p:nvPr>
        </p:nvSpPr>
        <p:spPr/>
        <p:txBody>
          <a:bodyPr anchor="ctr">
            <a:normAutofit/>
          </a:bodyPr>
          <a:lstStyle/>
          <a:p>
            <a:pPr>
              <a:spcAft>
                <a:spcPts val="600"/>
              </a:spcAft>
            </a:pPr>
            <a:fld id="{B5CEABB6-07DC-46E8-9B57-56EC44A396E5}" type="slidenum">
              <a:rPr lang="en-US" smtClean="0"/>
              <a:pPr>
                <a:spcAft>
                  <a:spcPts val="600"/>
                </a:spcAft>
              </a:pPr>
              <a:t>3</a:t>
            </a:fld>
            <a:endParaRPr lang="en-US"/>
          </a:p>
        </p:txBody>
      </p:sp>
      <p:sp>
        <p:nvSpPr>
          <p:cNvPr id="5" name="Text Placeholder 4">
            <a:extLst>
              <a:ext uri="{FF2B5EF4-FFF2-40B4-BE49-F238E27FC236}">
                <a16:creationId xmlns:a16="http://schemas.microsoft.com/office/drawing/2014/main" id="{B58D86DE-B923-4D58-B00B-1914FA90BB77}"/>
              </a:ext>
            </a:extLst>
          </p:cNvPr>
          <p:cNvSpPr>
            <a:spLocks noGrp="1"/>
          </p:cNvSpPr>
          <p:nvPr>
            <p:ph type="body" sz="quarter" idx="23"/>
          </p:nvPr>
        </p:nvSpPr>
        <p:spPr>
          <a:xfrm>
            <a:off x="4471860" y="3746551"/>
            <a:ext cx="6440039" cy="132978"/>
          </a:xfrm>
        </p:spPr>
        <p:txBody>
          <a:bodyPr anchor="ctr">
            <a:noAutofit/>
          </a:bodyPr>
          <a:lstStyle/>
          <a:p>
            <a:r>
              <a:rPr lang="en-ZA" sz="2000" b="1" dirty="0">
                <a:solidFill>
                  <a:schemeClr val="tx1"/>
                </a:solidFill>
              </a:rPr>
              <a:t>What is our mission statement?</a:t>
            </a:r>
            <a:endParaRPr lang="en-US" sz="2000" b="1" dirty="0">
              <a:solidFill>
                <a:schemeClr val="tx1"/>
              </a:solidFill>
            </a:endParaRPr>
          </a:p>
        </p:txBody>
      </p:sp>
      <p:sp>
        <p:nvSpPr>
          <p:cNvPr id="8" name="Text Placeholder 7">
            <a:extLst>
              <a:ext uri="{FF2B5EF4-FFF2-40B4-BE49-F238E27FC236}">
                <a16:creationId xmlns:a16="http://schemas.microsoft.com/office/drawing/2014/main" id="{4FFD7B4A-6574-4881-83D5-1E45D4054B5E}"/>
              </a:ext>
            </a:extLst>
          </p:cNvPr>
          <p:cNvSpPr>
            <a:spLocks noGrp="1"/>
          </p:cNvSpPr>
          <p:nvPr>
            <p:ph type="body" sz="quarter" idx="24"/>
          </p:nvPr>
        </p:nvSpPr>
        <p:spPr>
          <a:xfrm>
            <a:off x="3781043" y="4106480"/>
            <a:ext cx="7821674" cy="839022"/>
          </a:xfrm>
          <a:solidFill>
            <a:schemeClr val="accent6">
              <a:lumMod val="60000"/>
              <a:lumOff val="40000"/>
            </a:schemeClr>
          </a:solidFill>
        </p:spPr>
        <p:txBody>
          <a:bodyPr>
            <a:normAutofit fontScale="32500" lnSpcReduction="20000"/>
          </a:bodyPr>
          <a:lstStyle/>
          <a:p>
            <a:r>
              <a:rPr lang="en-US" dirty="0"/>
              <a:t> ‘</a:t>
            </a:r>
            <a:r>
              <a:rPr lang="en-US" sz="4300" dirty="0"/>
              <a:t>Connect, Assess, and Secure Your Business with Our Cyber Security Professionals’. </a:t>
            </a:r>
            <a:br>
              <a:rPr lang="en-US" sz="4300" dirty="0"/>
            </a:br>
            <a:r>
              <a:rPr lang="en-US" sz="4300" dirty="0"/>
              <a:t>We export our </a:t>
            </a:r>
            <a:r>
              <a:rPr lang="en-US" sz="4300" b="1" u="sng" dirty="0"/>
              <a:t>mission</a:t>
            </a:r>
            <a:r>
              <a:rPr lang="en-US" sz="4300" dirty="0"/>
              <a:t> statement to all our prospective potential clients! </a:t>
            </a:r>
          </a:p>
        </p:txBody>
      </p:sp>
      <p:sp>
        <p:nvSpPr>
          <p:cNvPr id="7" name="Text Placeholder 6">
            <a:extLst>
              <a:ext uri="{FF2B5EF4-FFF2-40B4-BE49-F238E27FC236}">
                <a16:creationId xmlns:a16="http://schemas.microsoft.com/office/drawing/2014/main" id="{8F60FE46-C4A2-49EB-9D1E-FEFE2C69E106}"/>
              </a:ext>
            </a:extLst>
          </p:cNvPr>
          <p:cNvSpPr>
            <a:spLocks noGrp="1"/>
          </p:cNvSpPr>
          <p:nvPr>
            <p:ph type="body" sz="quarter" idx="25"/>
          </p:nvPr>
        </p:nvSpPr>
        <p:spPr>
          <a:xfrm>
            <a:off x="3781043" y="5111451"/>
            <a:ext cx="6830575" cy="116889"/>
          </a:xfrm>
        </p:spPr>
        <p:txBody>
          <a:bodyPr anchor="ctr">
            <a:noAutofit/>
          </a:bodyPr>
          <a:lstStyle/>
          <a:p>
            <a:r>
              <a:rPr lang="en-US" sz="2000" b="1" dirty="0">
                <a:solidFill>
                  <a:schemeClr val="tx1"/>
                </a:solidFill>
              </a:rPr>
              <a:t>How can you help fortify succeed in its mission?</a:t>
            </a:r>
          </a:p>
        </p:txBody>
      </p:sp>
      <p:sp>
        <p:nvSpPr>
          <p:cNvPr id="6" name="Text Placeholder 5">
            <a:extLst>
              <a:ext uri="{FF2B5EF4-FFF2-40B4-BE49-F238E27FC236}">
                <a16:creationId xmlns:a16="http://schemas.microsoft.com/office/drawing/2014/main" id="{071D6DC6-1167-4691-9102-803C951DFEF9}"/>
              </a:ext>
            </a:extLst>
          </p:cNvPr>
          <p:cNvSpPr>
            <a:spLocks noGrp="1"/>
          </p:cNvSpPr>
          <p:nvPr>
            <p:ph type="body" sz="quarter" idx="26"/>
          </p:nvPr>
        </p:nvSpPr>
        <p:spPr>
          <a:xfrm>
            <a:off x="3870960" y="5446886"/>
            <a:ext cx="7821674" cy="1150758"/>
          </a:xfrm>
          <a:solidFill>
            <a:schemeClr val="accent6">
              <a:lumMod val="60000"/>
              <a:lumOff val="40000"/>
            </a:schemeClr>
          </a:solidFill>
        </p:spPr>
        <p:txBody>
          <a:bodyPr>
            <a:noAutofit/>
          </a:bodyPr>
          <a:lstStyle/>
          <a:p>
            <a:r>
              <a:rPr lang="en-ZA" sz="1400" dirty="0"/>
              <a:t>Here at Fortify, we market ourselves to a wide range of students with many underlying skillsets and talents.  All students who resonate with the values of Fortify are encouraged to join!</a:t>
            </a:r>
          </a:p>
          <a:p>
            <a:endParaRPr lang="en-US" sz="1400" dirty="0"/>
          </a:p>
        </p:txBody>
      </p:sp>
    </p:spTree>
    <p:extLst>
      <p:ext uri="{BB962C8B-B14F-4D97-AF65-F5344CB8AC3E}">
        <p14:creationId xmlns:p14="http://schemas.microsoft.com/office/powerpoint/2010/main" val="627911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034141" y="2943869"/>
            <a:ext cx="3213964" cy="345475"/>
          </a:xfrm>
          <a:solidFill>
            <a:schemeClr val="bg1">
              <a:lumMod val="95000"/>
              <a:lumOff val="5000"/>
            </a:schemeClr>
          </a:solidFill>
        </p:spPr>
        <p:txBody>
          <a:bodyPr vert="horz" lIns="0" tIns="45720" rIns="91440" bIns="45720" rtlCol="0" anchor="t">
            <a:normAutofit fontScale="85000" lnSpcReduction="10000"/>
          </a:bodyPr>
          <a:lstStyle/>
          <a:p>
            <a:r>
              <a:rPr lang="en-US" b="1" dirty="0"/>
              <a:t>Research &amp; strategy [R&amp;S] team</a:t>
            </a:r>
          </a:p>
        </p:txBody>
      </p:sp>
      <p:sp>
        <p:nvSpPr>
          <p:cNvPr id="4" name="Text Placeholder 3">
            <a:extLst>
              <a:ext uri="{FF2B5EF4-FFF2-40B4-BE49-F238E27FC236}">
                <a16:creationId xmlns:a16="http://schemas.microsoft.com/office/drawing/2014/main" id="{B33DB723-F5E2-41A5-84C1-EBDEDA5B2188}"/>
              </a:ext>
            </a:extLst>
          </p:cNvPr>
          <p:cNvSpPr>
            <a:spLocks noGrp="1"/>
          </p:cNvSpPr>
          <p:nvPr>
            <p:ph type="body" sz="quarter" idx="15"/>
          </p:nvPr>
        </p:nvSpPr>
        <p:spPr>
          <a:xfrm>
            <a:off x="1034141" y="3249013"/>
            <a:ext cx="3103493" cy="3196237"/>
          </a:xfrm>
        </p:spPr>
        <p:txBody>
          <a:bodyPr>
            <a:normAutofit fontScale="62500" lnSpcReduction="20000"/>
          </a:bodyPr>
          <a:lstStyle/>
          <a:p>
            <a:pPr algn="l">
              <a:buFont typeface="Arial" panose="020B0604020202020204" pitchFamily="34" charset="0"/>
              <a:buChar char="•"/>
            </a:pPr>
            <a:r>
              <a:rPr lang="en-US" sz="2000" dirty="0">
                <a:latin typeface="+mn-lt"/>
              </a:rPr>
              <a:t>Research and develop marketing and advertising material for prospective client </a:t>
            </a:r>
            <a:r>
              <a:rPr lang="en-US" sz="2000" dirty="0" err="1">
                <a:latin typeface="+mn-lt"/>
              </a:rPr>
              <a:t>organisations</a:t>
            </a:r>
            <a:r>
              <a:rPr lang="en-US" sz="2000" dirty="0">
                <a:latin typeface="+mn-lt"/>
              </a:rPr>
              <a:t> and cyber security volunteers.</a:t>
            </a:r>
          </a:p>
          <a:p>
            <a:pPr algn="l">
              <a:buFont typeface="Arial" panose="020B0604020202020204" pitchFamily="34" charset="0"/>
              <a:buChar char="•"/>
            </a:pPr>
            <a:r>
              <a:rPr lang="en-US" sz="2000" dirty="0">
                <a:latin typeface="+mn-lt"/>
              </a:rPr>
              <a:t>Continue creating and refining legal documentation, to ensure the Fortify is compliant with Australian standards and regulations.</a:t>
            </a:r>
          </a:p>
          <a:p>
            <a:pPr algn="l">
              <a:buFont typeface="Arial" panose="020B0604020202020204" pitchFamily="34" charset="0"/>
              <a:buChar char="•"/>
            </a:pPr>
            <a:r>
              <a:rPr lang="en-US" sz="2000" dirty="0">
                <a:latin typeface="+mn-lt"/>
              </a:rPr>
              <a:t>Continue developing and refining the cyber security assessment questionnaire and scoring matrix.</a:t>
            </a:r>
          </a:p>
          <a:p>
            <a:pPr marL="171450" indent="-171450">
              <a:buFont typeface="Wingdings" panose="05000000000000000000" pitchFamily="2" charset="2"/>
              <a:buChar char="q"/>
            </a:pPr>
            <a:endParaRPr lang="en-US" dirty="0"/>
          </a:p>
          <a:p>
            <a:pPr marL="171450" indent="-171450">
              <a:buFont typeface="Wingdings" panose="05000000000000000000" pitchFamily="2" charset="2"/>
              <a:buChar char="q"/>
            </a:pPr>
            <a:endParaRPr lang="en-US" dirty="0"/>
          </a:p>
        </p:txBody>
      </p:sp>
      <p:sp>
        <p:nvSpPr>
          <p:cNvPr id="5" name="Text Placeholder 4">
            <a:extLst>
              <a:ext uri="{FF2B5EF4-FFF2-40B4-BE49-F238E27FC236}">
                <a16:creationId xmlns:a16="http://schemas.microsoft.com/office/drawing/2014/main" id="{EBEDB7CB-2A17-4C89-8463-567F882F6B1C}"/>
              </a:ext>
            </a:extLst>
          </p:cNvPr>
          <p:cNvSpPr>
            <a:spLocks noGrp="1"/>
          </p:cNvSpPr>
          <p:nvPr>
            <p:ph type="body" sz="quarter" idx="16"/>
          </p:nvPr>
        </p:nvSpPr>
        <p:spPr>
          <a:xfrm>
            <a:off x="4641894" y="2903538"/>
            <a:ext cx="3104198" cy="320381"/>
          </a:xfrm>
          <a:solidFill>
            <a:schemeClr val="bg1">
              <a:lumMod val="95000"/>
              <a:lumOff val="5000"/>
            </a:schemeClr>
          </a:solidFill>
        </p:spPr>
        <p:txBody>
          <a:bodyPr/>
          <a:lstStyle/>
          <a:p>
            <a:r>
              <a:rPr lang="en-US" b="1" dirty="0"/>
              <a:t>Development team</a:t>
            </a:r>
          </a:p>
        </p:txBody>
      </p:sp>
      <p:sp>
        <p:nvSpPr>
          <p:cNvPr id="6" name="Text Placeholder 5">
            <a:extLst>
              <a:ext uri="{FF2B5EF4-FFF2-40B4-BE49-F238E27FC236}">
                <a16:creationId xmlns:a16="http://schemas.microsoft.com/office/drawing/2014/main" id="{D8F83235-6CF2-4F43-BEFE-6C0E272FDCC6}"/>
              </a:ext>
            </a:extLst>
          </p:cNvPr>
          <p:cNvSpPr>
            <a:spLocks noGrp="1"/>
          </p:cNvSpPr>
          <p:nvPr>
            <p:ph type="body" sz="quarter" idx="17"/>
          </p:nvPr>
        </p:nvSpPr>
        <p:spPr>
          <a:xfrm>
            <a:off x="8249600" y="3289344"/>
            <a:ext cx="3666793" cy="2430427"/>
          </a:xfrm>
        </p:spPr>
        <p:txBody>
          <a:bodyPr>
            <a:normAutofit fontScale="25000" lnSpcReduction="20000"/>
          </a:bodyPr>
          <a:lstStyle/>
          <a:p>
            <a:pPr rtl="0"/>
            <a:r>
              <a:rPr lang="en-US" dirty="0">
                <a:effectLst/>
                <a:latin typeface="-apple-system"/>
              </a:rPr>
              <a:t>[</a:t>
            </a:r>
          </a:p>
          <a:p>
            <a:pPr rtl="0">
              <a:buFont typeface="Arial" panose="020B0604020202020204" pitchFamily="34" charset="0"/>
              <a:buChar char="•"/>
            </a:pPr>
            <a:r>
              <a:rPr lang="en-US" sz="5600" dirty="0">
                <a:effectLst/>
                <a:latin typeface="+mn-lt"/>
              </a:rPr>
              <a:t>Create a functional prototype of the website in Figma.</a:t>
            </a:r>
          </a:p>
          <a:p>
            <a:pPr rtl="0">
              <a:buFont typeface="Arial" panose="020B0604020202020204" pitchFamily="34" charset="0"/>
              <a:buChar char="•"/>
            </a:pPr>
            <a:r>
              <a:rPr lang="en-US" sz="5600" dirty="0">
                <a:effectLst/>
                <a:latin typeface="+mn-lt"/>
              </a:rPr>
              <a:t>Collaborate with the Research &amp; Strategy team to design and prototype critical website functionality. </a:t>
            </a:r>
          </a:p>
          <a:p>
            <a:pPr rtl="0">
              <a:buFont typeface="Arial" panose="020B0604020202020204" pitchFamily="34" charset="0"/>
              <a:buChar char="•"/>
            </a:pPr>
            <a:r>
              <a:rPr lang="en-US" sz="5600" dirty="0">
                <a:effectLst/>
                <a:latin typeface="+mn-lt"/>
              </a:rPr>
              <a:t>Continue to iterate on design work from the previous trimester. </a:t>
            </a:r>
          </a:p>
        </p:txBody>
      </p:sp>
      <p:sp>
        <p:nvSpPr>
          <p:cNvPr id="7" name="Text Placeholder 6">
            <a:extLst>
              <a:ext uri="{FF2B5EF4-FFF2-40B4-BE49-F238E27FC236}">
                <a16:creationId xmlns:a16="http://schemas.microsoft.com/office/drawing/2014/main" id="{38567012-CD35-41AB-B12D-92555A9BE0D0}"/>
              </a:ext>
            </a:extLst>
          </p:cNvPr>
          <p:cNvSpPr>
            <a:spLocks noGrp="1"/>
          </p:cNvSpPr>
          <p:nvPr>
            <p:ph type="body" sz="quarter" idx="18"/>
          </p:nvPr>
        </p:nvSpPr>
        <p:spPr>
          <a:solidFill>
            <a:schemeClr val="bg1">
              <a:lumMod val="95000"/>
              <a:lumOff val="5000"/>
            </a:schemeClr>
          </a:solidFill>
        </p:spPr>
        <p:txBody>
          <a:bodyPr/>
          <a:lstStyle/>
          <a:p>
            <a:r>
              <a:rPr lang="en-US" b="1" dirty="0"/>
              <a:t>Ui / </a:t>
            </a:r>
            <a:r>
              <a:rPr lang="en-US" b="1" dirty="0" err="1"/>
              <a:t>Ux</a:t>
            </a:r>
            <a:r>
              <a:rPr lang="en-US" b="1" dirty="0"/>
              <a:t> TEAM</a:t>
            </a:r>
          </a:p>
        </p:txBody>
      </p:sp>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1178560" y="216539"/>
            <a:ext cx="9173980" cy="1236341"/>
          </a:xfrm>
          <a:solidFill>
            <a:schemeClr val="accent6">
              <a:lumMod val="75000"/>
            </a:schemeClr>
          </a:solidFill>
        </p:spPr>
        <p:txBody>
          <a:bodyPr>
            <a:noAutofit/>
          </a:bodyPr>
          <a:lstStyle/>
          <a:p>
            <a:r>
              <a:rPr lang="en-US" sz="3600" dirty="0">
                <a:solidFill>
                  <a:schemeClr val="tx1"/>
                </a:solidFill>
              </a:rPr>
              <a:t>WHY JOIN Fortify? </a:t>
            </a:r>
            <a:br>
              <a:rPr lang="en-US" sz="3600" dirty="0">
                <a:solidFill>
                  <a:schemeClr val="tx1"/>
                </a:solidFill>
              </a:rPr>
            </a:br>
            <a:r>
              <a:rPr lang="en-US" sz="3600" i="1" dirty="0">
                <a:solidFill>
                  <a:schemeClr val="tx1"/>
                </a:solidFill>
              </a:rPr>
              <a:t>Explore our many exciting teams!</a:t>
            </a:r>
          </a:p>
        </p:txBody>
      </p:sp>
      <p:sp>
        <p:nvSpPr>
          <p:cNvPr id="15" name="Slide Number Placeholder 14">
            <a:extLst>
              <a:ext uri="{FF2B5EF4-FFF2-40B4-BE49-F238E27FC236}">
                <a16:creationId xmlns:a16="http://schemas.microsoft.com/office/drawing/2014/main" id="{A65DB049-1A50-43CE-907A-2AA792D6F9F1}"/>
              </a:ext>
            </a:extLst>
          </p:cNvPr>
          <p:cNvSpPr>
            <a:spLocks noGrp="1"/>
          </p:cNvSpPr>
          <p:nvPr>
            <p:ph type="sldNum" sz="quarter" idx="22"/>
          </p:nvPr>
        </p:nvSpPr>
        <p:spPr/>
        <p:txBody>
          <a:bodyPr>
            <a:normAutofit/>
          </a:bodyPr>
          <a:lstStyle/>
          <a:p>
            <a:fld id="{B5CEABB6-07DC-46E8-9B57-56EC44A396E5}" type="slidenum">
              <a:rPr lang="en-US" smtClean="0"/>
              <a:pPr/>
              <a:t>4</a:t>
            </a:fld>
            <a:endParaRPr lang="en-US" dirty="0"/>
          </a:p>
        </p:txBody>
      </p:sp>
      <p:sp>
        <p:nvSpPr>
          <p:cNvPr id="30" name="Text Placeholder 5">
            <a:extLst>
              <a:ext uri="{FF2B5EF4-FFF2-40B4-BE49-F238E27FC236}">
                <a16:creationId xmlns:a16="http://schemas.microsoft.com/office/drawing/2014/main" id="{1591ED90-77AF-1B8E-3C5A-38D60C5B2A02}"/>
              </a:ext>
            </a:extLst>
          </p:cNvPr>
          <p:cNvSpPr txBox="1">
            <a:spLocks/>
          </p:cNvSpPr>
          <p:nvPr/>
        </p:nvSpPr>
        <p:spPr>
          <a:xfrm>
            <a:off x="1226294" y="1555331"/>
            <a:ext cx="9077960" cy="1267989"/>
          </a:xfrm>
          <a:prstGeom prst="rect">
            <a:avLst/>
          </a:prstGeom>
          <a:solidFill>
            <a:schemeClr val="accent6">
              <a:lumMod val="60000"/>
              <a:lumOff val="40000"/>
            </a:schemeClr>
          </a:solidFill>
        </p:spPr>
        <p:txBody>
          <a:bodyPr vert="horz" lIns="0" tIns="45720" rIns="91440" bIns="45720" rtlCol="0">
            <a:noAutofit/>
          </a:bodyPr>
          <a:lstStyle>
            <a:lvl1pPr marL="0" indent="0" algn="l" defTabSz="914400" rtl="0" eaLnBrk="1" latinLnBrk="0" hangingPunct="1">
              <a:lnSpc>
                <a:spcPct val="150000"/>
              </a:lnSpc>
              <a:spcBef>
                <a:spcPts val="1000"/>
              </a:spcBef>
              <a:buFont typeface="Arial" panose="020B0604020202020204" pitchFamily="34" charset="0"/>
              <a:buNone/>
              <a:defRPr sz="12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t>Fortify offers an exciting landscape for prospective junior students! Our dynamic structure offers </a:t>
            </a:r>
            <a:br>
              <a:rPr lang="en-US" sz="1400" b="1" dirty="0"/>
            </a:br>
            <a:r>
              <a:rPr lang="en-US" sz="1400" b="1" dirty="0"/>
              <a:t>our team members to join teams who are more tailored to their specific skillsets!  Each team offers a unique range of projects and collaborative groups students will be able to assign themselves to!   </a:t>
            </a:r>
          </a:p>
        </p:txBody>
      </p:sp>
      <p:sp>
        <p:nvSpPr>
          <p:cNvPr id="12" name="TextBox 11">
            <a:extLst>
              <a:ext uri="{FF2B5EF4-FFF2-40B4-BE49-F238E27FC236}">
                <a16:creationId xmlns:a16="http://schemas.microsoft.com/office/drawing/2014/main" id="{8400498C-3F29-D184-1186-F1DE79631E9C}"/>
              </a:ext>
            </a:extLst>
          </p:cNvPr>
          <p:cNvSpPr txBox="1"/>
          <p:nvPr/>
        </p:nvSpPr>
        <p:spPr>
          <a:xfrm>
            <a:off x="4172875" y="3487671"/>
            <a:ext cx="3741765" cy="2246769"/>
          </a:xfrm>
          <a:prstGeom prst="rect">
            <a:avLst/>
          </a:prstGeom>
          <a:noFill/>
        </p:spPr>
        <p:txBody>
          <a:bodyPr wrap="square">
            <a:spAutoFit/>
          </a:bodyPr>
          <a:lstStyle/>
          <a:p>
            <a:r>
              <a:rPr lang="en-US" sz="1400" dirty="0">
                <a:solidFill>
                  <a:schemeClr val="tx2"/>
                </a:solidFill>
                <a:ea typeface="+mj-ea"/>
                <a:cs typeface="+mj-cs"/>
              </a:rPr>
              <a:t>Merge the 2 projects (front-end and backend) </a:t>
            </a:r>
            <a:r>
              <a:rPr lang="en-US" sz="1400" dirty="0" err="1">
                <a:solidFill>
                  <a:schemeClr val="tx2"/>
                </a:solidFill>
                <a:ea typeface="+mj-ea"/>
                <a:cs typeface="+mj-cs"/>
              </a:rPr>
              <a:t>togerther</a:t>
            </a:r>
            <a:r>
              <a:rPr lang="en-US" sz="1400" dirty="0">
                <a:solidFill>
                  <a:schemeClr val="tx2"/>
                </a:solidFill>
                <a:ea typeface="+mj-ea"/>
                <a:cs typeface="+mj-cs"/>
              </a:rPr>
              <a:t> and move it into SourceTree.</a:t>
            </a:r>
          </a:p>
          <a:p>
            <a:br>
              <a:rPr lang="en-US" sz="1400" dirty="0">
                <a:solidFill>
                  <a:schemeClr val="tx2"/>
                </a:solidFill>
                <a:ea typeface="+mj-ea"/>
                <a:cs typeface="+mj-cs"/>
              </a:rPr>
            </a:br>
            <a:r>
              <a:rPr lang="en-US" sz="1400" dirty="0">
                <a:solidFill>
                  <a:schemeClr val="tx2"/>
                </a:solidFill>
                <a:ea typeface="+mj-ea"/>
                <a:cs typeface="+mj-cs"/>
              </a:rPr>
              <a:t> Integration of the 2 </a:t>
            </a:r>
            <a:r>
              <a:rPr lang="en-US" sz="1400" dirty="0" err="1">
                <a:solidFill>
                  <a:schemeClr val="tx2"/>
                </a:solidFill>
                <a:ea typeface="+mj-ea"/>
                <a:cs typeface="+mj-cs"/>
              </a:rPr>
              <a:t>fronr</a:t>
            </a:r>
            <a:r>
              <a:rPr lang="en-US" sz="1400" dirty="0">
                <a:solidFill>
                  <a:schemeClr val="tx2"/>
                </a:solidFill>
                <a:ea typeface="+mj-ea"/>
                <a:cs typeface="+mj-cs"/>
              </a:rPr>
              <a:t>-end and backend (we foresee that this will consume a lot of time doing research/upskilling and testing)</a:t>
            </a:r>
          </a:p>
          <a:p>
            <a:br>
              <a:rPr lang="en-US" sz="1400" dirty="0">
                <a:solidFill>
                  <a:schemeClr val="tx2"/>
                </a:solidFill>
                <a:ea typeface="+mj-ea"/>
                <a:cs typeface="+mj-cs"/>
              </a:rPr>
            </a:br>
            <a:r>
              <a:rPr lang="en-US" sz="1400" dirty="0">
                <a:solidFill>
                  <a:schemeClr val="tx2"/>
                </a:solidFill>
                <a:ea typeface="+mj-ea"/>
                <a:cs typeface="+mj-cs"/>
              </a:rPr>
              <a:t> Implement login/logout functionality</a:t>
            </a:r>
          </a:p>
        </p:txBody>
      </p:sp>
    </p:spTree>
    <p:extLst>
      <p:ext uri="{BB962C8B-B14F-4D97-AF65-F5344CB8AC3E}">
        <p14:creationId xmlns:p14="http://schemas.microsoft.com/office/powerpoint/2010/main" val="1738561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85247" y="2215118"/>
            <a:ext cx="3525075" cy="495194"/>
          </a:xfrm>
          <a:solidFill>
            <a:schemeClr val="accent6">
              <a:lumMod val="60000"/>
              <a:lumOff val="40000"/>
            </a:schemeClr>
          </a:solidFill>
        </p:spPr>
        <p:txBody>
          <a:bodyPr vert="horz" lIns="0" tIns="45720" rIns="91440" bIns="45720" rtlCol="0" anchor="t">
            <a:normAutofit/>
          </a:bodyPr>
          <a:lstStyle/>
          <a:p>
            <a:r>
              <a:rPr lang="en-US" b="1" dirty="0">
                <a:solidFill>
                  <a:schemeClr val="tx1"/>
                </a:solidFill>
              </a:rPr>
              <a:t>R&amp;S Marketing team</a:t>
            </a:r>
          </a:p>
        </p:txBody>
      </p:sp>
      <p:sp>
        <p:nvSpPr>
          <p:cNvPr id="4" name="Text Placeholder 3">
            <a:extLst>
              <a:ext uri="{FF2B5EF4-FFF2-40B4-BE49-F238E27FC236}">
                <a16:creationId xmlns:a16="http://schemas.microsoft.com/office/drawing/2014/main" id="{BCB14EA2-CBDF-4C65-9598-93DEDB4C9C2E}"/>
              </a:ext>
            </a:extLst>
          </p:cNvPr>
          <p:cNvSpPr>
            <a:spLocks noGrp="1"/>
          </p:cNvSpPr>
          <p:nvPr>
            <p:ph type="body" sz="quarter" idx="15"/>
          </p:nvPr>
        </p:nvSpPr>
        <p:spPr>
          <a:xfrm>
            <a:off x="3815921" y="1917828"/>
            <a:ext cx="8191500" cy="1910185"/>
          </a:xfrm>
        </p:spPr>
        <p:txBody>
          <a:bodyPr>
            <a:normAutofit fontScale="32500" lnSpcReduction="20000"/>
          </a:bodyPr>
          <a:lstStyle/>
          <a:p>
            <a:pPr marL="171450" indent="-171450">
              <a:buFont typeface="Wingdings" panose="05000000000000000000" pitchFamily="2" charset="2"/>
              <a:buChar char="q"/>
            </a:pPr>
            <a:r>
              <a:rPr lang="en-US" sz="3700" dirty="0"/>
              <a:t>Working within the Research &amp; Strategy team, the marketing team have engaged in activities involving developing marketing plan for creating awareness of Fortify company with the objective of connecting volunteer cyber security professionals with </a:t>
            </a:r>
            <a:r>
              <a:rPr lang="en-US" sz="3700" dirty="0" err="1"/>
              <a:t>organisations</a:t>
            </a:r>
            <a:r>
              <a:rPr lang="en-US" sz="3700" dirty="0"/>
              <a:t> that need help strengthening their system security, by addressing security issues and gaps in cyber security awareness. Fortify is targeted towards small businesses and non-profit </a:t>
            </a:r>
            <a:r>
              <a:rPr lang="en-US" sz="3700" dirty="0" err="1"/>
              <a:t>organisations</a:t>
            </a:r>
            <a:r>
              <a:rPr lang="en-US" sz="3700" dirty="0"/>
              <a:t> that do not have the adequate resources to field dedicated cyber security teams, and it is our overall goal to provide a platform for our volunteers to both advertise their cyber security expertise, as well as develop security controls and models that are needed. </a:t>
            </a:r>
          </a:p>
          <a:p>
            <a:pPr marL="171450" indent="-171450">
              <a:buFont typeface="Wingdings" panose="05000000000000000000" pitchFamily="2" charset="2"/>
              <a:buChar char="q"/>
            </a:pPr>
            <a:endParaRPr lang="en-US" dirty="0"/>
          </a:p>
        </p:txBody>
      </p:sp>
      <p:sp>
        <p:nvSpPr>
          <p:cNvPr id="11" name="Date Placeholder 10">
            <a:extLst>
              <a:ext uri="{FF2B5EF4-FFF2-40B4-BE49-F238E27FC236}">
                <a16:creationId xmlns:a16="http://schemas.microsoft.com/office/drawing/2014/main" id="{2EB774B5-B44C-4B2E-8DA7-7DA4F594A312}"/>
              </a:ext>
            </a:extLst>
          </p:cNvPr>
          <p:cNvSpPr>
            <a:spLocks noGrp="1"/>
          </p:cNvSpPr>
          <p:nvPr>
            <p:ph type="dt" sz="half" idx="20"/>
          </p:nvPr>
        </p:nvSpPr>
        <p:spPr/>
        <p:txBody>
          <a:bodyPr/>
          <a:lstStyle/>
          <a:p>
            <a:r>
              <a:rPr lang="en-US" dirty="0"/>
              <a:t>1/7/20XX</a:t>
            </a:r>
          </a:p>
        </p:txBody>
      </p:sp>
      <p:sp>
        <p:nvSpPr>
          <p:cNvPr id="12" name="Footer Placeholder 11">
            <a:extLst>
              <a:ext uri="{FF2B5EF4-FFF2-40B4-BE49-F238E27FC236}">
                <a16:creationId xmlns:a16="http://schemas.microsoft.com/office/drawing/2014/main" id="{06ACBB45-6616-4FE9-B211-BDCA0491CD12}"/>
              </a:ext>
            </a:extLst>
          </p:cNvPr>
          <p:cNvSpPr>
            <a:spLocks noGrp="1"/>
          </p:cNvSpPr>
          <p:nvPr>
            <p:ph type="ftr" sz="quarter" idx="21"/>
          </p:nvPr>
        </p:nvSpPr>
        <p:spPr/>
        <p:txBody>
          <a:bodyPr/>
          <a:lstStyle/>
          <a:p>
            <a:r>
              <a:rPr lang="en-US" dirty="0"/>
              <a:t>Pitch deck</a:t>
            </a:r>
          </a:p>
        </p:txBody>
      </p:sp>
      <p:sp>
        <p:nvSpPr>
          <p:cNvPr id="13" name="Slide Number Placeholder 12">
            <a:extLst>
              <a:ext uri="{FF2B5EF4-FFF2-40B4-BE49-F238E27FC236}">
                <a16:creationId xmlns:a16="http://schemas.microsoft.com/office/drawing/2014/main" id="{8EB4FD15-5553-45C2-B403-92726A0897AE}"/>
              </a:ext>
            </a:extLst>
          </p:cNvPr>
          <p:cNvSpPr>
            <a:spLocks noGrp="1"/>
          </p:cNvSpPr>
          <p:nvPr>
            <p:ph type="sldNum" sz="quarter" idx="22"/>
          </p:nvPr>
        </p:nvSpPr>
        <p:spPr/>
        <p:txBody>
          <a:bodyPr>
            <a:normAutofit/>
          </a:bodyPr>
          <a:lstStyle/>
          <a:p>
            <a:fld id="{B5CEABB6-07DC-46E8-9B57-56EC44A396E5}" type="slidenum">
              <a:rPr lang="en-US" smtClean="0"/>
              <a:pPr/>
              <a:t>5</a:t>
            </a:fld>
            <a:endParaRPr lang="en-US" dirty="0"/>
          </a:p>
        </p:txBody>
      </p:sp>
      <p:sp>
        <p:nvSpPr>
          <p:cNvPr id="5" name="Text Placeholder 4">
            <a:extLst>
              <a:ext uri="{FF2B5EF4-FFF2-40B4-BE49-F238E27FC236}">
                <a16:creationId xmlns:a16="http://schemas.microsoft.com/office/drawing/2014/main" id="{13A00EDB-B024-49EC-A7CD-4E3A92A0AC2E}"/>
              </a:ext>
            </a:extLst>
          </p:cNvPr>
          <p:cNvSpPr>
            <a:spLocks noGrp="1"/>
          </p:cNvSpPr>
          <p:nvPr>
            <p:ph type="body" sz="quarter" idx="23"/>
          </p:nvPr>
        </p:nvSpPr>
        <p:spPr>
          <a:xfrm>
            <a:off x="193485" y="4116002"/>
            <a:ext cx="3135342" cy="345472"/>
          </a:xfrm>
          <a:solidFill>
            <a:schemeClr val="accent6">
              <a:lumMod val="60000"/>
              <a:lumOff val="40000"/>
            </a:schemeClr>
          </a:solidFill>
        </p:spPr>
        <p:txBody>
          <a:bodyPr/>
          <a:lstStyle/>
          <a:p>
            <a:r>
              <a:rPr lang="en-US" b="1" dirty="0" err="1">
                <a:solidFill>
                  <a:schemeClr val="tx1"/>
                </a:solidFill>
              </a:rPr>
              <a:t>r&amp;s</a:t>
            </a:r>
            <a:r>
              <a:rPr lang="en-US" b="1" dirty="0">
                <a:solidFill>
                  <a:schemeClr val="tx1"/>
                </a:solidFill>
              </a:rPr>
              <a:t> Legal team</a:t>
            </a:r>
          </a:p>
        </p:txBody>
      </p:sp>
      <p:sp>
        <p:nvSpPr>
          <p:cNvPr id="6" name="Text Placeholder 5">
            <a:extLst>
              <a:ext uri="{FF2B5EF4-FFF2-40B4-BE49-F238E27FC236}">
                <a16:creationId xmlns:a16="http://schemas.microsoft.com/office/drawing/2014/main" id="{DFD82EC7-5ADD-4197-AE50-6BAA12DAE5D3}"/>
              </a:ext>
            </a:extLst>
          </p:cNvPr>
          <p:cNvSpPr>
            <a:spLocks noGrp="1"/>
          </p:cNvSpPr>
          <p:nvPr>
            <p:ph type="body" sz="quarter" idx="24"/>
          </p:nvPr>
        </p:nvSpPr>
        <p:spPr>
          <a:xfrm>
            <a:off x="3869613" y="3828014"/>
            <a:ext cx="7847407" cy="1329365"/>
          </a:xfrm>
        </p:spPr>
        <p:txBody>
          <a:bodyPr>
            <a:normAutofit fontScale="92500"/>
          </a:bodyPr>
          <a:lstStyle/>
          <a:p>
            <a:r>
              <a:rPr lang="en-US" dirty="0"/>
              <a:t>Working within the Research &amp; Strategy team, the Legal sub team engaged in objectives with relevance to the legal documentation of Fortify and all parties involved. This included members </a:t>
            </a:r>
            <a:r>
              <a:rPr lang="en-US" dirty="0" err="1"/>
              <a:t>finalising</a:t>
            </a:r>
            <a:r>
              <a:rPr lang="en-US" dirty="0"/>
              <a:t> and separating the ‘Terms and Conditions’ and ‘Privacy Policy’ sections into separate documents, which are expected to be integrated into the Fortify website in future trimesters. The sub team also worked on researching and completing the first draft and version of a client contract/agreement between experts and volunteers of the Fortify service.</a:t>
            </a:r>
          </a:p>
        </p:txBody>
      </p:sp>
      <p:sp>
        <p:nvSpPr>
          <p:cNvPr id="9" name="Text Placeholder 8">
            <a:extLst>
              <a:ext uri="{FF2B5EF4-FFF2-40B4-BE49-F238E27FC236}">
                <a16:creationId xmlns:a16="http://schemas.microsoft.com/office/drawing/2014/main" id="{D0BCF128-16BF-47FB-8300-C056A7A674B5}"/>
              </a:ext>
            </a:extLst>
          </p:cNvPr>
          <p:cNvSpPr>
            <a:spLocks noGrp="1"/>
          </p:cNvSpPr>
          <p:nvPr>
            <p:ph type="body" sz="quarter" idx="25"/>
          </p:nvPr>
        </p:nvSpPr>
        <p:spPr>
          <a:xfrm>
            <a:off x="193485" y="5515803"/>
            <a:ext cx="3352355" cy="495194"/>
          </a:xfrm>
          <a:solidFill>
            <a:schemeClr val="accent6">
              <a:lumMod val="60000"/>
              <a:lumOff val="40000"/>
            </a:schemeClr>
          </a:solidFill>
        </p:spPr>
        <p:txBody>
          <a:bodyPr/>
          <a:lstStyle/>
          <a:p>
            <a:r>
              <a:rPr lang="en-US" b="1" dirty="0">
                <a:solidFill>
                  <a:schemeClr val="tx1"/>
                </a:solidFill>
              </a:rPr>
              <a:t>R&amp;S questionnaire team </a:t>
            </a:r>
          </a:p>
        </p:txBody>
      </p:sp>
      <p:sp>
        <p:nvSpPr>
          <p:cNvPr id="19" name="Text Placeholder 18">
            <a:extLst>
              <a:ext uri="{FF2B5EF4-FFF2-40B4-BE49-F238E27FC236}">
                <a16:creationId xmlns:a16="http://schemas.microsoft.com/office/drawing/2014/main" id="{B0676644-67D7-BB67-381E-E07B871A75E2}"/>
              </a:ext>
            </a:extLst>
          </p:cNvPr>
          <p:cNvSpPr>
            <a:spLocks noGrp="1"/>
          </p:cNvSpPr>
          <p:nvPr>
            <p:ph type="body" sz="quarter" idx="26"/>
          </p:nvPr>
        </p:nvSpPr>
        <p:spPr>
          <a:xfrm>
            <a:off x="3815921" y="5359610"/>
            <a:ext cx="7217950" cy="1329365"/>
          </a:xfrm>
        </p:spPr>
        <p:txBody>
          <a:bodyPr>
            <a:normAutofit fontScale="25000" lnSpcReduction="20000"/>
          </a:bodyPr>
          <a:lstStyle/>
          <a:p>
            <a:pPr>
              <a:spcBef>
                <a:spcPts val="0"/>
              </a:spcBef>
            </a:pPr>
            <a:r>
              <a:rPr lang="en-AU" dirty="0"/>
              <a:t>[</a:t>
            </a:r>
            <a:r>
              <a:rPr lang="en-US" sz="4800" dirty="0"/>
              <a:t>Creating an induction form for volunteer cyber experts to initially fill out on the website. </a:t>
            </a:r>
          </a:p>
          <a:p>
            <a:pPr>
              <a:spcBef>
                <a:spcPts val="0"/>
              </a:spcBef>
            </a:pPr>
            <a:r>
              <a:rPr lang="en-US" sz="4800" dirty="0"/>
              <a:t>Create an assessment interview process for Fortify consultants to better understand/vet/approve or deny applicants. </a:t>
            </a:r>
          </a:p>
          <a:p>
            <a:pPr>
              <a:spcBef>
                <a:spcPts val="0"/>
              </a:spcBef>
            </a:pPr>
            <a:r>
              <a:rPr lang="en-US" sz="4800" dirty="0"/>
              <a:t>Creating a full end-to-end Customer and Volunteer Process. Creating a Prototype for back-end dashboard for Fortify consultants to better visualize the experts and clients on hand</a:t>
            </a:r>
          </a:p>
        </p:txBody>
      </p:sp>
      <p:sp>
        <p:nvSpPr>
          <p:cNvPr id="14" name="Title 1">
            <a:extLst>
              <a:ext uri="{FF2B5EF4-FFF2-40B4-BE49-F238E27FC236}">
                <a16:creationId xmlns:a16="http://schemas.microsoft.com/office/drawing/2014/main" id="{0BB53521-C6DA-92ED-AB53-F5A2E295720F}"/>
              </a:ext>
            </a:extLst>
          </p:cNvPr>
          <p:cNvSpPr txBox="1">
            <a:spLocks/>
          </p:cNvSpPr>
          <p:nvPr/>
        </p:nvSpPr>
        <p:spPr>
          <a:xfrm>
            <a:off x="804568" y="127736"/>
            <a:ext cx="10386171" cy="767687"/>
          </a:xfrm>
          <a:prstGeom prst="rect">
            <a:avLst/>
          </a:prstGeom>
          <a:solidFill>
            <a:schemeClr val="accent6">
              <a:lumMod val="75000"/>
            </a:schemeClr>
          </a:solidFill>
        </p:spPr>
        <p:txBody>
          <a:bodyPr vert="horz" lIns="0" tIns="45720" rIns="91440" bIns="45720" rtlCol="0" anchor="b">
            <a:normAutofit lnSpcReduction="10000"/>
          </a:bodyPr>
          <a:lstStyle>
            <a:lvl1pPr algn="l" defTabSz="914400" rtl="0" eaLnBrk="1" latinLnBrk="0" hangingPunct="1">
              <a:lnSpc>
                <a:spcPct val="90000"/>
              </a:lnSpc>
              <a:spcBef>
                <a:spcPct val="0"/>
              </a:spcBef>
              <a:buNone/>
              <a:defRPr lang="en-US" sz="2800" kern="1200" cap="all" baseline="0" dirty="0">
                <a:solidFill>
                  <a:schemeClr val="accent1"/>
                </a:solidFill>
                <a:latin typeface="+mj-lt"/>
                <a:ea typeface="+mj-ea"/>
                <a:cs typeface="+mj-cs"/>
              </a:defRPr>
            </a:lvl1pPr>
          </a:lstStyle>
          <a:p>
            <a:pPr algn="ctr" defTabSz="457200"/>
            <a:r>
              <a:rPr lang="en-AU" sz="2400" dirty="0">
                <a:solidFill>
                  <a:schemeClr val="tx1"/>
                </a:solidFill>
              </a:rPr>
              <a:t>What work will I be doing?</a:t>
            </a:r>
          </a:p>
          <a:p>
            <a:pPr algn="ctr" defTabSz="457200"/>
            <a:r>
              <a:rPr lang="en-AU" sz="2400" dirty="0">
                <a:solidFill>
                  <a:schemeClr val="tx1"/>
                </a:solidFill>
              </a:rPr>
              <a:t>Explore our exciting ongoing projects </a:t>
            </a:r>
            <a:r>
              <a:rPr lang="en-AU" dirty="0"/>
              <a:t>	</a:t>
            </a:r>
          </a:p>
        </p:txBody>
      </p:sp>
      <p:sp>
        <p:nvSpPr>
          <p:cNvPr id="15" name="Content Placeholder 2">
            <a:extLst>
              <a:ext uri="{FF2B5EF4-FFF2-40B4-BE49-F238E27FC236}">
                <a16:creationId xmlns:a16="http://schemas.microsoft.com/office/drawing/2014/main" id="{FC730A23-DDAE-663A-9463-A1F4887EDE2E}"/>
              </a:ext>
            </a:extLst>
          </p:cNvPr>
          <p:cNvSpPr txBox="1">
            <a:spLocks/>
          </p:cNvSpPr>
          <p:nvPr/>
        </p:nvSpPr>
        <p:spPr>
          <a:xfrm>
            <a:off x="3889957" y="1054381"/>
            <a:ext cx="6046523" cy="575631"/>
          </a:xfrm>
          <a:prstGeom prst="rect">
            <a:avLst/>
          </a:prstGeom>
          <a:solidFill>
            <a:schemeClr val="accent6">
              <a:lumMod val="60000"/>
              <a:lumOff val="40000"/>
            </a:schemeClr>
          </a:solidFill>
        </p:spPr>
        <p:txBody>
          <a:bodyPr vert="horz" lIns="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lang="en-US" sz="1800" kern="1200" cap="all" baseline="0" dirty="0">
                <a:solidFill>
                  <a:schemeClr val="accent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solidFill>
                  <a:schemeClr val="tx1"/>
                </a:solidFill>
              </a:rPr>
              <a:t>Research &amp; strategy [R&amp;S] team</a:t>
            </a:r>
          </a:p>
        </p:txBody>
      </p:sp>
    </p:spTree>
    <p:extLst>
      <p:ext uri="{BB962C8B-B14F-4D97-AF65-F5344CB8AC3E}">
        <p14:creationId xmlns:p14="http://schemas.microsoft.com/office/powerpoint/2010/main" val="3078484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10">
            <a:extLst>
              <a:ext uri="{FF2B5EF4-FFF2-40B4-BE49-F238E27FC236}">
                <a16:creationId xmlns:a16="http://schemas.microsoft.com/office/drawing/2014/main" id="{2EB774B5-B44C-4B2E-8DA7-7DA4F594A312}"/>
              </a:ext>
            </a:extLst>
          </p:cNvPr>
          <p:cNvSpPr>
            <a:spLocks noGrp="1"/>
          </p:cNvSpPr>
          <p:nvPr>
            <p:ph type="dt" sz="half" idx="20"/>
          </p:nvPr>
        </p:nvSpPr>
        <p:spPr/>
        <p:txBody>
          <a:bodyPr/>
          <a:lstStyle/>
          <a:p>
            <a:r>
              <a:rPr lang="en-US" dirty="0"/>
              <a:t>1/7/20XX</a:t>
            </a:r>
          </a:p>
        </p:txBody>
      </p:sp>
      <p:sp>
        <p:nvSpPr>
          <p:cNvPr id="12" name="Footer Placeholder 11">
            <a:extLst>
              <a:ext uri="{FF2B5EF4-FFF2-40B4-BE49-F238E27FC236}">
                <a16:creationId xmlns:a16="http://schemas.microsoft.com/office/drawing/2014/main" id="{06ACBB45-6616-4FE9-B211-BDCA0491CD12}"/>
              </a:ext>
            </a:extLst>
          </p:cNvPr>
          <p:cNvSpPr>
            <a:spLocks noGrp="1"/>
          </p:cNvSpPr>
          <p:nvPr>
            <p:ph type="ftr" sz="quarter" idx="21"/>
          </p:nvPr>
        </p:nvSpPr>
        <p:spPr/>
        <p:txBody>
          <a:bodyPr/>
          <a:lstStyle/>
          <a:p>
            <a:r>
              <a:rPr lang="en-US" dirty="0"/>
              <a:t>Pitch deck</a:t>
            </a:r>
          </a:p>
        </p:txBody>
      </p:sp>
      <p:sp>
        <p:nvSpPr>
          <p:cNvPr id="13" name="Slide Number Placeholder 12">
            <a:extLst>
              <a:ext uri="{FF2B5EF4-FFF2-40B4-BE49-F238E27FC236}">
                <a16:creationId xmlns:a16="http://schemas.microsoft.com/office/drawing/2014/main" id="{8EB4FD15-5553-45C2-B403-92726A0897AE}"/>
              </a:ext>
            </a:extLst>
          </p:cNvPr>
          <p:cNvSpPr>
            <a:spLocks noGrp="1"/>
          </p:cNvSpPr>
          <p:nvPr>
            <p:ph type="sldNum" sz="quarter" idx="22"/>
          </p:nvPr>
        </p:nvSpPr>
        <p:spPr/>
        <p:txBody>
          <a:bodyPr>
            <a:normAutofit/>
          </a:bodyPr>
          <a:lstStyle/>
          <a:p>
            <a:fld id="{B5CEABB6-07DC-46E8-9B57-56EC44A396E5}" type="slidenum">
              <a:rPr lang="en-US" smtClean="0"/>
              <a:pPr/>
              <a:t>6</a:t>
            </a:fld>
            <a:endParaRPr lang="en-US" dirty="0"/>
          </a:p>
        </p:txBody>
      </p:sp>
      <p:sp>
        <p:nvSpPr>
          <p:cNvPr id="14" name="Title 1">
            <a:extLst>
              <a:ext uri="{FF2B5EF4-FFF2-40B4-BE49-F238E27FC236}">
                <a16:creationId xmlns:a16="http://schemas.microsoft.com/office/drawing/2014/main" id="{0BB53521-C6DA-92ED-AB53-F5A2E295720F}"/>
              </a:ext>
            </a:extLst>
          </p:cNvPr>
          <p:cNvSpPr txBox="1">
            <a:spLocks/>
          </p:cNvSpPr>
          <p:nvPr/>
        </p:nvSpPr>
        <p:spPr>
          <a:xfrm>
            <a:off x="804568" y="127736"/>
            <a:ext cx="10386171" cy="767687"/>
          </a:xfrm>
          <a:prstGeom prst="rect">
            <a:avLst/>
          </a:prstGeom>
          <a:solidFill>
            <a:schemeClr val="accent6">
              <a:lumMod val="75000"/>
            </a:schemeClr>
          </a:solidFill>
        </p:spPr>
        <p:txBody>
          <a:bodyPr vert="horz" lIns="0" tIns="45720" rIns="91440" bIns="45720" rtlCol="0" anchor="b">
            <a:normAutofit lnSpcReduction="10000"/>
          </a:bodyPr>
          <a:lstStyle>
            <a:lvl1pPr algn="l" defTabSz="914400" rtl="0" eaLnBrk="1" latinLnBrk="0" hangingPunct="1">
              <a:lnSpc>
                <a:spcPct val="90000"/>
              </a:lnSpc>
              <a:spcBef>
                <a:spcPct val="0"/>
              </a:spcBef>
              <a:buNone/>
              <a:defRPr lang="en-US" sz="2800" kern="1200" cap="all" baseline="0" dirty="0">
                <a:solidFill>
                  <a:schemeClr val="accent1"/>
                </a:solidFill>
                <a:latin typeface="+mj-lt"/>
                <a:ea typeface="+mj-ea"/>
                <a:cs typeface="+mj-cs"/>
              </a:defRPr>
            </a:lvl1pPr>
          </a:lstStyle>
          <a:p>
            <a:pPr algn="ctr" defTabSz="457200"/>
            <a:r>
              <a:rPr lang="en-AU" sz="2400" dirty="0">
                <a:solidFill>
                  <a:schemeClr val="tx1"/>
                </a:solidFill>
              </a:rPr>
              <a:t>What work will I be doing?</a:t>
            </a:r>
          </a:p>
          <a:p>
            <a:pPr algn="ctr" defTabSz="457200"/>
            <a:r>
              <a:rPr lang="en-AU" sz="2400" dirty="0">
                <a:solidFill>
                  <a:schemeClr val="tx1"/>
                </a:solidFill>
              </a:rPr>
              <a:t>Explore our exciting ongoing projects </a:t>
            </a:r>
            <a:r>
              <a:rPr lang="en-AU" dirty="0"/>
              <a:t>	</a:t>
            </a:r>
          </a:p>
        </p:txBody>
      </p:sp>
      <p:sp>
        <p:nvSpPr>
          <p:cNvPr id="15" name="Content Placeholder 2">
            <a:extLst>
              <a:ext uri="{FF2B5EF4-FFF2-40B4-BE49-F238E27FC236}">
                <a16:creationId xmlns:a16="http://schemas.microsoft.com/office/drawing/2014/main" id="{FC730A23-DDAE-663A-9463-A1F4887EDE2E}"/>
              </a:ext>
            </a:extLst>
          </p:cNvPr>
          <p:cNvSpPr txBox="1">
            <a:spLocks/>
          </p:cNvSpPr>
          <p:nvPr/>
        </p:nvSpPr>
        <p:spPr>
          <a:xfrm>
            <a:off x="467361" y="1054382"/>
            <a:ext cx="9469120" cy="495194"/>
          </a:xfrm>
          <a:prstGeom prst="rect">
            <a:avLst/>
          </a:prstGeom>
          <a:solidFill>
            <a:schemeClr val="accent6">
              <a:lumMod val="60000"/>
              <a:lumOff val="40000"/>
            </a:schemeClr>
          </a:solidFill>
        </p:spPr>
        <p:txBody>
          <a:bodyPr vert="horz" lIns="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lang="en-US" sz="1800" kern="1200" cap="all" baseline="0" dirty="0">
                <a:solidFill>
                  <a:schemeClr val="accent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solidFill>
                  <a:schemeClr val="tx1"/>
                </a:solidFill>
              </a:rPr>
              <a:t>Research &amp; strategy [R&amp;S] team- Landing Page Prototype</a:t>
            </a:r>
          </a:p>
        </p:txBody>
      </p:sp>
      <p:pic>
        <p:nvPicPr>
          <p:cNvPr id="20" name="Picture 19">
            <a:extLst>
              <a:ext uri="{FF2B5EF4-FFF2-40B4-BE49-F238E27FC236}">
                <a16:creationId xmlns:a16="http://schemas.microsoft.com/office/drawing/2014/main" id="{CD1EBCCF-B521-8EA5-306F-065B77634503}"/>
              </a:ext>
            </a:extLst>
          </p:cNvPr>
          <p:cNvPicPr>
            <a:picLocks noChangeAspect="1"/>
          </p:cNvPicPr>
          <p:nvPr/>
        </p:nvPicPr>
        <p:blipFill rotWithShape="1">
          <a:blip r:embed="rId2"/>
          <a:srcRect t="2813"/>
          <a:stretch/>
        </p:blipFill>
        <p:spPr>
          <a:xfrm>
            <a:off x="568960" y="2207862"/>
            <a:ext cx="10234378" cy="4522402"/>
          </a:xfrm>
          <a:prstGeom prst="rect">
            <a:avLst/>
          </a:prstGeom>
        </p:spPr>
      </p:pic>
      <p:sp>
        <p:nvSpPr>
          <p:cNvPr id="25" name="Content Placeholder 2">
            <a:extLst>
              <a:ext uri="{FF2B5EF4-FFF2-40B4-BE49-F238E27FC236}">
                <a16:creationId xmlns:a16="http://schemas.microsoft.com/office/drawing/2014/main" id="{DBEB9C47-EDAD-10FC-2183-1C0E32459803}"/>
              </a:ext>
            </a:extLst>
          </p:cNvPr>
          <p:cNvSpPr txBox="1">
            <a:spLocks/>
          </p:cNvSpPr>
          <p:nvPr/>
        </p:nvSpPr>
        <p:spPr>
          <a:xfrm>
            <a:off x="761501" y="1672557"/>
            <a:ext cx="9591039" cy="367312"/>
          </a:xfrm>
          <a:prstGeom prst="rect">
            <a:avLst/>
          </a:prstGeom>
          <a:solidFill>
            <a:schemeClr val="accent6">
              <a:lumMod val="60000"/>
              <a:lumOff val="40000"/>
            </a:schemeClr>
          </a:solidFill>
        </p:spPr>
        <p:txBody>
          <a:bodyPr vert="horz" lIns="0" tIns="45720" rIns="91440" bIns="45720" rtlCol="0" anchor="t">
            <a:normAutofit fontScale="92500"/>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lang="en-US" sz="1800" b="0" i="0" kern="1200" cap="all" baseline="0" dirty="0">
                <a:solidFill>
                  <a:schemeClr val="accent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1400" b="1" i="1" dirty="0">
                <a:solidFill>
                  <a:schemeClr val="tx1"/>
                </a:solidFill>
              </a:rPr>
              <a:t>Link: https://www.figma.com/file/9wNYtzJqz1zfXWQEXfEsuY/Landing-Page-(Community)?node-id=0%3A1</a:t>
            </a:r>
          </a:p>
        </p:txBody>
      </p:sp>
    </p:spTree>
    <p:extLst>
      <p:ext uri="{BB962C8B-B14F-4D97-AF65-F5344CB8AC3E}">
        <p14:creationId xmlns:p14="http://schemas.microsoft.com/office/powerpoint/2010/main" val="159392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5FA2FE-1B43-991C-F2F9-C2135A52271E}"/>
              </a:ext>
            </a:extLst>
          </p:cNvPr>
          <p:cNvSpPr>
            <a:spLocks noGrp="1"/>
          </p:cNvSpPr>
          <p:nvPr>
            <p:ph type="body" sz="quarter" idx="13"/>
          </p:nvPr>
        </p:nvSpPr>
        <p:spPr>
          <a:xfrm>
            <a:off x="4999561" y="1769342"/>
            <a:ext cx="5042568" cy="345473"/>
          </a:xfrm>
        </p:spPr>
        <p:txBody>
          <a:bodyPr/>
          <a:lstStyle/>
          <a:p>
            <a:r>
              <a:rPr lang="en-AU" b="1" dirty="0">
                <a:solidFill>
                  <a:schemeClr val="tx1"/>
                </a:solidFill>
              </a:rPr>
              <a:t>Projects- FORTIFY WEBSITE DEVELOPMENT</a:t>
            </a:r>
          </a:p>
        </p:txBody>
      </p:sp>
      <p:sp>
        <p:nvSpPr>
          <p:cNvPr id="3" name="Text Placeholder 2">
            <a:extLst>
              <a:ext uri="{FF2B5EF4-FFF2-40B4-BE49-F238E27FC236}">
                <a16:creationId xmlns:a16="http://schemas.microsoft.com/office/drawing/2014/main" id="{F5E73B05-A1FF-85D1-0DC3-46C77106EF64}"/>
              </a:ext>
            </a:extLst>
          </p:cNvPr>
          <p:cNvSpPr>
            <a:spLocks noGrp="1"/>
          </p:cNvSpPr>
          <p:nvPr>
            <p:ph type="body" sz="quarter" idx="15"/>
          </p:nvPr>
        </p:nvSpPr>
        <p:spPr>
          <a:xfrm>
            <a:off x="3932761" y="2379574"/>
            <a:ext cx="6739817" cy="3716425"/>
          </a:xfrm>
          <a:solidFill>
            <a:schemeClr val="accent6">
              <a:lumMod val="60000"/>
              <a:lumOff val="40000"/>
            </a:schemeClr>
          </a:solidFill>
        </p:spPr>
        <p:txBody>
          <a:bodyPr>
            <a:normAutofit fontScale="92500" lnSpcReduction="10000"/>
          </a:bodyPr>
          <a:lstStyle/>
          <a:p>
            <a:r>
              <a:rPr lang="en-US" sz="2000" dirty="0">
                <a:solidFill>
                  <a:schemeClr val="tx2"/>
                </a:solidFill>
                <a:ea typeface="+mj-ea"/>
                <a:cs typeface="+mj-cs"/>
              </a:rPr>
              <a:t>Merge the 2 projects (front-end and backend) </a:t>
            </a:r>
            <a:r>
              <a:rPr lang="en-US" sz="2000" dirty="0" err="1">
                <a:solidFill>
                  <a:schemeClr val="tx2"/>
                </a:solidFill>
                <a:ea typeface="+mj-ea"/>
                <a:cs typeface="+mj-cs"/>
              </a:rPr>
              <a:t>togerther</a:t>
            </a:r>
            <a:r>
              <a:rPr lang="en-US" sz="2000" dirty="0">
                <a:solidFill>
                  <a:schemeClr val="tx2"/>
                </a:solidFill>
                <a:ea typeface="+mj-ea"/>
                <a:cs typeface="+mj-cs"/>
              </a:rPr>
              <a:t> and move it into SourceTree.</a:t>
            </a:r>
          </a:p>
          <a:p>
            <a:br>
              <a:rPr lang="en-US" sz="2000" dirty="0">
                <a:solidFill>
                  <a:schemeClr val="tx2"/>
                </a:solidFill>
                <a:ea typeface="+mj-ea"/>
                <a:cs typeface="+mj-cs"/>
              </a:rPr>
            </a:br>
            <a:r>
              <a:rPr lang="en-US" sz="2000" dirty="0">
                <a:solidFill>
                  <a:schemeClr val="tx2"/>
                </a:solidFill>
                <a:ea typeface="+mj-ea"/>
                <a:cs typeface="+mj-cs"/>
              </a:rPr>
              <a:t> Integration of the 2 front-end and backend (we foresee that this will consume a lot of time doing research/upskilling and testing)</a:t>
            </a:r>
          </a:p>
          <a:p>
            <a:br>
              <a:rPr lang="en-US" sz="2000" dirty="0">
                <a:solidFill>
                  <a:schemeClr val="tx2"/>
                </a:solidFill>
                <a:ea typeface="+mj-ea"/>
                <a:cs typeface="+mj-cs"/>
              </a:rPr>
            </a:br>
            <a:r>
              <a:rPr lang="en-US" sz="2000" dirty="0">
                <a:solidFill>
                  <a:schemeClr val="tx2"/>
                </a:solidFill>
                <a:ea typeface="+mj-ea"/>
                <a:cs typeface="+mj-cs"/>
              </a:rPr>
              <a:t> Implement login/logout functionality</a:t>
            </a:r>
          </a:p>
          <a:p>
            <a:endParaRPr lang="en-AU" b="1" dirty="0"/>
          </a:p>
        </p:txBody>
      </p:sp>
      <p:sp>
        <p:nvSpPr>
          <p:cNvPr id="7" name="Slide Number Placeholder 6">
            <a:extLst>
              <a:ext uri="{FF2B5EF4-FFF2-40B4-BE49-F238E27FC236}">
                <a16:creationId xmlns:a16="http://schemas.microsoft.com/office/drawing/2014/main" id="{56DE48EB-8255-FA8A-1045-B1395FC4F16B}"/>
              </a:ext>
            </a:extLst>
          </p:cNvPr>
          <p:cNvSpPr>
            <a:spLocks noGrp="1"/>
          </p:cNvSpPr>
          <p:nvPr>
            <p:ph type="sldNum" sz="quarter" idx="22"/>
          </p:nvPr>
        </p:nvSpPr>
        <p:spPr/>
        <p:txBody>
          <a:bodyPr>
            <a:normAutofit/>
          </a:bodyPr>
          <a:lstStyle/>
          <a:p>
            <a:fld id="{B5CEABB6-07DC-46E8-9B57-56EC44A396E5}" type="slidenum">
              <a:rPr lang="en-US" smtClean="0"/>
              <a:t>7</a:t>
            </a:fld>
            <a:endParaRPr lang="en-US" dirty="0"/>
          </a:p>
        </p:txBody>
      </p:sp>
      <p:pic>
        <p:nvPicPr>
          <p:cNvPr id="15" name="Picture 14">
            <a:extLst>
              <a:ext uri="{FF2B5EF4-FFF2-40B4-BE49-F238E27FC236}">
                <a16:creationId xmlns:a16="http://schemas.microsoft.com/office/drawing/2014/main" id="{9E8EE552-2359-FED7-D168-F41271922D53}"/>
              </a:ext>
            </a:extLst>
          </p:cNvPr>
          <p:cNvPicPr>
            <a:picLocks noChangeAspect="1"/>
          </p:cNvPicPr>
          <p:nvPr/>
        </p:nvPicPr>
        <p:blipFill>
          <a:blip r:embed="rId2"/>
          <a:stretch>
            <a:fillRect/>
          </a:stretch>
        </p:blipFill>
        <p:spPr>
          <a:xfrm>
            <a:off x="711167" y="1769342"/>
            <a:ext cx="3136933" cy="499915"/>
          </a:xfrm>
          <a:prstGeom prst="rect">
            <a:avLst/>
          </a:prstGeom>
        </p:spPr>
      </p:pic>
      <p:sp>
        <p:nvSpPr>
          <p:cNvPr id="5" name="Title 1">
            <a:extLst>
              <a:ext uri="{FF2B5EF4-FFF2-40B4-BE49-F238E27FC236}">
                <a16:creationId xmlns:a16="http://schemas.microsoft.com/office/drawing/2014/main" id="{FD08D1C0-2AB0-75C5-8DE7-69CA6DED332B}"/>
              </a:ext>
            </a:extLst>
          </p:cNvPr>
          <p:cNvSpPr txBox="1">
            <a:spLocks/>
          </p:cNvSpPr>
          <p:nvPr/>
        </p:nvSpPr>
        <p:spPr>
          <a:xfrm>
            <a:off x="1464968" y="415665"/>
            <a:ext cx="10386171" cy="767687"/>
          </a:xfrm>
          <a:prstGeom prst="rect">
            <a:avLst/>
          </a:prstGeom>
          <a:solidFill>
            <a:schemeClr val="accent6">
              <a:lumMod val="75000"/>
            </a:schemeClr>
          </a:solidFill>
        </p:spPr>
        <p:txBody>
          <a:bodyPr vert="horz" lIns="0" tIns="45720" rIns="91440" bIns="45720" rtlCol="0" anchor="b">
            <a:normAutofit lnSpcReduction="10000"/>
          </a:bodyPr>
          <a:lstStyle>
            <a:lvl1pPr algn="l" defTabSz="914400" rtl="0" eaLnBrk="1" latinLnBrk="0" hangingPunct="1">
              <a:lnSpc>
                <a:spcPct val="90000"/>
              </a:lnSpc>
              <a:spcBef>
                <a:spcPct val="0"/>
              </a:spcBef>
              <a:buNone/>
              <a:defRPr lang="en-US" sz="2800" kern="1200" cap="all" baseline="0" dirty="0">
                <a:solidFill>
                  <a:schemeClr val="accent1"/>
                </a:solidFill>
                <a:latin typeface="+mj-lt"/>
                <a:ea typeface="+mj-ea"/>
                <a:cs typeface="+mj-cs"/>
              </a:defRPr>
            </a:lvl1pPr>
          </a:lstStyle>
          <a:p>
            <a:pPr algn="ctr" defTabSz="457200"/>
            <a:r>
              <a:rPr lang="en-AU" sz="2400" dirty="0">
                <a:solidFill>
                  <a:schemeClr val="tx1"/>
                </a:solidFill>
              </a:rPr>
              <a:t>What work will I be doing?</a:t>
            </a:r>
          </a:p>
          <a:p>
            <a:pPr algn="ctr" defTabSz="457200"/>
            <a:r>
              <a:rPr lang="en-AU" sz="2400" dirty="0">
                <a:solidFill>
                  <a:schemeClr val="tx1"/>
                </a:solidFill>
              </a:rPr>
              <a:t>Explore our exciting ongoing projects </a:t>
            </a:r>
            <a:r>
              <a:rPr lang="en-AU" dirty="0"/>
              <a:t>	</a:t>
            </a:r>
          </a:p>
        </p:txBody>
      </p:sp>
    </p:spTree>
    <p:extLst>
      <p:ext uri="{BB962C8B-B14F-4D97-AF65-F5344CB8AC3E}">
        <p14:creationId xmlns:p14="http://schemas.microsoft.com/office/powerpoint/2010/main" val="2884781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BF556D-8081-889C-B1A3-7A9BE55703FF}"/>
              </a:ext>
            </a:extLst>
          </p:cNvPr>
          <p:cNvSpPr>
            <a:spLocks noGrp="1"/>
          </p:cNvSpPr>
          <p:nvPr>
            <p:ph type="body" sz="quarter" idx="13"/>
          </p:nvPr>
        </p:nvSpPr>
        <p:spPr>
          <a:xfrm>
            <a:off x="4544400" y="1821787"/>
            <a:ext cx="6227239" cy="648141"/>
          </a:xfrm>
        </p:spPr>
        <p:txBody>
          <a:bodyPr/>
          <a:lstStyle/>
          <a:p>
            <a:r>
              <a:rPr lang="en-AU" sz="2000" b="1" dirty="0">
                <a:solidFill>
                  <a:schemeClr val="tx1"/>
                </a:solidFill>
              </a:rPr>
              <a:t>Projects- DEVELOPMENT OF MOCKUP Design</a:t>
            </a:r>
          </a:p>
        </p:txBody>
      </p:sp>
      <p:sp>
        <p:nvSpPr>
          <p:cNvPr id="3" name="Text Placeholder 2">
            <a:extLst>
              <a:ext uri="{FF2B5EF4-FFF2-40B4-BE49-F238E27FC236}">
                <a16:creationId xmlns:a16="http://schemas.microsoft.com/office/drawing/2014/main" id="{5E62819C-4E27-2B68-FD04-EEC275B1631C}"/>
              </a:ext>
            </a:extLst>
          </p:cNvPr>
          <p:cNvSpPr>
            <a:spLocks noGrp="1"/>
          </p:cNvSpPr>
          <p:nvPr>
            <p:ph type="body" sz="quarter" idx="15"/>
          </p:nvPr>
        </p:nvSpPr>
        <p:spPr>
          <a:xfrm>
            <a:off x="4450922" y="2491334"/>
            <a:ext cx="6826678" cy="3675785"/>
          </a:xfrm>
          <a:solidFill>
            <a:schemeClr val="accent6">
              <a:lumMod val="60000"/>
              <a:lumOff val="40000"/>
            </a:schemeClr>
          </a:solidFill>
        </p:spPr>
        <p:txBody>
          <a:bodyPr>
            <a:normAutofit/>
          </a:bodyPr>
          <a:lstStyle/>
          <a:p>
            <a:pPr rtl="0">
              <a:buFont typeface="Arial" panose="020B0604020202020204" pitchFamily="34" charset="0"/>
              <a:buChar char="•"/>
            </a:pPr>
            <a:r>
              <a:rPr lang="en-US" sz="2000" b="1" dirty="0">
                <a:effectLst/>
                <a:latin typeface="+mn-lt"/>
              </a:rPr>
              <a:t>Create a functional prototype of the website in Figma.</a:t>
            </a:r>
          </a:p>
          <a:p>
            <a:pPr rtl="0">
              <a:buFont typeface="Arial" panose="020B0604020202020204" pitchFamily="34" charset="0"/>
              <a:buChar char="•"/>
            </a:pPr>
            <a:r>
              <a:rPr lang="en-US" sz="2000" b="1" dirty="0">
                <a:effectLst/>
                <a:latin typeface="+mn-lt"/>
              </a:rPr>
              <a:t>Collaborate with the Research &amp; Strategy team to design and prototype critical website functionality. </a:t>
            </a:r>
          </a:p>
          <a:p>
            <a:pPr rtl="0">
              <a:buFont typeface="Arial" panose="020B0604020202020204" pitchFamily="34" charset="0"/>
              <a:buChar char="•"/>
            </a:pPr>
            <a:r>
              <a:rPr lang="en-US" sz="2000" b="1" dirty="0">
                <a:effectLst/>
                <a:latin typeface="+mn-lt"/>
              </a:rPr>
              <a:t>Continue to iterate on design work from the previous trimester. </a:t>
            </a:r>
          </a:p>
        </p:txBody>
      </p:sp>
      <p:sp>
        <p:nvSpPr>
          <p:cNvPr id="7" name="Slide Number Placeholder 6">
            <a:extLst>
              <a:ext uri="{FF2B5EF4-FFF2-40B4-BE49-F238E27FC236}">
                <a16:creationId xmlns:a16="http://schemas.microsoft.com/office/drawing/2014/main" id="{54554387-F427-1A98-EB78-5AE0D1897B41}"/>
              </a:ext>
            </a:extLst>
          </p:cNvPr>
          <p:cNvSpPr>
            <a:spLocks noGrp="1"/>
          </p:cNvSpPr>
          <p:nvPr>
            <p:ph type="sldNum" sz="quarter" idx="22"/>
          </p:nvPr>
        </p:nvSpPr>
        <p:spPr/>
        <p:txBody>
          <a:bodyPr>
            <a:normAutofit/>
          </a:bodyPr>
          <a:lstStyle/>
          <a:p>
            <a:fld id="{B5CEABB6-07DC-46E8-9B57-56EC44A396E5}" type="slidenum">
              <a:rPr lang="en-US" smtClean="0"/>
              <a:t>8</a:t>
            </a:fld>
            <a:endParaRPr lang="en-US" dirty="0"/>
          </a:p>
        </p:txBody>
      </p:sp>
      <p:pic>
        <p:nvPicPr>
          <p:cNvPr id="16" name="Picture 15">
            <a:extLst>
              <a:ext uri="{FF2B5EF4-FFF2-40B4-BE49-F238E27FC236}">
                <a16:creationId xmlns:a16="http://schemas.microsoft.com/office/drawing/2014/main" id="{AE865EC9-2E9B-4796-4C1A-5EF7B00E7520}"/>
              </a:ext>
            </a:extLst>
          </p:cNvPr>
          <p:cNvPicPr>
            <a:picLocks noChangeAspect="1"/>
          </p:cNvPicPr>
          <p:nvPr/>
        </p:nvPicPr>
        <p:blipFill>
          <a:blip r:embed="rId2"/>
          <a:stretch>
            <a:fillRect/>
          </a:stretch>
        </p:blipFill>
        <p:spPr>
          <a:xfrm>
            <a:off x="854823" y="1895901"/>
            <a:ext cx="3243353" cy="499915"/>
          </a:xfrm>
          <a:prstGeom prst="rect">
            <a:avLst/>
          </a:prstGeom>
        </p:spPr>
      </p:pic>
      <p:sp>
        <p:nvSpPr>
          <p:cNvPr id="5" name="Title 1">
            <a:extLst>
              <a:ext uri="{FF2B5EF4-FFF2-40B4-BE49-F238E27FC236}">
                <a16:creationId xmlns:a16="http://schemas.microsoft.com/office/drawing/2014/main" id="{A662EDA5-62F6-9786-B758-2691FB920E29}"/>
              </a:ext>
            </a:extLst>
          </p:cNvPr>
          <p:cNvSpPr txBox="1">
            <a:spLocks/>
          </p:cNvSpPr>
          <p:nvPr/>
        </p:nvSpPr>
        <p:spPr>
          <a:xfrm>
            <a:off x="1389742" y="470800"/>
            <a:ext cx="10386171" cy="767687"/>
          </a:xfrm>
          <a:prstGeom prst="rect">
            <a:avLst/>
          </a:prstGeom>
          <a:solidFill>
            <a:schemeClr val="accent6">
              <a:lumMod val="75000"/>
            </a:schemeClr>
          </a:solidFill>
        </p:spPr>
        <p:txBody>
          <a:bodyPr vert="horz" lIns="0" tIns="45720" rIns="91440" bIns="45720" rtlCol="0" anchor="b">
            <a:normAutofit lnSpcReduction="10000"/>
          </a:bodyPr>
          <a:lstStyle>
            <a:lvl1pPr algn="l" defTabSz="914400" rtl="0" eaLnBrk="1" latinLnBrk="0" hangingPunct="1">
              <a:lnSpc>
                <a:spcPct val="90000"/>
              </a:lnSpc>
              <a:spcBef>
                <a:spcPct val="0"/>
              </a:spcBef>
              <a:buNone/>
              <a:defRPr lang="en-US" sz="2800" kern="1200" cap="all" baseline="0" dirty="0">
                <a:solidFill>
                  <a:schemeClr val="accent1"/>
                </a:solidFill>
                <a:latin typeface="+mj-lt"/>
                <a:ea typeface="+mj-ea"/>
                <a:cs typeface="+mj-cs"/>
              </a:defRPr>
            </a:lvl1pPr>
          </a:lstStyle>
          <a:p>
            <a:pPr algn="ctr" defTabSz="457200"/>
            <a:r>
              <a:rPr lang="en-AU" sz="2400" dirty="0">
                <a:solidFill>
                  <a:schemeClr val="tx1"/>
                </a:solidFill>
              </a:rPr>
              <a:t>What work will I be doing?</a:t>
            </a:r>
          </a:p>
          <a:p>
            <a:pPr algn="ctr" defTabSz="457200"/>
            <a:r>
              <a:rPr lang="en-AU" sz="2400" dirty="0">
                <a:solidFill>
                  <a:schemeClr val="tx1"/>
                </a:solidFill>
              </a:rPr>
              <a:t>Explore our exciting ongoing projects </a:t>
            </a:r>
            <a:r>
              <a:rPr lang="en-AU" dirty="0"/>
              <a:t>	</a:t>
            </a:r>
          </a:p>
        </p:txBody>
      </p:sp>
    </p:spTree>
    <p:extLst>
      <p:ext uri="{BB962C8B-B14F-4D97-AF65-F5344CB8AC3E}">
        <p14:creationId xmlns:p14="http://schemas.microsoft.com/office/powerpoint/2010/main" val="3936896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ontent Placeholder 2">
            <a:extLst>
              <a:ext uri="{FF2B5EF4-FFF2-40B4-BE49-F238E27FC236}">
                <a16:creationId xmlns:a16="http://schemas.microsoft.com/office/drawing/2014/main" id="{FB19BD1C-075E-A74F-B379-737B98CAF054}"/>
              </a:ext>
            </a:extLst>
          </p:cNvPr>
          <p:cNvSpPr>
            <a:spLocks noGrp="1"/>
          </p:cNvSpPr>
          <p:nvPr>
            <p:ph type="body" sz="quarter" idx="13"/>
          </p:nvPr>
        </p:nvSpPr>
        <p:spPr/>
        <p:txBody>
          <a:bodyPr vert="horz" lIns="0" tIns="45720" rIns="91440" bIns="45720" rtlCol="0" anchor="t">
            <a:normAutofit fontScale="92500" lnSpcReduction="20000"/>
          </a:bodyPr>
          <a:lstStyle/>
          <a:p>
            <a:r>
              <a:rPr lang="en-US" dirty="0"/>
              <a:t>Step one</a:t>
            </a:r>
          </a:p>
        </p:txBody>
      </p:sp>
      <p:sp>
        <p:nvSpPr>
          <p:cNvPr id="31" name="Text Placeholder 3">
            <a:extLst>
              <a:ext uri="{FF2B5EF4-FFF2-40B4-BE49-F238E27FC236}">
                <a16:creationId xmlns:a16="http://schemas.microsoft.com/office/drawing/2014/main" id="{724BB97F-B86E-2C42-8391-A2B8B7D7DC27}"/>
              </a:ext>
            </a:extLst>
          </p:cNvPr>
          <p:cNvSpPr>
            <a:spLocks noGrp="1"/>
          </p:cNvSpPr>
          <p:nvPr>
            <p:ph type="body" sz="quarter" idx="15"/>
          </p:nvPr>
        </p:nvSpPr>
        <p:spPr/>
        <p:txBody>
          <a:bodyPr>
            <a:normAutofit/>
          </a:bodyPr>
          <a:lstStyle/>
          <a:p>
            <a:r>
              <a:rPr lang="en-US" dirty="0"/>
              <a:t>[]</a:t>
            </a:r>
          </a:p>
        </p:txBody>
      </p:sp>
      <p:sp>
        <p:nvSpPr>
          <p:cNvPr id="11" name="Slide Number Placeholder 10">
            <a:extLst>
              <a:ext uri="{FF2B5EF4-FFF2-40B4-BE49-F238E27FC236}">
                <a16:creationId xmlns:a16="http://schemas.microsoft.com/office/drawing/2014/main" id="{E874D5FC-7122-4EA9-A7AA-BA3F9A46DF3E}"/>
              </a:ext>
            </a:extLst>
          </p:cNvPr>
          <p:cNvSpPr>
            <a:spLocks noGrp="1"/>
          </p:cNvSpPr>
          <p:nvPr>
            <p:ph type="sldNum" sz="quarter" idx="22"/>
          </p:nvPr>
        </p:nvSpPr>
        <p:spPr/>
        <p:txBody>
          <a:bodyPr>
            <a:normAutofit/>
          </a:bodyPr>
          <a:lstStyle/>
          <a:p>
            <a:fld id="{B5CEABB6-07DC-46E8-9B57-56EC44A396E5}" type="slidenum">
              <a:rPr lang="en-US" smtClean="0"/>
              <a:pPr/>
              <a:t>9</a:t>
            </a:fld>
            <a:endParaRPr lang="en-US" dirty="0"/>
          </a:p>
        </p:txBody>
      </p:sp>
      <p:sp>
        <p:nvSpPr>
          <p:cNvPr id="32" name="Text Placeholder 4">
            <a:extLst>
              <a:ext uri="{FF2B5EF4-FFF2-40B4-BE49-F238E27FC236}">
                <a16:creationId xmlns:a16="http://schemas.microsoft.com/office/drawing/2014/main" id="{559B810C-73DF-B44C-80E1-083E2F3B7C58}"/>
              </a:ext>
            </a:extLst>
          </p:cNvPr>
          <p:cNvSpPr>
            <a:spLocks noGrp="1"/>
          </p:cNvSpPr>
          <p:nvPr>
            <p:ph type="body" sz="quarter" idx="23"/>
          </p:nvPr>
        </p:nvSpPr>
        <p:spPr/>
        <p:txBody>
          <a:bodyPr/>
          <a:lstStyle/>
          <a:p>
            <a:r>
              <a:rPr lang="en-US" dirty="0"/>
              <a:t>Step two</a:t>
            </a:r>
          </a:p>
        </p:txBody>
      </p:sp>
      <p:sp>
        <p:nvSpPr>
          <p:cNvPr id="33" name="Text Placeholder 5">
            <a:extLst>
              <a:ext uri="{FF2B5EF4-FFF2-40B4-BE49-F238E27FC236}">
                <a16:creationId xmlns:a16="http://schemas.microsoft.com/office/drawing/2014/main" id="{1FA41B41-DD97-A64E-8203-BA7A580F5A16}"/>
              </a:ext>
            </a:extLst>
          </p:cNvPr>
          <p:cNvSpPr>
            <a:spLocks noGrp="1"/>
          </p:cNvSpPr>
          <p:nvPr>
            <p:ph type="body" sz="quarter" idx="24"/>
          </p:nvPr>
        </p:nvSpPr>
        <p:spPr/>
        <p:txBody>
          <a:bodyPr>
            <a:normAutofit/>
          </a:bodyPr>
          <a:lstStyle/>
          <a:p>
            <a:r>
              <a:rPr lang="en-US" dirty="0"/>
              <a:t>[]</a:t>
            </a:r>
          </a:p>
        </p:txBody>
      </p:sp>
      <p:sp>
        <p:nvSpPr>
          <p:cNvPr id="34" name="Text Placeholder 6">
            <a:extLst>
              <a:ext uri="{FF2B5EF4-FFF2-40B4-BE49-F238E27FC236}">
                <a16:creationId xmlns:a16="http://schemas.microsoft.com/office/drawing/2014/main" id="{D1DAC95E-B0DB-8B46-B628-F1B5520F05CD}"/>
              </a:ext>
            </a:extLst>
          </p:cNvPr>
          <p:cNvSpPr>
            <a:spLocks noGrp="1"/>
          </p:cNvSpPr>
          <p:nvPr>
            <p:ph type="body" sz="quarter" idx="25"/>
          </p:nvPr>
        </p:nvSpPr>
        <p:spPr/>
        <p:txBody>
          <a:bodyPr/>
          <a:lstStyle/>
          <a:p>
            <a:r>
              <a:rPr lang="en-US" dirty="0"/>
              <a:t>Step three</a:t>
            </a:r>
          </a:p>
        </p:txBody>
      </p:sp>
      <p:sp>
        <p:nvSpPr>
          <p:cNvPr id="35" name="Text Placeholder 7">
            <a:extLst>
              <a:ext uri="{FF2B5EF4-FFF2-40B4-BE49-F238E27FC236}">
                <a16:creationId xmlns:a16="http://schemas.microsoft.com/office/drawing/2014/main" id="{84DA0D9F-5083-A949-8155-00F064833CBB}"/>
              </a:ext>
            </a:extLst>
          </p:cNvPr>
          <p:cNvSpPr>
            <a:spLocks noGrp="1"/>
          </p:cNvSpPr>
          <p:nvPr>
            <p:ph type="body" sz="quarter" idx="26"/>
          </p:nvPr>
        </p:nvSpPr>
        <p:spPr/>
        <p:txBody>
          <a:bodyPr>
            <a:normAutofit/>
          </a:bodyPr>
          <a:lstStyle/>
          <a:p>
            <a:r>
              <a:rPr lang="en-US" dirty="0"/>
              <a:t>[]</a:t>
            </a:r>
          </a:p>
        </p:txBody>
      </p:sp>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2377440" y="201779"/>
            <a:ext cx="5190615" cy="684348"/>
          </a:xfrm>
          <a:solidFill>
            <a:schemeClr val="accent6">
              <a:lumMod val="75000"/>
            </a:schemeClr>
          </a:solidFill>
        </p:spPr>
        <p:txBody>
          <a:bodyPr>
            <a:normAutofit/>
          </a:bodyPr>
          <a:lstStyle/>
          <a:p>
            <a:pPr algn="ctr"/>
            <a:r>
              <a:rPr lang="en-ZA" sz="3200" dirty="0">
                <a:solidFill>
                  <a:schemeClr val="tx1"/>
                </a:solidFill>
              </a:rPr>
              <a:t>WAY FORWARD</a:t>
            </a:r>
          </a:p>
        </p:txBody>
      </p:sp>
      <p:sp>
        <p:nvSpPr>
          <p:cNvPr id="7" name="Text Placeholder 3">
            <a:extLst>
              <a:ext uri="{FF2B5EF4-FFF2-40B4-BE49-F238E27FC236}">
                <a16:creationId xmlns:a16="http://schemas.microsoft.com/office/drawing/2014/main" id="{BD91A37F-3D68-EBB1-3FF9-37FCA2B93D6F}"/>
              </a:ext>
            </a:extLst>
          </p:cNvPr>
          <p:cNvSpPr txBox="1">
            <a:spLocks/>
          </p:cNvSpPr>
          <p:nvPr/>
        </p:nvSpPr>
        <p:spPr>
          <a:xfrm>
            <a:off x="1001261" y="1063415"/>
            <a:ext cx="9979298" cy="5498855"/>
          </a:xfrm>
          <a:prstGeom prst="rect">
            <a:avLst/>
          </a:prstGeom>
          <a:solidFill>
            <a:schemeClr val="accent6">
              <a:lumMod val="60000"/>
              <a:lumOff val="40000"/>
            </a:schemeClr>
          </a:solidFill>
        </p:spPr>
        <p:txBody>
          <a:bodyPr vert="horz" lIns="0" tIns="45720" rIns="91440" bIns="45720" rtlCol="0">
            <a:normAutofit fontScale="70000" lnSpcReduction="20000"/>
          </a:bodyPr>
          <a:lstStyle>
            <a:lvl1pPr marL="0" indent="0" algn="l" defTabSz="914400" rtl="0" eaLnBrk="1" latinLnBrk="0" hangingPunct="1">
              <a:lnSpc>
                <a:spcPct val="150000"/>
              </a:lnSpc>
              <a:spcBef>
                <a:spcPts val="1000"/>
              </a:spcBef>
              <a:buFont typeface="Arial" panose="020B0604020202020204" pitchFamily="34" charset="0"/>
              <a:buNone/>
              <a:defRPr sz="12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a:lnSpc>
                <a:spcPct val="115000"/>
              </a:lnSpc>
              <a:spcBef>
                <a:spcPts val="0"/>
              </a:spcBef>
              <a:spcAft>
                <a:spcPts val="0"/>
              </a:spcAft>
            </a:pPr>
            <a:r>
              <a:rPr lang="en-US" sz="1800" b="1" dirty="0">
                <a:solidFill>
                  <a:schemeClr val="tx1"/>
                </a:solidFill>
                <a:latin typeface="Century Gothic" panose="020B0502020202020204" pitchFamily="34" charset="0"/>
                <a:ea typeface="Times New Roman" panose="02020603050405020304" pitchFamily="18" charset="0"/>
              </a:rPr>
              <a:t>Research &amp; Strategy M</a:t>
            </a:r>
            <a:r>
              <a:rPr lang="en-US" sz="1800" b="1" dirty="0">
                <a:solidFill>
                  <a:schemeClr val="tx1"/>
                </a:solidFill>
                <a:effectLst/>
                <a:latin typeface="Century Gothic" panose="020B0502020202020204" pitchFamily="34" charset="0"/>
                <a:ea typeface="Times New Roman" panose="02020603050405020304" pitchFamily="18" charset="0"/>
              </a:rPr>
              <a:t>arketing Team Plan Way forward:</a:t>
            </a:r>
            <a:endParaRPr lang="en-US" sz="1800" dirty="0">
              <a:solidFill>
                <a:schemeClr val="tx1"/>
              </a:solidFill>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tabLst>
                <a:tab pos="2743200" algn="l"/>
              </a:tabLst>
            </a:pPr>
            <a:r>
              <a:rPr lang="en-AU" sz="180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rPr>
              <a:t>Detailing selection criteria for becoming a volunteer as well as organizations seeking help.</a:t>
            </a:r>
            <a:endParaRPr lang="en-US" sz="180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tabLst>
                <a:tab pos="2743200" algn="l"/>
              </a:tabLst>
            </a:pPr>
            <a:r>
              <a:rPr lang="en-AU" sz="180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rPr>
              <a:t>Detailing step by step process </a:t>
            </a:r>
            <a:r>
              <a:rPr lang="en-AU" sz="1800" dirty="0" err="1">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rPr>
              <a:t>process</a:t>
            </a:r>
            <a:r>
              <a:rPr lang="en-AU" sz="180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rPr>
              <a:t> for completion of activity both for volunteers and organizations</a:t>
            </a:r>
            <a:endParaRPr lang="en-US" sz="180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743200" algn="l"/>
              </a:tabLst>
            </a:pPr>
            <a:r>
              <a:rPr lang="en-AU" sz="180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rPr>
              <a:t>Adding social media links for creating awareness and gathering feedback.</a:t>
            </a:r>
            <a:endParaRPr lang="en-US" sz="180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0"/>
              </a:spcAft>
              <a:tabLst>
                <a:tab pos="2743200" algn="l"/>
              </a:tabLst>
            </a:pPr>
            <a:r>
              <a:rPr lang="en-AU" sz="180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en-US" sz="180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dirty="0">
                <a:solidFill>
                  <a:schemeClr val="tx1"/>
                </a:solidFill>
                <a:latin typeface="Century Gothic" panose="020B0502020202020204" pitchFamily="34" charset="0"/>
                <a:ea typeface="Times New Roman" panose="02020603050405020304" pitchFamily="18" charset="0"/>
              </a:rPr>
              <a:t>Research &amp; Strategy </a:t>
            </a:r>
            <a:r>
              <a:rPr lang="en-US" sz="1800" b="1" dirty="0">
                <a:solidFill>
                  <a:schemeClr val="tx1"/>
                </a:solidFill>
                <a:effectLst/>
                <a:latin typeface="Century Gothic" panose="020B0502020202020204" pitchFamily="34" charset="0"/>
                <a:ea typeface="Times New Roman" panose="02020603050405020304" pitchFamily="18" charset="0"/>
                <a:cs typeface="Calibri" panose="020F0502020204030204" pitchFamily="34" charset="0"/>
              </a:rPr>
              <a:t>Questionnaire Strategy way forward: </a:t>
            </a:r>
            <a:endParaRPr lang="en-US" sz="1800" dirty="0">
              <a:solidFill>
                <a:schemeClr val="tx1"/>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743200" algn="l"/>
              </a:tabLst>
            </a:pPr>
            <a:r>
              <a:rPr lang="en-AU" sz="1800" dirty="0">
                <a:solidFill>
                  <a:schemeClr val="tx1"/>
                </a:solidFill>
                <a:effectLst/>
                <a:latin typeface="Century Gothic" panose="020B0502020202020204" pitchFamily="34" charset="0"/>
                <a:ea typeface="Times New Roman" panose="02020603050405020304" pitchFamily="18" charset="0"/>
                <a:cs typeface="Calibri" panose="020F0502020204030204" pitchFamily="34" charset="0"/>
              </a:rPr>
              <a:t>Customer Process </a:t>
            </a:r>
            <a:r>
              <a:rPr lang="en-AU" sz="1800" dirty="0" err="1">
                <a:solidFill>
                  <a:schemeClr val="tx1"/>
                </a:solidFill>
                <a:effectLst/>
                <a:latin typeface="Century Gothic" panose="020B0502020202020204" pitchFamily="34" charset="0"/>
                <a:ea typeface="Times New Roman" panose="02020603050405020304" pitchFamily="18" charset="0"/>
                <a:cs typeface="Calibri" panose="020F0502020204030204" pitchFamily="34" charset="0"/>
              </a:rPr>
              <a:t>mockup</a:t>
            </a:r>
            <a:r>
              <a:rPr lang="en-AU" sz="1800" dirty="0">
                <a:solidFill>
                  <a:schemeClr val="tx1"/>
                </a:solidFill>
                <a:effectLst/>
                <a:latin typeface="Century Gothic" panose="020B0502020202020204" pitchFamily="34" charset="0"/>
                <a:ea typeface="Times New Roman" panose="02020603050405020304" pitchFamily="18" charset="0"/>
                <a:cs typeface="Calibri" panose="020F0502020204030204" pitchFamily="34" charset="0"/>
              </a:rPr>
              <a:t> by design team</a:t>
            </a:r>
            <a:endParaRPr lang="en-US" sz="180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743200" algn="l"/>
              </a:tabLst>
            </a:pPr>
            <a:r>
              <a:rPr lang="en-AU" sz="1800" dirty="0">
                <a:solidFill>
                  <a:schemeClr val="tx1"/>
                </a:solidFill>
                <a:effectLst/>
                <a:latin typeface="Century Gothic" panose="020B0502020202020204" pitchFamily="34" charset="0"/>
                <a:ea typeface="Times New Roman" panose="02020603050405020304" pitchFamily="18" charset="0"/>
                <a:cs typeface="Calibri" panose="020F0502020204030204" pitchFamily="34" charset="0"/>
              </a:rPr>
              <a:t>Other pages/resources useful to customers such as FAQ pages, links to ACSC pages, blog resources etc.</a:t>
            </a:r>
            <a:endParaRPr lang="en-US" sz="180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743200" algn="l"/>
              </a:tabLst>
            </a:pPr>
            <a:r>
              <a:rPr lang="en-AU" sz="1800" dirty="0">
                <a:solidFill>
                  <a:schemeClr val="tx1"/>
                </a:solidFill>
                <a:effectLst/>
                <a:latin typeface="Century Gothic" panose="020B0502020202020204" pitchFamily="34" charset="0"/>
                <a:ea typeface="Times New Roman" panose="02020603050405020304" pitchFamily="18" charset="0"/>
                <a:cs typeface="Calibri" panose="020F0502020204030204" pitchFamily="34" charset="0"/>
              </a:rPr>
              <a:t>Liaise with Design and/or Database team on Back-End Dashboard Prototype</a:t>
            </a:r>
            <a:endParaRPr lang="en-US" sz="180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743200" algn="l"/>
              </a:tabLst>
            </a:pPr>
            <a:r>
              <a:rPr lang="en-AU" sz="1800" dirty="0">
                <a:solidFill>
                  <a:schemeClr val="tx1"/>
                </a:solidFill>
                <a:effectLst/>
                <a:latin typeface="Century Gothic" panose="020B0502020202020204" pitchFamily="34" charset="0"/>
                <a:ea typeface="Times New Roman" panose="02020603050405020304" pitchFamily="18" charset="0"/>
                <a:cs typeface="Calibri" panose="020F0502020204030204" pitchFamily="34" charset="0"/>
              </a:rPr>
              <a:t>Customer Feedback system post-job</a:t>
            </a:r>
            <a:endParaRPr lang="en-US" sz="180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743200" algn="l"/>
              </a:tabLst>
            </a:pPr>
            <a:r>
              <a:rPr lang="en-AU" sz="1800" dirty="0">
                <a:solidFill>
                  <a:schemeClr val="tx1"/>
                </a:solidFill>
                <a:effectLst/>
                <a:latin typeface="Century Gothic" panose="020B0502020202020204" pitchFamily="34" charset="0"/>
                <a:ea typeface="Times New Roman" panose="02020603050405020304" pitchFamily="18" charset="0"/>
                <a:cs typeface="Calibri" panose="020F0502020204030204" pitchFamily="34" charset="0"/>
              </a:rPr>
              <a:t>Research and demonstrate some potential use cases/examples</a:t>
            </a:r>
            <a:endParaRPr lang="en-US" sz="180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743200" algn="l"/>
              </a:tabLst>
            </a:pPr>
            <a:r>
              <a:rPr lang="en-AU" sz="1800" dirty="0">
                <a:solidFill>
                  <a:schemeClr val="tx1"/>
                </a:solidFill>
                <a:effectLst/>
                <a:latin typeface="Century Gothic" panose="020B0502020202020204" pitchFamily="34" charset="0"/>
                <a:ea typeface="Times New Roman" panose="02020603050405020304" pitchFamily="18" charset="0"/>
                <a:cs typeface="Calibri" panose="020F0502020204030204" pitchFamily="34" charset="0"/>
              </a:rPr>
              <a:t>Research and create cyber strategy for Fortify company</a:t>
            </a:r>
            <a:endParaRPr lang="en-US" sz="180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0"/>
              </a:spcAft>
              <a:tabLst>
                <a:tab pos="2743200" algn="l"/>
              </a:tabLst>
            </a:pPr>
            <a:r>
              <a:rPr lang="en-AU" sz="1800" b="1" dirty="0">
                <a:solidFill>
                  <a:schemeClr val="tx1"/>
                </a:solidFill>
                <a:effectLst/>
                <a:latin typeface="Century Gothic" panose="020B0502020202020204" pitchFamily="34" charset="0"/>
                <a:ea typeface="Times New Roman" panose="02020603050405020304" pitchFamily="18" charset="0"/>
                <a:cs typeface="Calibri" panose="020F0502020204030204" pitchFamily="34" charset="0"/>
              </a:rPr>
              <a:t> </a:t>
            </a:r>
            <a:endParaRPr lang="en-US" sz="180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800" b="1" dirty="0">
                <a:solidFill>
                  <a:schemeClr val="tx1"/>
                </a:solidFill>
                <a:latin typeface="Century Gothic" panose="020B0502020202020204" pitchFamily="34" charset="0"/>
                <a:ea typeface="Times New Roman" panose="02020603050405020304" pitchFamily="18" charset="0"/>
              </a:rPr>
              <a:t>Research &amp; Strategy </a:t>
            </a:r>
            <a:r>
              <a:rPr lang="en-US" sz="1800" b="1" dirty="0">
                <a:solidFill>
                  <a:schemeClr val="tx1"/>
                </a:solidFill>
                <a:effectLst/>
                <a:latin typeface="Century Gothic" panose="020B0502020202020204" pitchFamily="34" charset="0"/>
                <a:ea typeface="Times New Roman" panose="02020603050405020304" pitchFamily="18" charset="0"/>
              </a:rPr>
              <a:t>Legal Plan Way forward:</a:t>
            </a:r>
            <a:endParaRPr lang="en-US" sz="1800" dirty="0">
              <a:solidFill>
                <a:schemeClr val="tx1"/>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743200" algn="l"/>
              </a:tabLst>
            </a:pPr>
            <a:r>
              <a:rPr lang="en-AU" sz="1800" dirty="0">
                <a:solidFill>
                  <a:schemeClr val="tx1"/>
                </a:solidFill>
                <a:effectLst/>
                <a:latin typeface="Century Gothic" panose="020B0502020202020204" pitchFamily="34" charset="0"/>
                <a:ea typeface="Times New Roman" panose="02020603050405020304" pitchFamily="18" charset="0"/>
                <a:cs typeface="Calibri" panose="020F0502020204030204" pitchFamily="34" charset="0"/>
              </a:rPr>
              <a:t>Emailing clients, creating the email and establishing an agreement with the contract that was made. </a:t>
            </a:r>
            <a:endParaRPr lang="en-US" sz="180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743200" algn="l"/>
              </a:tabLst>
            </a:pPr>
            <a:r>
              <a:rPr lang="en-AU" sz="1800" dirty="0">
                <a:solidFill>
                  <a:schemeClr val="tx1"/>
                </a:solidFill>
                <a:effectLst/>
                <a:latin typeface="Century Gothic" panose="020B0502020202020204" pitchFamily="34" charset="0"/>
                <a:ea typeface="Times New Roman" panose="02020603050405020304" pitchFamily="18" charset="0"/>
                <a:cs typeface="Calibri" panose="020F0502020204030204" pitchFamily="34" charset="0"/>
              </a:rPr>
              <a:t>Implementing cyber risk plan from the cyber risk document, using this to find suitable clients.</a:t>
            </a:r>
            <a:endParaRPr lang="en-US" sz="180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743200" algn="l"/>
              </a:tabLst>
            </a:pPr>
            <a:r>
              <a:rPr lang="en-AU" sz="1800" dirty="0">
                <a:solidFill>
                  <a:schemeClr val="tx1"/>
                </a:solidFill>
                <a:effectLst/>
                <a:latin typeface="Century Gothic" panose="020B0502020202020204" pitchFamily="34" charset="0"/>
                <a:ea typeface="Times New Roman" panose="02020603050405020304" pitchFamily="18" charset="0"/>
                <a:cs typeface="Calibri" panose="020F0502020204030204" pitchFamily="34" charset="0"/>
              </a:rPr>
              <a:t>Tweaking both contract and privacy policy in accordance with future amendments of </a:t>
            </a:r>
            <a:r>
              <a:rPr lang="en-AU" sz="1800" dirty="0" err="1">
                <a:solidFill>
                  <a:schemeClr val="tx1"/>
                </a:solidFill>
                <a:effectLst/>
                <a:latin typeface="Century Gothic" panose="020B0502020202020204" pitchFamily="34" charset="0"/>
                <a:ea typeface="Times New Roman" panose="02020603050405020304" pitchFamily="18" charset="0"/>
                <a:cs typeface="Calibri" panose="020F0502020204030204" pitchFamily="34" charset="0"/>
              </a:rPr>
              <a:t>Fortify’s</a:t>
            </a:r>
            <a:r>
              <a:rPr lang="en-AU" sz="1800" dirty="0">
                <a:solidFill>
                  <a:schemeClr val="tx1"/>
                </a:solidFill>
                <a:effectLst/>
                <a:latin typeface="Century Gothic" panose="020B0502020202020204" pitchFamily="34" charset="0"/>
                <a:ea typeface="Times New Roman" panose="02020603050405020304" pitchFamily="18" charset="0"/>
                <a:cs typeface="Calibri" panose="020F0502020204030204" pitchFamily="34" charset="0"/>
              </a:rPr>
              <a:t> direction. </a:t>
            </a:r>
            <a:endParaRPr lang="en-US" sz="180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743200" algn="l"/>
              </a:tabLst>
            </a:pPr>
            <a:r>
              <a:rPr lang="en-AU" sz="1800" dirty="0">
                <a:solidFill>
                  <a:schemeClr val="tx1"/>
                </a:solidFill>
                <a:effectLst/>
                <a:latin typeface="Century Gothic" panose="020B0502020202020204" pitchFamily="34" charset="0"/>
                <a:ea typeface="Times New Roman" panose="02020603050405020304" pitchFamily="18" charset="0"/>
                <a:cs typeface="Calibri" panose="020F0502020204030204" pitchFamily="34" charset="0"/>
              </a:rPr>
              <a:t>Uploading the finalised/updated versions of the privacy policy and terms of agreement into the Fortify website.</a:t>
            </a:r>
          </a:p>
          <a:p>
            <a:pPr>
              <a:spcBef>
                <a:spcPts val="0"/>
              </a:spcBef>
              <a:tabLst>
                <a:tab pos="2743200" algn="l"/>
              </a:tabLst>
            </a:pPr>
            <a:endParaRPr lang="en-AU" sz="1800" dirty="0">
              <a:solidFill>
                <a:schemeClr val="tx1"/>
              </a:solidFill>
              <a:latin typeface="Century Gothic" panose="020B0502020202020204" pitchFamily="34" charset="0"/>
              <a:ea typeface="Times New Roman" panose="02020603050405020304" pitchFamily="18" charset="0"/>
              <a:cs typeface="Calibri" panose="020F0502020204030204" pitchFamily="34" charset="0"/>
            </a:endParaRPr>
          </a:p>
          <a:p>
            <a:pPr>
              <a:spcBef>
                <a:spcPts val="0"/>
              </a:spcBef>
              <a:tabLst>
                <a:tab pos="2743200" algn="l"/>
              </a:tabLst>
            </a:pPr>
            <a:r>
              <a:rPr lang="en-US" sz="1800" b="1" dirty="0">
                <a:solidFill>
                  <a:schemeClr val="tx1"/>
                </a:solidFill>
                <a:latin typeface="Century Gothic" panose="020B0502020202020204" pitchFamily="34" charset="0"/>
                <a:ea typeface="Times New Roman" panose="02020603050405020304" pitchFamily="18" charset="0"/>
              </a:rPr>
              <a:t>UI/UX Team and Development Team </a:t>
            </a:r>
            <a:r>
              <a:rPr lang="en-US" sz="1800" b="1" dirty="0">
                <a:solidFill>
                  <a:schemeClr val="tx1"/>
                </a:solidFill>
                <a:effectLst/>
                <a:latin typeface="Century Gothic" panose="020B0502020202020204" pitchFamily="34" charset="0"/>
                <a:ea typeface="Times New Roman" panose="02020603050405020304" pitchFamily="18" charset="0"/>
              </a:rPr>
              <a:t>Plan Way forward: </a:t>
            </a:r>
          </a:p>
          <a:p>
            <a:pPr>
              <a:spcBef>
                <a:spcPts val="0"/>
              </a:spcBef>
              <a:tabLst>
                <a:tab pos="2743200" algn="l"/>
              </a:tabLst>
            </a:pPr>
            <a:r>
              <a:rPr lang="en-US" sz="1800" b="1" dirty="0">
                <a:solidFill>
                  <a:schemeClr val="tx1"/>
                </a:solidFill>
                <a:effectLst/>
                <a:latin typeface="Century Gothic" panose="020B0502020202020204" pitchFamily="34" charset="0"/>
                <a:ea typeface="Times New Roman" panose="02020603050405020304" pitchFamily="18" charset="0"/>
              </a:rPr>
              <a:t>Continue to develop mockup design and work towards development of fully functional FORTIFY website</a:t>
            </a:r>
            <a:endParaRPr lang="en-US" sz="1800" dirty="0">
              <a:solidFill>
                <a:schemeClr val="tx1"/>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743200" algn="l"/>
              </a:tabLst>
            </a:pPr>
            <a:endParaRPr lang="en-US" sz="180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p>
            <a:endParaRPr lang="en-US" dirty="0">
              <a:solidFill>
                <a:schemeClr val="tx1"/>
              </a:solidFill>
            </a:endParaRPr>
          </a:p>
        </p:txBody>
      </p:sp>
    </p:spTree>
    <p:extLst>
      <p:ext uri="{BB962C8B-B14F-4D97-AF65-F5344CB8AC3E}">
        <p14:creationId xmlns:p14="http://schemas.microsoft.com/office/powerpoint/2010/main" val="37356853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3FFC980-8EEC-4CFC-96C7-CEB6F5CA8688}">
  <ds:schemaRefs>
    <ds:schemaRef ds:uri="http://schemas.microsoft.com/sharepoint/v3/contenttype/forms"/>
  </ds:schemaRefs>
</ds:datastoreItem>
</file>

<file path=customXml/itemProps2.xml><?xml version="1.0" encoding="utf-8"?>
<ds:datastoreItem xmlns:ds="http://schemas.openxmlformats.org/officeDocument/2006/customXml" ds:itemID="{A966E941-6182-4A32-B603-DDB09E5F0715}">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01612839-5FA9-4715-8A7D-7F95D097B1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Ion</Template>
  <TotalTime>8633</TotalTime>
  <Words>1385</Words>
  <Application>Microsoft Office PowerPoint</Application>
  <PresentationFormat>Widescreen</PresentationFormat>
  <Paragraphs>113</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-apple-system</vt:lpstr>
      <vt:lpstr>arial</vt:lpstr>
      <vt:lpstr>arial</vt:lpstr>
      <vt:lpstr>Calibri</vt:lpstr>
      <vt:lpstr>Century Gothic</vt:lpstr>
      <vt:lpstr>Symbol</vt:lpstr>
      <vt:lpstr>Times New Roman</vt:lpstr>
      <vt:lpstr>Wingdings</vt:lpstr>
      <vt:lpstr>Wingdings 3</vt:lpstr>
      <vt:lpstr>Ion</vt:lpstr>
      <vt:lpstr>Fortify   </vt:lpstr>
      <vt:lpstr>what is fortify? </vt:lpstr>
      <vt:lpstr>What makes fortify stand out?</vt:lpstr>
      <vt:lpstr>WHY JOIN Fortify?  Explore our many exciting teams!</vt:lpstr>
      <vt:lpstr>PowerPoint Presentation</vt:lpstr>
      <vt:lpstr>PowerPoint Presentation</vt:lpstr>
      <vt:lpstr>PowerPoint Presentation</vt:lpstr>
      <vt:lpstr>PowerPoint Presentation</vt:lpstr>
      <vt:lpstr>WAY FORWARD</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Fortify</dc:title>
  <dc:creator>Stefan Andjelkovic</dc:creator>
  <cp:lastModifiedBy>PADMA JOSEPH OMMI</cp:lastModifiedBy>
  <cp:revision>4</cp:revision>
  <dcterms:created xsi:type="dcterms:W3CDTF">2022-08-29T06:53:14Z</dcterms:created>
  <dcterms:modified xsi:type="dcterms:W3CDTF">2022-10-08T08:16:35Z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