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7" r:id="rId6"/>
    <p:sldId id="263" r:id="rId7"/>
    <p:sldId id="261" r:id="rId8"/>
    <p:sldId id="262" r:id="rId9"/>
    <p:sldId id="292" r:id="rId10"/>
    <p:sldId id="293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ABCD2-C7E7-4A48-9A9E-FF1883DE259D}" v="2" dt="2022-09-25T12:25:4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452" y="3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KHUDRUJ" userId="S::mkhudruj@deakin.edu.au::f2110b32-7a5f-42a0-a3c0-4787fdbe6c64" providerId="AD" clId="Web-{BA1ABCD2-C7E7-4A48-9A9E-FF1883DE259D}"/>
    <pc:docChg chg="delSld">
      <pc:chgData name="MUHAMMAD KHUDRUJ" userId="S::mkhudruj@deakin.edu.au::f2110b32-7a5f-42a0-a3c0-4787fdbe6c64" providerId="AD" clId="Web-{BA1ABCD2-C7E7-4A48-9A9E-FF1883DE259D}" dt="2022-09-25T12:25:41.831" v="1"/>
      <pc:docMkLst>
        <pc:docMk/>
      </pc:docMkLst>
      <pc:sldChg chg="del">
        <pc:chgData name="MUHAMMAD KHUDRUJ" userId="S::mkhudruj@deakin.edu.au::f2110b32-7a5f-42a0-a3c0-4787fdbe6c64" providerId="AD" clId="Web-{BA1ABCD2-C7E7-4A48-9A9E-FF1883DE259D}" dt="2022-09-25T12:25:39.831" v="0"/>
        <pc:sldMkLst>
          <pc:docMk/>
          <pc:sldMk cId="3730294150" sldId="294"/>
        </pc:sldMkLst>
      </pc:sldChg>
      <pc:sldChg chg="del">
        <pc:chgData name="MUHAMMAD KHUDRUJ" userId="S::mkhudruj@deakin.edu.au::f2110b32-7a5f-42a0-a3c0-4787fdbe6c64" providerId="AD" clId="Web-{BA1ABCD2-C7E7-4A48-9A9E-FF1883DE259D}" dt="2022-09-25T12:25:41.831" v="1"/>
        <pc:sldMkLst>
          <pc:docMk/>
          <pc:sldMk cId="3894594697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se up of girl writing&#10;">
            <a:extLst>
              <a:ext uri="{FF2B5EF4-FFF2-40B4-BE49-F238E27FC236}">
                <a16:creationId xmlns:a16="http://schemas.microsoft.com/office/drawing/2014/main" id="{54164480-ECF3-4F09-B48E-13A40EAE5A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>
            <a:normAutofit fontScale="90000"/>
          </a:bodyPr>
          <a:lstStyle/>
          <a:p>
            <a:r>
              <a:rPr lang="en-US" dirty="0"/>
              <a:t>Fortify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4355" y="4687178"/>
            <a:ext cx="1598515" cy="1681163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0172" y="1726672"/>
            <a:ext cx="1253665" cy="1681163"/>
          </a:xfrm>
        </p:spPr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693" y="2858632"/>
            <a:ext cx="1253665" cy="1681163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lead: Jigar </a:t>
            </a:r>
            <a:r>
              <a:rPr lang="en-US" dirty="0" err="1"/>
              <a:t>bahhat</a:t>
            </a:r>
            <a:endParaRPr lang="en-US" dirty="0"/>
          </a:p>
          <a:p>
            <a:r>
              <a:rPr lang="en-AU" b="0" i="0" cap="none" dirty="0">
                <a:effectLst/>
                <a:latin typeface="-apple-system"/>
              </a:rPr>
              <a:t>jbhatt@deakin.edu.au</a:t>
            </a:r>
          </a:p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56" y="419100"/>
            <a:ext cx="4203247" cy="743744"/>
          </a:xfrm>
        </p:spPr>
        <p:txBody>
          <a:bodyPr/>
          <a:lstStyle/>
          <a:p>
            <a:r>
              <a:rPr lang="en-ZA" dirty="0"/>
              <a:t>what is fortify?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55" y="917575"/>
            <a:ext cx="4203247" cy="1800225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Here at Project Fortify, we strive to create a platform to connect volunteer cyber security professionals with organisations that need help strengthening their cyber security. Fortify provides a specific focus on delivering cyber security assessments and cyber strategy mechanisms to small businesses/organisations and non-profit organisations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3CABDF-C205-4E5E-92F8-7C58633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September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AU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©</a:t>
            </a:r>
            <a:r>
              <a:rPr lang="en-ZA" dirty="0"/>
              <a:t>Fortify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069E6-BA05-D3A1-E9B6-F2FADBAB18DE}"/>
              </a:ext>
            </a:extLst>
          </p:cNvPr>
          <p:cNvSpPr txBox="1">
            <a:spLocks/>
          </p:cNvSpPr>
          <p:nvPr/>
        </p:nvSpPr>
        <p:spPr>
          <a:xfrm>
            <a:off x="1264555" y="419100"/>
            <a:ext cx="4203247" cy="74374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what is fortify?</a:t>
            </a:r>
            <a:br>
              <a:rPr lang="en-ZA"/>
            </a:b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E8BB9F-B4A2-489A-598C-4ED470A5674D}"/>
              </a:ext>
            </a:extLst>
          </p:cNvPr>
          <p:cNvSpPr txBox="1">
            <a:spLocks/>
          </p:cNvSpPr>
          <p:nvPr/>
        </p:nvSpPr>
        <p:spPr>
          <a:xfrm>
            <a:off x="838201" y="3346450"/>
            <a:ext cx="5130800" cy="4699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dirty="0"/>
              <a:t>Fortify – ‘a matchmaking tool for experience’  </a:t>
            </a:r>
          </a:p>
          <a:p>
            <a:endParaRPr lang="en-ZA" dirty="0"/>
          </a:p>
          <a:p>
            <a:endParaRPr lang="en-ZA" dirty="0"/>
          </a:p>
          <a:p>
            <a:br>
              <a:rPr lang="en-ZA" dirty="0"/>
            </a:br>
            <a:endParaRPr lang="en-ZA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367BFE3-CC78-C8F2-0DF0-2D33FCD2C281}"/>
              </a:ext>
            </a:extLst>
          </p:cNvPr>
          <p:cNvSpPr txBox="1">
            <a:spLocks/>
          </p:cNvSpPr>
          <p:nvPr/>
        </p:nvSpPr>
        <p:spPr>
          <a:xfrm>
            <a:off x="921655" y="3635375"/>
            <a:ext cx="4952095" cy="280352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live through our motto here at Fortify!  We connect you with relevant organisations where you can showcase your skills, knowledge and experience.  Join today and kickstart your career in cyber-security or enhance how versatile and tech-savvy you can be! </a:t>
            </a:r>
          </a:p>
          <a:p>
            <a:r>
              <a:rPr lang="en-US" dirty="0"/>
              <a:t>By collaborating in our widespread projects and team-based meetings here at Fortify, you provide yourself with the opportunity to bring the best-version of yourself to a professional environment!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263D2-66ED-167B-917D-1299C7CA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45" y="26035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person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B7A0F479-001F-67FE-AE7C-4607B7A6FA5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6294" r="28542" b="-1"/>
          <a:stretch/>
        </p:blipFill>
        <p:spPr>
          <a:xfrm>
            <a:off x="2" y="10"/>
            <a:ext cx="6694955" cy="6857990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2" y="1456886"/>
            <a:ext cx="5042568" cy="34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dirty="0"/>
              <a:t>What are our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4BC1-DA72-48D5-81A1-C62B43019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88000" y="1836038"/>
            <a:ext cx="5598190" cy="930351"/>
          </a:xfrm>
        </p:spPr>
        <p:txBody>
          <a:bodyPr>
            <a:normAutofit fontScale="25000" lnSpcReduction="20000"/>
          </a:bodyPr>
          <a:lstStyle/>
          <a:p>
            <a:r>
              <a:rPr lang="en-US" sz="4600" dirty="0"/>
              <a:t>The core values we nurture and market here at Fortify incorporate the following:   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600" b="1" u="sng" dirty="0"/>
              <a:t>Raising Awareness</a:t>
            </a:r>
            <a:r>
              <a:rPr lang="en-US" sz="4600" dirty="0"/>
              <a:t> in relation to cyber threats and the need for comprehensive security initiatives.  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600" b="1" u="sng" dirty="0"/>
              <a:t>Making Australia Safer : </a:t>
            </a:r>
            <a:r>
              <a:rPr lang="en-US" sz="4600" dirty="0"/>
              <a:t>By creating a vibrant marketing implementable nationwide, Fortify is making Australia a safer country to invest and do business in.  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600" b="1" u="sng" dirty="0"/>
              <a:t>Unparalleled real-word Experience:  </a:t>
            </a:r>
            <a:r>
              <a:rPr lang="en-US" sz="4600" dirty="0"/>
              <a:t>Providing our volunteers with the opportunity to not just showcase their cyber-security skillset, but also network with other like-minded cyber security professionals, and attain unparalleled real-world experience in the I.T field.   </a:t>
            </a:r>
            <a:endParaRPr lang="en-ZA" sz="46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makes fortify stand out?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D86DE-B923-4D58-B00B-1914FA90B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30922" y="4665446"/>
            <a:ext cx="5042568" cy="320381"/>
          </a:xfrm>
        </p:spPr>
        <p:txBody>
          <a:bodyPr anchor="ctr">
            <a:normAutofit/>
          </a:bodyPr>
          <a:lstStyle/>
          <a:p>
            <a:r>
              <a:rPr lang="en-ZA" sz="1500" dirty="0"/>
              <a:t>What is our mission statement?</a:t>
            </a:r>
            <a:endParaRPr lang="en-US" sz="15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FD7B4A-6574-4881-83D5-1E45D4054B5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32068" y="4873217"/>
            <a:ext cx="5041422" cy="5401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‘Connect, Assess, and Secure Your Business with Our Cyber Security Professionals’. </a:t>
            </a:r>
            <a:br>
              <a:rPr lang="en-US" dirty="0"/>
            </a:br>
            <a:r>
              <a:rPr lang="en-US" dirty="0"/>
              <a:t>We export our mission statement to all our prospective potential clients!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0FE46-C4A2-49EB-9D1E-FEFE2C69E1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0164" y="5527358"/>
            <a:ext cx="5042568" cy="32038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How can you help fortify succeed in its mission?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1D6DC6-1167-4691-9102-803C951DFE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0164" y="5828898"/>
            <a:ext cx="6440040" cy="676347"/>
          </a:xfrm>
        </p:spPr>
        <p:txBody>
          <a:bodyPr>
            <a:normAutofit/>
          </a:bodyPr>
          <a:lstStyle/>
          <a:p>
            <a:r>
              <a:rPr lang="en-ZA" sz="1100" dirty="0"/>
              <a:t>Here at Fortify, we market ourselves to a wide range of students with many underlying skillsets</a:t>
            </a:r>
            <a:br>
              <a:rPr lang="en-ZA" sz="1100" dirty="0"/>
            </a:br>
            <a:r>
              <a:rPr lang="en-ZA" sz="1100" dirty="0"/>
              <a:t>and talents.  All students who resonate with the values of Fortify are encouraged to join!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186" y="2903538"/>
            <a:ext cx="3213964" cy="345475"/>
          </a:xfrm>
        </p:spPr>
        <p:txBody>
          <a:bodyPr vert="horz" lIns="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Research &amp; strategy [R&amp;S]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4141" y="3249013"/>
            <a:ext cx="3103493" cy="3196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Research &amp; Strategy Team at Fortify is centered around researching and developing marketing and advertising material for prospective client organisations and cyber security volunteers. There are three collaborative sub-teams students can join, these include: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The Fortify [R&amp;S]  Marketing Team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The Fortify [R&amp;S] Legal Team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The Fortify [R&amp;S] Questionnaire Team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DB7CB-2A17-4C89-8463-567F882F6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1894" y="2903538"/>
            <a:ext cx="3104198" cy="320381"/>
          </a:xfrm>
        </p:spPr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F83235-6CF2-4F43-BEFE-6C0E272FD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2223" y="3249013"/>
            <a:ext cx="3103493" cy="866401"/>
          </a:xfrm>
        </p:spPr>
        <p:txBody>
          <a:bodyPr>
            <a:normAutofit/>
          </a:bodyPr>
          <a:lstStyle/>
          <a:p>
            <a:r>
              <a:rPr lang="en-US" dirty="0"/>
              <a:t>[insert dev team brief summary]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567012-CD35-41AB-B12D-92555A9BE0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9601" y="2903538"/>
            <a:ext cx="3104198" cy="320381"/>
          </a:xfrm>
        </p:spPr>
        <p:txBody>
          <a:bodyPr/>
          <a:lstStyle/>
          <a:p>
            <a:r>
              <a:rPr lang="en-US" dirty="0"/>
              <a:t>Ui / </a:t>
            </a:r>
            <a:r>
              <a:rPr lang="en-US" dirty="0" err="1"/>
              <a:t>Ux</a:t>
            </a:r>
            <a:r>
              <a:rPr lang="en-US" dirty="0"/>
              <a:t>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C896C3-77D0-44A1-B244-9554FA063F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50305" y="3249013"/>
            <a:ext cx="3103493" cy="866401"/>
          </a:xfrm>
        </p:spPr>
        <p:txBody>
          <a:bodyPr/>
          <a:lstStyle/>
          <a:p>
            <a:r>
              <a:rPr lang="en-US" dirty="0"/>
              <a:t>[insert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team brief summary].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JOIN Fortify? </a:t>
            </a:r>
            <a:br>
              <a:rPr lang="en-US" dirty="0"/>
            </a:br>
            <a:r>
              <a:rPr lang="en-US" dirty="0"/>
              <a:t>Explore our many exciting teams!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1591ED90-77AF-1B8E-3C5A-38D60C5B2A02}"/>
              </a:ext>
            </a:extLst>
          </p:cNvPr>
          <p:cNvSpPr txBox="1">
            <a:spLocks/>
          </p:cNvSpPr>
          <p:nvPr/>
        </p:nvSpPr>
        <p:spPr>
          <a:xfrm>
            <a:off x="1549400" y="1958405"/>
            <a:ext cx="8420100" cy="8664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Fortify offers an exciting landscape for prospective junior students! Our dynamic structure offers </a:t>
            </a:r>
            <a:br>
              <a:rPr lang="en-US" sz="1100" dirty="0"/>
            </a:br>
            <a:r>
              <a:rPr lang="en-US" sz="1100" dirty="0"/>
              <a:t>our team members to join teams who are more tailored to their specific skillsets!  Each team offers a unique range of projects</a:t>
            </a:r>
            <a:br>
              <a:rPr lang="en-US" sz="1100" dirty="0"/>
            </a:br>
            <a:r>
              <a:rPr lang="en-US" sz="1100" dirty="0"/>
              <a:t>and collaborative groups students will be able to assign themselves to!  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654ED8A-905A-9C60-7996-51958CD973A6}"/>
              </a:ext>
            </a:extLst>
          </p:cNvPr>
          <p:cNvSpPr txBox="1">
            <a:spLocks/>
          </p:cNvSpPr>
          <p:nvPr/>
        </p:nvSpPr>
        <p:spPr>
          <a:xfrm>
            <a:off x="1034141" y="2903538"/>
            <a:ext cx="3213964" cy="345475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Research &amp; strategy [R&amp;S] team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250" y="1723213"/>
            <a:ext cx="5042568" cy="34547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Fortify R&amp;S Marketing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4EA2-CBDF-4C65-9598-93DEDB4C9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5250" y="1981200"/>
            <a:ext cx="8191500" cy="1048515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Developing a thorough, vibrant Marketing Pitch to volunteers and organisations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Developing marketing/campaigning strategies to attract professional volunteers to join Fortify.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Creating a Sustainability Plan / Donation Pitch for Fortify.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54357"/>
            <a:ext cx="2362200" cy="1110286"/>
          </a:xfrm>
        </p:spPr>
        <p:txBody>
          <a:bodyPr/>
          <a:lstStyle/>
          <a:p>
            <a:r>
              <a:rPr lang="en-US" dirty="0"/>
              <a:t>Team/s	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B774B5-B44C-4B2E-8DA7-7DA4F594A31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1/7/20XX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6ACBB45-6616-4FE9-B211-BDCA0491C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00EDB-B024-49EC-A7CD-4E3A92A0A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5921" y="3138978"/>
            <a:ext cx="5042568" cy="320381"/>
          </a:xfrm>
        </p:spPr>
        <p:txBody>
          <a:bodyPr/>
          <a:lstStyle/>
          <a:p>
            <a:r>
              <a:rPr lang="en-US" dirty="0"/>
              <a:t>Fortify r&amp;s Legal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D82EC7-5ADD-4197-AE50-6BAA12DAE5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5921" y="3471424"/>
            <a:ext cx="5041422" cy="540104"/>
          </a:xfrm>
        </p:spPr>
        <p:txBody>
          <a:bodyPr/>
          <a:lstStyle/>
          <a:p>
            <a:r>
              <a:rPr lang="en-US" dirty="0"/>
              <a:t>[Brief outline of Legal team projects]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CF128-16BF-47FB-8300-C056A7A674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15921" y="4253317"/>
            <a:ext cx="5042568" cy="320381"/>
          </a:xfrm>
        </p:spPr>
        <p:txBody>
          <a:bodyPr/>
          <a:lstStyle/>
          <a:p>
            <a:r>
              <a:rPr lang="en-US" dirty="0"/>
              <a:t>Fortify R&amp;S questionnaire team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BB53521-C6DA-92ED-AB53-F5A2E295720F}"/>
              </a:ext>
            </a:extLst>
          </p:cNvPr>
          <p:cNvSpPr txBox="1">
            <a:spLocks/>
          </p:cNvSpPr>
          <p:nvPr/>
        </p:nvSpPr>
        <p:spPr>
          <a:xfrm>
            <a:off x="4038600" y="454357"/>
            <a:ext cx="7505700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What work will I be doing?</a:t>
            </a:r>
          </a:p>
          <a:p>
            <a:pPr algn="ctr"/>
            <a:r>
              <a:rPr lang="en-AU" dirty="0"/>
              <a:t>Explore our exciting ongoing projects 	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730A23-DDAE-663A-9463-A1F4887EDE2E}"/>
              </a:ext>
            </a:extLst>
          </p:cNvPr>
          <p:cNvSpPr txBox="1">
            <a:spLocks/>
          </p:cNvSpPr>
          <p:nvPr/>
        </p:nvSpPr>
        <p:spPr>
          <a:xfrm>
            <a:off x="767441" y="1800384"/>
            <a:ext cx="3213964" cy="345475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&amp; strategy [R&amp;S] team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676644-67D7-BB67-381E-E07B871A75E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15921" y="4573698"/>
            <a:ext cx="5041422" cy="540104"/>
          </a:xfrm>
        </p:spPr>
        <p:txBody>
          <a:bodyPr/>
          <a:lstStyle/>
          <a:p>
            <a:r>
              <a:rPr lang="en-AU" dirty="0"/>
              <a:t>[Brief outline of R&amp;S Questionnaire Team Projects]. 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5FA2FE-1B43-991C-F2F9-C2135A522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3B05-A1FF-85D1-0DC3-46C77106EF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[insert dev team current projects].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9C0E1D-A3B5-360E-DCC3-C5FE650D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Team/s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E48EB-8255-FA8A-1045-B1395FC4F1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8EE552-2359-FED7-D168-F4127192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7" y="1769342"/>
            <a:ext cx="3136933" cy="49991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A4174BB-AB12-D356-064C-8021C719DE80}"/>
              </a:ext>
            </a:extLst>
          </p:cNvPr>
          <p:cNvSpPr txBox="1">
            <a:spLocks/>
          </p:cNvSpPr>
          <p:nvPr/>
        </p:nvSpPr>
        <p:spPr>
          <a:xfrm>
            <a:off x="4038600" y="454357"/>
            <a:ext cx="7505700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What work will I be doing?</a:t>
            </a:r>
          </a:p>
          <a:p>
            <a:pPr algn="ctr"/>
            <a:r>
              <a:rPr lang="en-AU" dirty="0"/>
              <a:t>Explore our exciting ongoing projects 	</a:t>
            </a:r>
          </a:p>
        </p:txBody>
      </p:sp>
    </p:spTree>
    <p:extLst>
      <p:ext uri="{BB962C8B-B14F-4D97-AF65-F5344CB8AC3E}">
        <p14:creationId xmlns:p14="http://schemas.microsoft.com/office/powerpoint/2010/main" val="288478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F556D-8081-889C-B1A3-7A9BE5570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819C-4E27-2B68-FD04-EEC275B163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[insert </a:t>
            </a:r>
            <a:r>
              <a:rPr lang="en-AU" dirty="0" err="1"/>
              <a:t>ui</a:t>
            </a:r>
            <a:r>
              <a:rPr lang="en-AU" dirty="0"/>
              <a:t>/</a:t>
            </a:r>
            <a:r>
              <a:rPr lang="en-AU" dirty="0" err="1"/>
              <a:t>ux</a:t>
            </a:r>
            <a:r>
              <a:rPr lang="en-AU" dirty="0"/>
              <a:t> current projects].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25401-BC03-EF2F-E87F-E3E3C1B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Team/s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54387-F427-1A98-EB78-5AE0D1897B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865EC9-2E9B-4796-4C1A-5EF7B00E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3" y="1895901"/>
            <a:ext cx="3243353" cy="49991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ACE6705-A7FE-079D-ECE5-53E54F57A83A}"/>
              </a:ext>
            </a:extLst>
          </p:cNvPr>
          <p:cNvSpPr txBox="1">
            <a:spLocks/>
          </p:cNvSpPr>
          <p:nvPr/>
        </p:nvSpPr>
        <p:spPr>
          <a:xfrm>
            <a:off x="4038600" y="454357"/>
            <a:ext cx="7505700" cy="1110286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What work will I be doing?</a:t>
            </a:r>
          </a:p>
          <a:p>
            <a:pPr algn="ctr"/>
            <a:r>
              <a:rPr lang="en-AU" dirty="0"/>
              <a:t>Explore our exciting ongoing projects 	</a:t>
            </a:r>
          </a:p>
        </p:txBody>
      </p:sp>
    </p:spTree>
    <p:extLst>
      <p:ext uri="{BB962C8B-B14F-4D97-AF65-F5344CB8AC3E}">
        <p14:creationId xmlns:p14="http://schemas.microsoft.com/office/powerpoint/2010/main" val="393689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B19BD1C-075E-A74F-B379-737B98CAF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7335" y="1822008"/>
            <a:ext cx="3295186" cy="320381"/>
          </a:xfrm>
        </p:spPr>
        <p:txBody>
          <a:bodyPr vert="horz" lIns="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Step one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24BB97F-B86E-2C42-8391-A2B8B7D7D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7335" y="2167484"/>
            <a:ext cx="3294437" cy="540104"/>
          </a:xfrm>
        </p:spPr>
        <p:txBody>
          <a:bodyPr>
            <a:norm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874D5FC-7122-4EA9-A7AA-BA3F9A46DF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59B810C-73DF-B44C-80E1-083E2F3B7C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80795" y="3339988"/>
            <a:ext cx="3295186" cy="320381"/>
          </a:xfrm>
        </p:spPr>
        <p:txBody>
          <a:bodyPr/>
          <a:lstStyle/>
          <a:p>
            <a:r>
              <a:rPr lang="en-US" dirty="0"/>
              <a:t>Step two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FA41B41-DD97-A64E-8203-BA7A580F5A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80795" y="3685464"/>
            <a:ext cx="3294437" cy="540104"/>
          </a:xfrm>
        </p:spPr>
        <p:txBody>
          <a:bodyPr>
            <a:norm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1DAC95E-B0DB-8B46-B628-F1B5520F05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1710" y="4857968"/>
            <a:ext cx="3295186" cy="320381"/>
          </a:xfrm>
        </p:spPr>
        <p:txBody>
          <a:bodyPr/>
          <a:lstStyle/>
          <a:p>
            <a:r>
              <a:rPr lang="en-US" dirty="0"/>
              <a:t>Step three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4DA0D9F-5083-A949-8155-00F064833C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31710" y="5203444"/>
            <a:ext cx="3294437" cy="540104"/>
          </a:xfrm>
        </p:spPr>
        <p:txBody>
          <a:bodyPr>
            <a:norm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>
            <a:normAutofit/>
          </a:bodyPr>
          <a:lstStyle/>
          <a:p>
            <a:r>
              <a:rPr lang="en-ZA" dirty="0" err="1"/>
              <a:t>Fortify’s</a:t>
            </a:r>
            <a:r>
              <a:rPr lang="en-ZA" dirty="0"/>
              <a:t> long-term goals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1548A6-E202-5868-A982-FFCA3589C09A}"/>
              </a:ext>
            </a:extLst>
          </p:cNvPr>
          <p:cNvSpPr txBox="1">
            <a:spLocks/>
          </p:cNvSpPr>
          <p:nvPr/>
        </p:nvSpPr>
        <p:spPr>
          <a:xfrm>
            <a:off x="1034142" y="1874903"/>
            <a:ext cx="3295186" cy="320381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vision for the future!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D91A37F-3D68-EBB1-3FF9-37FCA2B93D6F}"/>
              </a:ext>
            </a:extLst>
          </p:cNvPr>
          <p:cNvSpPr txBox="1">
            <a:spLocks/>
          </p:cNvSpPr>
          <p:nvPr/>
        </p:nvSpPr>
        <p:spPr>
          <a:xfrm>
            <a:off x="1034142" y="2255390"/>
            <a:ext cx="3645808" cy="356120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[Briefly describe what our long-term goals are. (marketing plan). Outline a brief three step program to achieve these goals in t1/t2/t3 2023/24.</a:t>
            </a:r>
          </a:p>
        </p:txBody>
      </p:sp>
    </p:spTree>
    <p:extLst>
      <p:ext uri="{BB962C8B-B14F-4D97-AF65-F5344CB8AC3E}">
        <p14:creationId xmlns:p14="http://schemas.microsoft.com/office/powerpoint/2010/main" val="373568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8546</TotalTime>
  <Words>778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Fortify   </vt:lpstr>
      <vt:lpstr>what is fortify? </vt:lpstr>
      <vt:lpstr>What makes fortify stand out?</vt:lpstr>
      <vt:lpstr>WHY JOIN Fortify?  Explore our many exciting teams!</vt:lpstr>
      <vt:lpstr>Team/s </vt:lpstr>
      <vt:lpstr>Team/s</vt:lpstr>
      <vt:lpstr>Team/s</vt:lpstr>
      <vt:lpstr>Fortify’s long-term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Fortify   </dc:title>
  <dc:creator>Stefan Andjelkovic</dc:creator>
  <cp:lastModifiedBy>Stefan Andjelkovic</cp:lastModifiedBy>
  <cp:revision>5</cp:revision>
  <dcterms:created xsi:type="dcterms:W3CDTF">2022-08-29T06:53:14Z</dcterms:created>
  <dcterms:modified xsi:type="dcterms:W3CDTF">2022-09-25T12:25:50Z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