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Phoenix Recipes : UI/UX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9047338" cy="1117687"/>
          </a:xfrm>
        </p:spPr>
        <p:txBody>
          <a:bodyPr/>
          <a:lstStyle/>
          <a:p>
            <a:r>
              <a:rPr lang="en-CA" dirty="0"/>
              <a:t>Team 21</a:t>
            </a:r>
          </a:p>
          <a:p>
            <a:r>
              <a:rPr lang="en-CA" dirty="0"/>
              <a:t>Bertram </a:t>
            </a:r>
            <a:r>
              <a:rPr lang="en-CA" dirty="0" err="1"/>
              <a:t>Nocon</a:t>
            </a:r>
            <a:r>
              <a:rPr lang="en-CA" dirty="0"/>
              <a:t>, Darian </a:t>
            </a:r>
            <a:r>
              <a:rPr lang="en-CA" dirty="0" err="1"/>
              <a:t>Gratton</a:t>
            </a:r>
            <a:r>
              <a:rPr lang="en-CA" dirty="0"/>
              <a:t>, </a:t>
            </a:r>
            <a:r>
              <a:rPr lang="en-CA" dirty="0" err="1"/>
              <a:t>Jaisreet</a:t>
            </a:r>
            <a:r>
              <a:rPr lang="en-CA" dirty="0"/>
              <a:t> </a:t>
            </a:r>
            <a:r>
              <a:rPr lang="en-CA" dirty="0" err="1"/>
              <a:t>Khaira</a:t>
            </a:r>
            <a:r>
              <a:rPr lang="en-CA" dirty="0"/>
              <a:t>, Jessica Shao, Kevin Shao</a:t>
            </a:r>
          </a:p>
        </p:txBody>
      </p:sp>
    </p:spTree>
    <p:extLst>
      <p:ext uri="{BB962C8B-B14F-4D97-AF65-F5344CB8AC3E}">
        <p14:creationId xmlns:p14="http://schemas.microsoft.com/office/powerpoint/2010/main" val="41831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3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3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54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33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5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5968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</TotalTime>
  <Words>22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Phoenix Recipes : UI/UX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Recipes : UI/UX</dc:title>
  <dc:creator>Kevin Shao</dc:creator>
  <cp:lastModifiedBy>Kevin Shao</cp:lastModifiedBy>
  <cp:revision>1</cp:revision>
  <dcterms:created xsi:type="dcterms:W3CDTF">2017-05-04T17:54:10Z</dcterms:created>
  <dcterms:modified xsi:type="dcterms:W3CDTF">2017-05-04T17:57:26Z</dcterms:modified>
</cp:coreProperties>
</file>