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ec02f9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ec02f9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e4b0933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e4b0933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fe4b0933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fe4b0933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ea2ca06f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ea2ca06f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e4b0933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e4b0933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a2ca06f8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a2ca06f8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ea2ca06f8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ea2ca06f8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ea2ca06f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ea2ca06f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fe4b093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fe4b093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noyt/ia316-renting" TargetMode="External"/><Relationship Id="rId4" Type="http://schemas.openxmlformats.org/officeDocument/2006/relationships/hyperlink" Target="https://github.com/Bnoyt/ia316-ren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IA316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OuiCar Bike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86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Benoît Durand - Coralie Betbeder-Déchelette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Implementation and agent performance </a:t>
            </a:r>
            <a:endParaRPr/>
          </a:p>
        </p:txBody>
      </p:sp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50" y="1529800"/>
            <a:ext cx="7170501" cy="34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47700" y="1597875"/>
            <a:ext cx="7686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Git repository : 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https://github.com/Bnoyt/ia316-rentin</a:t>
            </a:r>
            <a:r>
              <a:rPr lang="fr" sz="1400" u="sng">
                <a:solidFill>
                  <a:schemeClr val="hlink"/>
                </a:solidFill>
                <a:hlinkClick r:id="rId4"/>
              </a:rPr>
              <a:t>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Python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Environnement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Person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Bike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Policies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Tester</a:t>
            </a:r>
            <a:endParaRPr sz="1400"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Environnement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9736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Person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price_appetence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day_appetence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user_embedding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Bike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renting_planning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bike_embedding</a:t>
            </a:r>
            <a:endParaRPr sz="1400"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Environnement</a:t>
            </a:r>
            <a:endParaRPr/>
          </a:p>
        </p:txBody>
      </p:sp>
      <p:pic>
        <p:nvPicPr>
          <p:cNvPr descr="\mathbb{P}(u,v,p) = \text{similarity}(u,b) \cdot \exp(-p/p_u) \cdot \exp(-\Delta_d)" id="298" name="Google Shape;298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5" y="1745831"/>
            <a:ext cx="8950476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5420575" y="2876550"/>
            <a:ext cx="2072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Price appetence of the user</a:t>
            </a:r>
            <a:endParaRPr sz="14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2418550" y="2966100"/>
            <a:ext cx="1463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User</a:t>
            </a:r>
            <a:endParaRPr sz="14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3697900" y="2966100"/>
            <a:ext cx="1003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Bike</a:t>
            </a:r>
            <a:endParaRPr sz="1400"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698200" y="2966100"/>
            <a:ext cx="1142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Price</a:t>
            </a:r>
            <a:endParaRPr sz="1400"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7002600" y="2876550"/>
            <a:ext cx="2141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|nb days wanted -  nb days proposed|</a:t>
            </a:r>
            <a:endParaRPr sz="1400"/>
          </a:p>
        </p:txBody>
      </p:sp>
      <p:cxnSp>
        <p:nvCxnSpPr>
          <p:cNvPr id="304" name="Google Shape;304;p16"/>
          <p:cNvCxnSpPr/>
          <p:nvPr/>
        </p:nvCxnSpPr>
        <p:spPr>
          <a:xfrm rot="10800000">
            <a:off x="1453875" y="2381175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6"/>
          <p:cNvCxnSpPr>
            <a:stCxn id="300" idx="0"/>
          </p:cNvCxnSpPr>
          <p:nvPr/>
        </p:nvCxnSpPr>
        <p:spPr>
          <a:xfrm flipH="1" rot="10800000">
            <a:off x="3150400" y="2367900"/>
            <a:ext cx="8607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6"/>
          <p:cNvCxnSpPr/>
          <p:nvPr/>
        </p:nvCxnSpPr>
        <p:spPr>
          <a:xfrm rot="10800000">
            <a:off x="4376775" y="2289713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6"/>
          <p:cNvCxnSpPr/>
          <p:nvPr/>
        </p:nvCxnSpPr>
        <p:spPr>
          <a:xfrm rot="10800000">
            <a:off x="6576950" y="2289713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6"/>
          <p:cNvCxnSpPr/>
          <p:nvPr/>
        </p:nvCxnSpPr>
        <p:spPr>
          <a:xfrm rot="10800000">
            <a:off x="8584375" y="2244938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056750" y="1053574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History build with the following components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user_id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days_wanted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bike_proposed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price_proposed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days_proposed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answer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reward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best_reward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probas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Environnement</a:t>
            </a:r>
            <a:endParaRPr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Implementation and agent performance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9736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Random policy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Select a bike randomly among the available ones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Smarter Random policy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Select the bike with the longest availability among the available ones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Thompson Sampling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We use an a priori beta distribution to start bike attribution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Each time a bike is chosen, we update the distribution given the reward previously obtained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9736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ε-greedy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ε is given a priori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with probability ε : we apply the Smarter Random policy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with probability 1-ε : we choose the the bike with highest average reward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UCB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We build confidence intervals of the expectation of the reward of each couple (bike,person)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We propose a bike based on the highest lower confidence bound</a:t>
            </a:r>
            <a:endParaRPr sz="1400"/>
          </a:p>
        </p:txBody>
      </p:sp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</a:t>
            </a:r>
            <a:r>
              <a:rPr lang="fr"/>
              <a:t>Implementation and agent performance</a:t>
            </a:r>
            <a:endParaRPr/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056750" y="1718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Deep learning policy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user embedding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bike embedding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Final layer = scalar product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1 epoch at each update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Deep learning with memory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concept of memory (size </a:t>
            </a:r>
            <a:r>
              <a:rPr i="1" lang="fr" sz="1400"/>
              <a:t>m</a:t>
            </a:r>
            <a:r>
              <a:rPr lang="fr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At each update, random sample of m balanced samples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2 epochs</a:t>
            </a:r>
            <a:endParaRPr sz="1400"/>
          </a:p>
        </p:txBody>
      </p:sp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</a:t>
            </a:r>
            <a:r>
              <a:rPr lang="fr"/>
              <a:t>Implementation and agent performance</a:t>
            </a:r>
            <a:endParaRPr/>
          </a:p>
        </p:txBody>
      </p:sp>
      <p:sp>
        <p:nvSpPr>
          <p:cNvPr id="337" name="Google Shape;33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</a:t>
            </a:r>
            <a:r>
              <a:rPr lang="fr"/>
              <a:t>Implementation and agent performance</a:t>
            </a:r>
            <a:r>
              <a:rPr lang="fr"/>
              <a:t> 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39" y="1521675"/>
            <a:ext cx="7291787" cy="35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