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B.N.RAMYA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075BCCS2022/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</a:t>
            </a:r>
            <a:r>
              <a:rPr lang="en-IN" sz="2400" dirty="0" err="1"/>
              <a:t>b.com</a:t>
            </a:r>
            <a:r>
              <a:rPr lang="en-IN" sz="2400" dirty="0"/>
              <a:t> corporate </a:t>
            </a:r>
            <a:r>
              <a:rPr lang="en-IN" sz="2400" dirty="0" err="1"/>
              <a:t>secretaryship</a:t>
            </a:r>
            <a:r>
              <a:rPr lang="en-IN" sz="2400" dirty="0"/>
              <a:t>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Shri </a:t>
            </a:r>
            <a:r>
              <a:rPr lang="en-IN" sz="2400" dirty="0" err="1"/>
              <a:t>krishnaswamy</a:t>
            </a:r>
            <a:r>
              <a:rPr lang="en-IN" sz="2400" dirty="0"/>
              <a:t> college for women 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0DA3D6-A821-156D-28E0-E72FFF6E52EF}"/>
              </a:ext>
            </a:extLst>
          </p:cNvPr>
          <p:cNvSpPr txBox="1"/>
          <p:nvPr/>
        </p:nvSpPr>
        <p:spPr>
          <a:xfrm>
            <a:off x="825348" y="1049337"/>
            <a:ext cx="92330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/>
              <a:t>Attrition Prediction Models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Objective</a:t>
            </a:r>
            <a:r>
              <a:rPr lang="en-IN" dirty="0"/>
              <a:t>: Predict the likelihood of employees leaving the organization.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Inputs</a:t>
            </a:r>
            <a:r>
              <a:rPr lang="en-IN" dirty="0"/>
              <a:t>: Employee demographics, job role, tenure, salary, engagement scores, performance metrics,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Techniques</a:t>
            </a:r>
            <a:r>
              <a:rPr lang="en-IN" dirty="0"/>
              <a:t>: Logistic regression, decision trees, random forests, support vector machines, and deep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Outcome</a:t>
            </a:r>
            <a:r>
              <a:rPr lang="en-IN" dirty="0"/>
              <a:t>: Identifying employees at risk of leaving and understanding the factors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BBA5D7-3F51-6AAF-BE7C-B1CCBBA38A6D}"/>
              </a:ext>
            </a:extLst>
          </p:cNvPr>
          <p:cNvSpPr txBox="1"/>
          <p:nvPr/>
        </p:nvSpPr>
        <p:spPr>
          <a:xfrm>
            <a:off x="909019" y="3334156"/>
            <a:ext cx="88281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Employee Engagement Models: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Objective</a:t>
            </a:r>
            <a:r>
              <a:rPr lang="en-IN" dirty="0"/>
              <a:t>: Measure and predict employee engagement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Inputs</a:t>
            </a:r>
            <a:r>
              <a:rPr lang="en-IN" dirty="0"/>
              <a:t>: Survey responses, participation in company activities, communication patterns, and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Techniques</a:t>
            </a:r>
            <a:r>
              <a:rPr lang="en-IN" dirty="0"/>
              <a:t>: Sentiment analysis, clustering algorithms, and factor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Outcome</a:t>
            </a:r>
            <a:r>
              <a:rPr lang="en-IN" dirty="0"/>
              <a:t>: Understanding the drivers of engagement and identifying disengaged employees or teams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A32480-65EC-A819-5DE7-372E30F88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2019300"/>
            <a:ext cx="8127813" cy="28194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F4CE8-5222-D1B4-6B0A-B0565D1BE470}"/>
              </a:ext>
            </a:extLst>
          </p:cNvPr>
          <p:cNvSpPr txBox="1"/>
          <p:nvPr/>
        </p:nvSpPr>
        <p:spPr>
          <a:xfrm>
            <a:off x="1186329" y="1844212"/>
            <a:ext cx="61019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b="1" dirty="0"/>
              <a:t>The conclusion is above the number of employers who are join in the Same year in different place  like Bangalore and Delhi the majority the employee are working the </a:t>
            </a:r>
            <a:r>
              <a:rPr lang="en-IN" sz="2400" b="1" dirty="0" err="1"/>
              <a:t>bangalore</a:t>
            </a:r>
            <a:r>
              <a:rPr lang="en-IN" sz="2400" b="1" dirty="0"/>
              <a:t> in the male employee are high level.</a:t>
            </a:r>
          </a:p>
          <a:p>
            <a:pPr marL="342900" indent="-342900">
              <a:buFont typeface="+mj-lt"/>
              <a:buAutoNum type="arabicPeriod"/>
            </a:pPr>
            <a:endParaRPr lang="en-IN" sz="2400" b="1" dirty="0"/>
          </a:p>
          <a:p>
            <a:pPr marL="342900" indent="-342900">
              <a:buFont typeface="+mj-lt"/>
              <a:buAutoNum type="arabicPeriod"/>
            </a:pPr>
            <a:r>
              <a:rPr lang="en-IN" sz="2400" b="1" dirty="0"/>
              <a:t>The sum of employee age the female and majority in the employee analysis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6E7754-E074-B7DC-240F-6D242CDA6475}"/>
              </a:ext>
            </a:extLst>
          </p:cNvPr>
          <p:cNvSpPr txBox="1"/>
          <p:nvPr/>
        </p:nvSpPr>
        <p:spPr>
          <a:xfrm>
            <a:off x="834072" y="2106631"/>
            <a:ext cx="651698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1. Identify areas for growth and improvement2. Inform decisions on appreciation, increments, and promotions3. Motivate employees to perform </a:t>
            </a:r>
            <a:r>
              <a:rPr lang="en-IN" sz="2400" b="1" dirty="0"/>
              <a:t>1. Identify areas for growth and improvement
2. Inform decisions on appreciation, increments, and promotions
3. Motivate employees to perform better
4. Drive organizational growth and personal development</a:t>
            </a:r>
            <a:r>
              <a:rPr lang="en-US" sz="2400" b="1" dirty="0"/>
              <a:t>better4. Drive organizational growth and personal development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76FBB9-E23A-9E99-D916-90A03750AA16}"/>
              </a:ext>
            </a:extLst>
          </p:cNvPr>
          <p:cNvSpPr txBox="1"/>
          <p:nvPr/>
        </p:nvSpPr>
        <p:spPr>
          <a:xfrm>
            <a:off x="1123577" y="2306918"/>
            <a:ext cx="69087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i="1" dirty="0" err="1"/>
              <a:t>Analyzing</a:t>
            </a:r>
            <a:r>
              <a:rPr lang="en-IN" sz="2400" b="1" i="1" dirty="0"/>
              <a:t> employees involves assessing various aspects of their performance, skills, and overall contribution to the organization. Here’s a basic framework for employee</a:t>
            </a:r>
          </a:p>
          <a:p>
            <a:pPr algn="ctr"/>
            <a:endParaRPr lang="en-US" sz="24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E7C16-C058-8759-7ECE-15314EECB9F9}"/>
              </a:ext>
            </a:extLst>
          </p:cNvPr>
          <p:cNvSpPr txBox="1"/>
          <p:nvPr/>
        </p:nvSpPr>
        <p:spPr>
          <a:xfrm>
            <a:off x="908424" y="2019300"/>
            <a:ext cx="610197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_Gather data_: Collect employee data, including gender and end-user status (yes/no).</a:t>
            </a:r>
            <a:endParaRPr lang="en-IN" sz="2400" b="1" dirty="0"/>
          </a:p>
          <a:p>
            <a:pPr marL="342900" indent="-342900">
              <a:buAutoNum type="arabicPeriod"/>
            </a:pPr>
            <a:r>
              <a:rPr lang="en-US" sz="2400" b="1" dirty="0"/>
              <a:t>_Create a pivot table_: Use the data to create a pivot table that shows the count of end-users by gender.</a:t>
            </a:r>
            <a:endParaRPr lang="en-IN" sz="2400" b="1" dirty="0"/>
          </a:p>
          <a:p>
            <a:pPr marL="342900" indent="-342900">
              <a:buAutoNum type="arabicPeriod"/>
            </a:pPr>
            <a:r>
              <a:rPr lang="en-US" sz="2400" b="1" dirty="0"/>
              <a:t>_Analyze and visualize_: Use the pivot table to analyze and visualize the gender distribution of end-users. You can use charts like bar or pie charts to illustrate the distribution.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45F6A-A1A1-414A-D089-ED38E4C4B9CD}"/>
              </a:ext>
            </a:extLst>
          </p:cNvPr>
          <p:cNvSpPr txBox="1"/>
          <p:nvPr/>
        </p:nvSpPr>
        <p:spPr>
          <a:xfrm>
            <a:off x="995082" y="2019300"/>
            <a:ext cx="61019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Here's a possible solution and value proposition for analyzing employee gender:</a:t>
            </a:r>
            <a:endParaRPr lang="en-I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*Solution:*- Develop an interactive dashboard in Excel that showcases the gender distribution of employees across various departments, job roles, and locations.- Utilize pivot tables, charts, and conditional formatting to provide a comprehensive view of gender diversity.- Include filters and drill-down capabilities to enable detailed analysis and identification of trends.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AF2F6-DECB-C0BC-2788-DD2FBECCE7A9}"/>
              </a:ext>
            </a:extLst>
          </p:cNvPr>
          <p:cNvSpPr txBox="1"/>
          <p:nvPr/>
        </p:nvSpPr>
        <p:spPr>
          <a:xfrm>
            <a:off x="862910" y="1191851"/>
            <a:ext cx="695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A dataset description provides detailed information about the contents, structure, and context of a dataset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289C9-2BC5-8E8A-99AB-1D2A8DA0B24C}"/>
              </a:ext>
            </a:extLst>
          </p:cNvPr>
          <p:cNvSpPr txBox="1"/>
          <p:nvPr/>
        </p:nvSpPr>
        <p:spPr>
          <a:xfrm>
            <a:off x="5187576" y="252207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88DCE-E367-3331-175A-4ADA05B47BDD}"/>
              </a:ext>
            </a:extLst>
          </p:cNvPr>
          <p:cNvSpPr txBox="1"/>
          <p:nvPr/>
        </p:nvSpPr>
        <p:spPr>
          <a:xfrm rot="10800000" flipV="1">
            <a:off x="2203823" y="2781850"/>
            <a:ext cx="778435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Employee =</a:t>
            </a:r>
            <a:r>
              <a:rPr lang="en-IN" sz="2400" b="1" dirty="0" err="1"/>
              <a:t>kaggle</a:t>
            </a:r>
            <a:r>
              <a:rPr lang="en-IN" sz="24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6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err="1"/>
              <a:t>Empl</a:t>
            </a:r>
            <a:r>
              <a:rPr lang="en-IN" sz="2400" b="1" dirty="0"/>
              <a:t> Join number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Employee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Performance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Gender- male or female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Employee join-sum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3E008-1A42-B1A8-BFD7-6AC0131BD73A}"/>
              </a:ext>
            </a:extLst>
          </p:cNvPr>
          <p:cNvSpPr txBox="1"/>
          <p:nvPr/>
        </p:nvSpPr>
        <p:spPr>
          <a:xfrm>
            <a:off x="1302871" y="1695453"/>
            <a:ext cx="82316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Data Collection</a:t>
            </a:r>
            <a:r>
              <a:rPr lang="en-IN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Employee Surveys</a:t>
            </a:r>
            <a:r>
              <a:rPr lang="en-IN" dirty="0"/>
              <a:t>: Regularly gather feedback on job satisfaction, engagement, and workplace culture.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Performance Metrics</a:t>
            </a:r>
            <a:r>
              <a:rPr lang="en-IN" dirty="0"/>
              <a:t>: Track KPIs related to productivity, goal achievement, and skills development.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Attendance &amp; Time Tracking</a:t>
            </a:r>
            <a:r>
              <a:rPr lang="en-IN" dirty="0"/>
              <a:t>: Monitor employee attendance, leaves, and working hours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8D6FBB-3F69-E9D3-FAFB-A8DBEDB2C20F}"/>
              </a:ext>
            </a:extLst>
          </p:cNvPr>
          <p:cNvSpPr txBox="1"/>
          <p:nvPr/>
        </p:nvSpPr>
        <p:spPr>
          <a:xfrm>
            <a:off x="1302870" y="4008385"/>
            <a:ext cx="79173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Data Analysis &amp; Reporting</a:t>
            </a:r>
            <a:r>
              <a:rPr lang="en-IN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Performance Reviews</a:t>
            </a:r>
            <a:r>
              <a:rPr lang="en-IN" dirty="0"/>
              <a:t>: </a:t>
            </a:r>
            <a:r>
              <a:rPr lang="en-IN" dirty="0" err="1"/>
              <a:t>Analyze</a:t>
            </a:r>
            <a:r>
              <a:rPr lang="en-IN" dirty="0"/>
              <a:t> data from regular performance appraisals to identify high performers and those needing support.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Engagement Metrics</a:t>
            </a:r>
            <a:r>
              <a:rPr lang="en-IN" dirty="0"/>
              <a:t>: Measure employee engagement levels and correlate them with performance outcomes.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Turnover Analysis</a:t>
            </a:r>
            <a:r>
              <a:rPr lang="en-IN" dirty="0"/>
              <a:t>: Identify patterns in employee turnover and pinpoint factors contributing to employee retention or attrition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bnramya2703@gmail.com</cp:lastModifiedBy>
  <cp:revision>17</cp:revision>
  <dcterms:created xsi:type="dcterms:W3CDTF">2024-03-29T15:07:22Z</dcterms:created>
  <dcterms:modified xsi:type="dcterms:W3CDTF">2024-09-02T07:48:58Z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