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C6ED41-A6B6-1A28-3858-D63404E00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FA13FE-FF58-AB18-E370-6DF16DA03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35D282-E7C9-53DD-4494-902C04AC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C42DE3-4146-D7A7-5D29-71B3A1B0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89200A-37E5-F4B9-1B77-43B0E669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1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C68F01-CDDE-BBD5-F165-7A4A7AD5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C57E20-C3E0-EFE5-0796-E8FC18ED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1C15D8-049B-455E-9F87-2F571A5C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B0276E-5B27-D47B-F4A3-B52B2841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9237D6-2A45-C8CC-81DA-FCCDC6D9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9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F9D4CF3-23CB-9606-A6E9-8A89CF26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CECCA3-E308-8540-EA8D-E08F8377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D915E0-DAA9-32A8-2068-6B44FA1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251D97-F311-ABF6-9877-32762995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22362F-536D-5298-BEF5-A1A2A85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4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EAE895-3A52-CE49-2D92-4563081D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874D3-A6D2-6F05-9FD8-629BD7AE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124EC9-B0C9-3ED3-C627-86668BE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F06C4-A024-C9AA-E727-6237CFF3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22248E-BE45-DFC7-2016-3A4D1B8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6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FB1B2C-495C-B97C-DE92-E01DB58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5B5025-7CE3-652D-EBB5-31C0F9A2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182E05-84D0-F1E7-4B4A-1035658A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2FADC5-A48B-666E-C938-F547EBB5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882ECD-8CAD-9787-FAE9-54D4125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8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800E64-C6BD-D1A2-F5C7-2F71283C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EDDEEE-F308-B9DF-7974-52427183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E89678-F52A-15D3-3656-E03FA0E1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D456A8-049D-D3CB-68F9-D559470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2717EA-7886-B76B-D214-84254B8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28DBB-44B6-17A2-6BDA-ED535CFC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1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170742-6FB6-25EA-76D1-597E05A4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62D123-A564-5E14-71F8-AED475A3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ECE0A63-C420-5035-EA89-F86985EC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557601-B050-0FE6-A5AF-A054A354D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37F7A09-4027-E1B4-B9D3-54CBBF13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C595951-B8BD-0A6E-E725-D7936E60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A090757-E703-317B-6C48-E080C1EF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134C3E-E9AF-160B-52E5-47DBA609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6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54B79-619C-AB09-77FC-056BC0B3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27C3808-98E5-E5BE-A768-7A2E62BC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B0FD06A-98A6-C8E9-AFD4-36451CA4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FFA29DC-C533-9A72-5CD7-DBFF7360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9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CFD84BC-AEB5-3DAF-82F1-E634B6E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F676F3-C719-8D7C-EAB0-A61D819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3F450D-8992-73A1-A13B-520B55A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98963D-C4BB-07F7-85A5-D053F3A4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2FAA3-1501-08E4-D720-F7EC03C5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02D3C4-8F4B-766C-5FFF-8718FE4E2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5346A4-D2B7-75EB-7FAE-AD58E5A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0048C7-9425-8B15-3830-34DC61E6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630CCC-AD91-0CD0-618D-3A783C24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43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362014-3C33-EA14-7A4E-CEBF3EBE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3A0619-98B4-FB82-9A33-A6C32D7A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546CBF-F21D-C458-1ABA-81AD2EEC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699A42-476A-4A9D-D9DF-1953AC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437100-04F9-1316-A92C-2BFED46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3115EB-6278-D94A-C70C-F3ECEFF7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8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A0B1449-192F-EF4C-376A-7A7459B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50EA55-D1D8-2E4D-724B-46AE977C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19F810-7807-6F84-7F63-B5C80C991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6CF9-3FB6-44B5-80F3-5BF2A6828DAC}" type="datetimeFigureOut">
              <a:rPr lang="tr-TR" smtClean="0"/>
              <a:t>18.12.2023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DB8D72-9488-C7C6-2C5A-4B0847740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D3B098-6C8A-FF86-633C-BE1CADD6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282B-CC31-4C30-910F-D4150758A4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5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753E10-D318-7A78-EEE7-83E9D448B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Görüntü İşleme Nesne Tespiti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C445FF-C106-BF6E-A79B-B400EBF57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Bünyamin AKMEŞE 205541048 (Gece)</a:t>
            </a:r>
          </a:p>
        </p:txBody>
      </p:sp>
    </p:spTree>
    <p:extLst>
      <p:ext uri="{BB962C8B-B14F-4D97-AF65-F5344CB8AC3E}">
        <p14:creationId xmlns:p14="http://schemas.microsoft.com/office/powerpoint/2010/main" val="5188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4FF4CD-E1A9-31E7-2F9C-3289701A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Kamera kullanarak gerçek zamanlı bir şekilde görsellerden nesne ayrımı yapmaya yarayan bir görüntü işleme modeli geliştirmektir.</a:t>
            </a:r>
          </a:p>
        </p:txBody>
      </p:sp>
      <p:pic>
        <p:nvPicPr>
          <p:cNvPr id="1030" name="Picture 6" descr="Object Detection: Models, Architectures &amp; Tutorial [2023]">
            <a:extLst>
              <a:ext uri="{FF2B5EF4-FFF2-40B4-BE49-F238E27FC236}">
                <a16:creationId xmlns:a16="http://schemas.microsoft.com/office/drawing/2014/main" id="{F057A851-823C-C24C-2EA6-A2E45C7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77282"/>
            <a:ext cx="3886932" cy="314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F59B5F9-0C07-6DE6-1DBB-0FE0A48E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Konusu:</a:t>
            </a:r>
          </a:p>
        </p:txBody>
      </p:sp>
    </p:spTree>
    <p:extLst>
      <p:ext uri="{BB962C8B-B14F-4D97-AF65-F5344CB8AC3E}">
        <p14:creationId xmlns:p14="http://schemas.microsoft.com/office/powerpoint/2010/main" val="211552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B89211-AAE4-113D-6983-879F66F3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Sınıflandırılacak nesne seçimi ve veri seti: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FD162-3A73-9FA1-8CEC-3103C5ED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Sınıflandırılacak nesne olarak , geniş bir veri seti bulabildiğim araç sınıflandırması ile sunumu yapmaya karar verdim. İlerleyen süreçte </a:t>
            </a:r>
            <a:r>
              <a:rPr lang="tr-TR"/>
              <a:t>değiştirmeyi düşünüyorum.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https://www.kaggle.com/datasets/kshitij192/cars-image-dataset/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E74A6A-A291-7B7C-130B-0D1F237C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6" y="3481754"/>
            <a:ext cx="780206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877AF3-0A34-4DB0-0AA8-2B3CCE78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Yararlanılacak kaynaklar: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25B884-726F-E5C6-D9BD-1A20E384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611191"/>
            <a:ext cx="10515600" cy="4351338"/>
          </a:xfrm>
        </p:spPr>
        <p:txBody>
          <a:bodyPr/>
          <a:lstStyle/>
          <a:p>
            <a:r>
              <a:rPr lang="tr-TR" dirty="0"/>
              <a:t>‘’Google </a:t>
            </a:r>
            <a:r>
              <a:rPr lang="tr-TR" dirty="0" err="1"/>
              <a:t>teachable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’’ ,Google tarafından hazırlanan çevrim içi öğrenme aracıdır. Bu site de mevcut olarak ,</a:t>
            </a:r>
          </a:p>
          <a:p>
            <a:r>
              <a:rPr lang="tr-TR" dirty="0"/>
              <a:t>Image Project (Resim Projesi) ,</a:t>
            </a:r>
          </a:p>
          <a:p>
            <a:r>
              <a:rPr lang="tr-TR" dirty="0" err="1"/>
              <a:t>Audio</a:t>
            </a:r>
            <a:r>
              <a:rPr lang="tr-TR" dirty="0"/>
              <a:t> Project (Ses Projesi) ve</a:t>
            </a:r>
          </a:p>
          <a:p>
            <a:r>
              <a:rPr lang="tr-TR" dirty="0" err="1"/>
              <a:t>Pose</a:t>
            </a:r>
            <a:r>
              <a:rPr lang="tr-TR" dirty="0"/>
              <a:t> Project (Duruş Projesi) geliştirilebiliyor.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B271E7-AEA3-DE4D-4908-AF7CDE04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2" y="4055570"/>
            <a:ext cx="9754961" cy="23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ABBFC-3362-B81C-7537-23368535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Teachable</a:t>
            </a:r>
            <a:r>
              <a:rPr lang="tr-TR" dirty="0"/>
              <a:t> </a:t>
            </a:r>
            <a:r>
              <a:rPr lang="tr-TR" dirty="0" err="1"/>
              <a:t>Machine’nin</a:t>
            </a:r>
            <a:r>
              <a:rPr lang="tr-TR" dirty="0"/>
              <a:t> eğitilmesi: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7A73D-21F2-BF8C-EDC0-A5B4D09B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Öncelikli olarak Class isimleri ve Verilerin aktarılması yapılıyor. Bunun için Webcam veya bilgisayarınızdaki mevcut dosyanızı kullanabilirsiniz.</a:t>
            </a:r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E292399-0E22-3996-CEE6-335C59F0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48" y="2671468"/>
            <a:ext cx="6110452" cy="40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CEBA3C-F7AC-2CC7-F8BF-164BB324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1" y="629871"/>
            <a:ext cx="10515600" cy="4351338"/>
          </a:xfrm>
        </p:spPr>
        <p:txBody>
          <a:bodyPr/>
          <a:lstStyle/>
          <a:p>
            <a:r>
              <a:rPr lang="tr-TR" dirty="0"/>
              <a:t>Tüm </a:t>
            </a:r>
            <a:r>
              <a:rPr lang="tr-TR" dirty="0" err="1"/>
              <a:t>Classlar</a:t>
            </a:r>
            <a:r>
              <a:rPr lang="tr-TR" dirty="0"/>
              <a:t> isimlendirilip veriler aktarıldıktan sonra eğitim işlemine geçiyoruz.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09D82D-34C6-3E4E-F1C7-7DFA6B18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1" y="1742246"/>
            <a:ext cx="1657581" cy="366763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72A5FA9-AF40-9D24-6EC3-D2DD9EA70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2" y="1566008"/>
            <a:ext cx="6655892" cy="402011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0FCB5E7-CE91-3960-B61F-7D14555E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397" y="2432903"/>
            <a:ext cx="230537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3AFD8F-A594-20C5-8153-93EC4CE9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336794"/>
            <a:ext cx="10515600" cy="4351338"/>
          </a:xfrm>
        </p:spPr>
        <p:txBody>
          <a:bodyPr/>
          <a:lstStyle/>
          <a:p>
            <a:r>
              <a:rPr lang="tr-TR" dirty="0"/>
              <a:t>Eğitim tamamlandıktan sonra diret site üzerinde test etme imkanımız olmakla birlikte , bu modeli kullanabilmemiz için bize link ile kullanma ve ya eğitilmiş modeli indirme seçenekleri sunuyor. Bununla birlikte örnek kod şablonları ile kullanımı nasıl yapmamız gerektiğini de örnekliyor.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B67025-80A5-2894-5280-2F98B305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40" y="2354262"/>
            <a:ext cx="2637692" cy="435133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D498675-44CB-BCC2-657C-253400FE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34" y="2346433"/>
            <a:ext cx="7744906" cy="243874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6C8BDEB-D1B9-BDDF-D983-02EF0E69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902" y="4973537"/>
            <a:ext cx="740195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2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A7DC48-A203-9BB4-391D-C2799DF8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Kodlamaya giriş: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E30F3-877A-BE59-615C-C53F24F0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Ben Projeyi </a:t>
            </a:r>
            <a:r>
              <a:rPr lang="tr-TR" dirty="0" err="1"/>
              <a:t>JacaScrip</a:t>
            </a:r>
            <a:r>
              <a:rPr lang="tr-TR" dirty="0"/>
              <a:t> dilinin p5.js adlı </a:t>
            </a:r>
            <a:r>
              <a:rPr lang="tr-TR" b="0" i="0" dirty="0">
                <a:solidFill>
                  <a:srgbClr val="1F1F1F"/>
                </a:solidFill>
                <a:effectLst/>
                <a:latin typeface="Google Sans"/>
              </a:rPr>
              <a:t>görsel programlama için genişletilmiş bir kütüphanesini kullanarak yazacağım. Bunun için eğitilmiş modelin  Link adresi ve hazırda verilen kodlar üzerinde biraz oynamalar yaparak kullanabileceğim hale getirmem gerekiyor.</a:t>
            </a:r>
          </a:p>
          <a:p>
            <a:r>
              <a:rPr lang="tr-TR" dirty="0">
                <a:solidFill>
                  <a:srgbClr val="1F1F1F"/>
                </a:solidFill>
                <a:latin typeface="Google Sans"/>
              </a:rPr>
              <a:t>Bunun için İnternet üzerinden ‘’https://editor.p5js.org/’’ sitesini kullanacağım.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F11016-44E0-464D-CC3C-46B1AF39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86" y="4001294"/>
            <a:ext cx="4544059" cy="25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F354CE-7524-F8D6-9BE3-6A2C2C58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Önümüzdeki hafta: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334242-0F84-F765-3AE6-A4746CB1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1- Modelin kodlarla ile kullanıma başlanması.</a:t>
            </a:r>
          </a:p>
          <a:p>
            <a:r>
              <a:rPr lang="tr-TR" dirty="0"/>
              <a:t>2- İstenilen verimin alınıp alınmamasının test edilmesi</a:t>
            </a:r>
          </a:p>
          <a:p>
            <a:r>
              <a:rPr lang="tr-TR" dirty="0"/>
              <a:t>3- Eğer verim düşük olursa ve ya nesnelerin belirli olumsuz sebepten dolayı sorun çıkarması durumunda veri setinin değiştirilip yeni bir veri seti ile modelin tekrar eğitilmesi.</a:t>
            </a:r>
          </a:p>
          <a:p>
            <a:r>
              <a:rPr lang="tr-TR" dirty="0"/>
              <a:t>(Kameradan canlı bir şekilde göstereceğim için araba biraz zor olacaktır. Bunu için daha günlük bir veri seti </a:t>
            </a:r>
            <a:r>
              <a:rPr lang="tr-TR"/>
              <a:t>uygun olabilir.)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947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314</Words>
  <Application>Microsoft Office PowerPoint</Application>
  <PresentationFormat>Geniş ekran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Teması</vt:lpstr>
      <vt:lpstr>Sayısal Görüntü İşleme Nesne Tespiti Projesi</vt:lpstr>
      <vt:lpstr>Proje Konusu:</vt:lpstr>
      <vt:lpstr>Sınıflandırılacak nesne seçimi ve veri seti:</vt:lpstr>
      <vt:lpstr>Yararlanılacak kaynaklar:</vt:lpstr>
      <vt:lpstr>Teachable Machine’nin eğitilmesi:</vt:lpstr>
      <vt:lpstr>PowerPoint Sunusu</vt:lpstr>
      <vt:lpstr>PowerPoint Sunusu</vt:lpstr>
      <vt:lpstr>Kodlamaya giriş:</vt:lpstr>
      <vt:lpstr>Önümüzdeki hafta: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bünyamin akmese</dc:creator>
  <cp:lastModifiedBy>bünyamin akmese</cp:lastModifiedBy>
  <cp:revision>5</cp:revision>
  <dcterms:created xsi:type="dcterms:W3CDTF">2023-12-18T01:09:20Z</dcterms:created>
  <dcterms:modified xsi:type="dcterms:W3CDTF">2023-12-18T13:12:57Z</dcterms:modified>
</cp:coreProperties>
</file>