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71" r:id="rId8"/>
    <p:sldId id="26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70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3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93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29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3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45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48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23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63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33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5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549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84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28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5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3253-1C4F-4390-A093-BE249A29A43F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3C37C3-33F5-4846-BF41-85ECC6182F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73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4723A3-455C-CD6A-21AC-0F9076682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Sayısal Görüntü İşleme Nesne Tespiti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1F9009-378F-0442-A325-20AF8B25B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Bünyamin AKMEŞE 205541048 (Gece)</a:t>
            </a:r>
          </a:p>
          <a:p>
            <a:r>
              <a:rPr lang="tr-TR"/>
              <a:t>2.Sunum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41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7E7FEA-626B-27C0-8FEF-9BC68796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Önceki Hafta: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18BF6E-1C40-31E8-5180-EE3C0424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Google </a:t>
            </a:r>
            <a:r>
              <a:rPr lang="tr-TR" dirty="0" err="1"/>
              <a:t>Teachable</a:t>
            </a:r>
            <a:r>
              <a:rPr lang="tr-TR" dirty="0"/>
              <a:t> Machine ile yapay zeka eğitme işini halletmiş ve kodlamaya geçmek üzereyken kalmıştık.</a:t>
            </a:r>
          </a:p>
          <a:p>
            <a:r>
              <a:rPr lang="tr-TR" dirty="0"/>
              <a:t>Fakat sınıf ortamında canlı bir şekilde test edebilmek adına  veri setimi değiştirerek yeni bir model eğitmeye karar verdim.</a:t>
            </a:r>
          </a:p>
        </p:txBody>
      </p:sp>
    </p:spTree>
    <p:extLst>
      <p:ext uri="{BB962C8B-B14F-4D97-AF65-F5344CB8AC3E}">
        <p14:creationId xmlns:p14="http://schemas.microsoft.com/office/powerpoint/2010/main" val="253120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1A211C-0C73-20BC-C190-84C0E1D4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seri değiştirilmesi: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40F71A-3ACF-5FCD-4721-92892D34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İstediğim  nesneler için bir veri seti bulamadığım için internetten kendim resim indirerek veri setleri oluşturdum.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7CDC1C-3010-26A0-E1D0-C0BD45CF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42" y="3110481"/>
            <a:ext cx="4439270" cy="28007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5978E6-803F-C028-B8C2-57F8BD16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301007"/>
            <a:ext cx="424874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DC6CE-B240-BFBC-3FB6-4FDE1CB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Yeni veri seti: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C8B5D0-5168-CF33-48E9-373CEE26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Yeni </a:t>
            </a:r>
            <a:r>
              <a:rPr lang="tr-TR"/>
              <a:t>veri setimiz:</a:t>
            </a:r>
            <a:endParaRPr lang="tr-TR" dirty="0"/>
          </a:p>
          <a:p>
            <a:r>
              <a:rPr lang="tr-TR" dirty="0"/>
              <a:t>Defter</a:t>
            </a:r>
          </a:p>
          <a:p>
            <a:r>
              <a:rPr lang="tr-TR" dirty="0"/>
              <a:t>Kalem</a:t>
            </a:r>
          </a:p>
          <a:p>
            <a:r>
              <a:rPr lang="tr-TR" dirty="0"/>
              <a:t>Telefon</a:t>
            </a:r>
          </a:p>
          <a:p>
            <a:r>
              <a:rPr lang="tr-TR" dirty="0"/>
              <a:t>Kalemlik</a:t>
            </a:r>
          </a:p>
          <a:p>
            <a:r>
              <a:rPr lang="tr-TR" dirty="0"/>
              <a:t>Çanta , şeklinde ayarlandı.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00B6F2-85B7-60FD-CDFE-6FACE5E7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891" y="1027906"/>
            <a:ext cx="290553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6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E777E-5757-2BD4-60A4-F66E079D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Kodlama kısmına geçiş: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01344E-3BCF-F91A-3CD4-828DCBCD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Kodlama için Projeyi </a:t>
            </a:r>
            <a:r>
              <a:rPr lang="tr-TR" dirty="0" err="1"/>
              <a:t>JacaScrip</a:t>
            </a:r>
            <a:r>
              <a:rPr lang="tr-TR" dirty="0"/>
              <a:t> dilinin p5.js adlı </a:t>
            </a:r>
            <a:r>
              <a:rPr lang="tr-TR" b="0" i="0" dirty="0">
                <a:solidFill>
                  <a:srgbClr val="1F1F1F"/>
                </a:solidFill>
                <a:effectLst/>
                <a:latin typeface="Google Sans"/>
              </a:rPr>
              <a:t>görsel programlama için genişletilmiş bir kütüphanesini kullanarak yazacağımı v</a:t>
            </a:r>
            <a:r>
              <a:rPr lang="tr-TR" dirty="0">
                <a:solidFill>
                  <a:srgbClr val="1F1F1F"/>
                </a:solidFill>
                <a:latin typeface="Google Sans"/>
              </a:rPr>
              <a:t>e bunun için web editör kullanacağımı söylemiştim.(https://editor.p5js.org)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5B38E0F-04D9-385A-6A55-B4658E7E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62" y="3269774"/>
            <a:ext cx="4544059" cy="25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5B39BF-3F01-3D3D-A121-D5ABB94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Rehber kodlar ve p5.js: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AC7A5D-4803-F236-0D5D-67FA1CF2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Teachable</a:t>
            </a:r>
            <a:r>
              <a:rPr lang="tr-TR" dirty="0"/>
              <a:t> Machine de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reber</a:t>
            </a:r>
            <a:r>
              <a:rPr lang="tr-TR" dirty="0"/>
              <a:t> olarak verilen</a:t>
            </a:r>
          </a:p>
          <a:p>
            <a:pPr marL="0" indent="0">
              <a:buNone/>
            </a:pPr>
            <a:r>
              <a:rPr lang="tr-TR" dirty="0"/>
              <a:t>kodları  </a:t>
            </a:r>
            <a:r>
              <a:rPr lang="tr-TR" dirty="0" err="1"/>
              <a:t>kopayalayıp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p5.sj üzerinde </a:t>
            </a:r>
          </a:p>
          <a:p>
            <a:pPr marL="0" indent="0">
              <a:buNone/>
            </a:pPr>
            <a:r>
              <a:rPr lang="tr-TR" dirty="0"/>
              <a:t>düzenlemeye başlıyoruz.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8DB579-5AA3-5506-52C4-340BDE2D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94" y="1507460"/>
            <a:ext cx="6096851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FB88B-2D8B-059C-3D87-F267591F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temizlenmesi: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855381-1E3C-8B03-3DD4-6973A93E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Gereksiz yerleri ve hataları ayıklayıp biraz daha temiz bir hale getiriyoruz.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1AE02FA-265D-BB6C-0921-009EE77A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2" y="2618933"/>
            <a:ext cx="4914963" cy="389681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C1D8F23-4825-9DC8-4499-ACA5409B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58" y="2738121"/>
            <a:ext cx="6030167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39EA7C-ADCE-7448-7854-BA37901D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 ayarlar: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249760-5A1F-85BB-9BCD-E5758C27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Kamera için index.html üzerinde değişiklik yapıyoruz.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2DD2FB0-E6BD-5980-EE08-EA90695F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2578486"/>
            <a:ext cx="5388864" cy="402963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1AA2CB4-2FC6-AA5F-A30E-EC7DB925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5" y="2530854"/>
            <a:ext cx="5528053" cy="4077269"/>
          </a:xfrm>
          <a:prstGeom prst="rect">
            <a:avLst/>
          </a:prstGeom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B74A1373-1AC0-8635-57A8-366AE74D8141}"/>
              </a:ext>
            </a:extLst>
          </p:cNvPr>
          <p:cNvCxnSpPr>
            <a:cxnSpLocks/>
          </p:cNvCxnSpPr>
          <p:nvPr/>
        </p:nvCxnSpPr>
        <p:spPr>
          <a:xfrm>
            <a:off x="5751576" y="4261104"/>
            <a:ext cx="12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F51139-357A-51EB-FEEF-145B3067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Önümüzdeki Hafta: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36861C-8255-EA52-A7CA-BA6CD85E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Modelin kodla birleştirilmesi,</a:t>
            </a:r>
          </a:p>
          <a:p>
            <a:r>
              <a:rPr lang="tr-TR" dirty="0"/>
              <a:t>Kod tamamlanması,</a:t>
            </a:r>
          </a:p>
          <a:p>
            <a:r>
              <a:rPr lang="tr-TR" dirty="0"/>
              <a:t>Test,</a:t>
            </a:r>
          </a:p>
          <a:p>
            <a:r>
              <a:rPr lang="tr-TR" dirty="0"/>
              <a:t>Sonuç.</a:t>
            </a:r>
          </a:p>
        </p:txBody>
      </p:sp>
    </p:spTree>
    <p:extLst>
      <p:ext uri="{BB962C8B-B14F-4D97-AF65-F5344CB8AC3E}">
        <p14:creationId xmlns:p14="http://schemas.microsoft.com/office/powerpoint/2010/main" val="6225032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190</Words>
  <Application>Microsoft Office PowerPoint</Application>
  <PresentationFormat>Geniş ekran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Google Sans</vt:lpstr>
      <vt:lpstr>Wingdings 3</vt:lpstr>
      <vt:lpstr>Duman</vt:lpstr>
      <vt:lpstr>Sayısal Görüntü İşleme Nesne Tespiti Projesi</vt:lpstr>
      <vt:lpstr>Önceki Hafta:</vt:lpstr>
      <vt:lpstr>Veri seri değiştirilmesi:</vt:lpstr>
      <vt:lpstr>Yeni veri seti:</vt:lpstr>
      <vt:lpstr>Kodlama kısmına geçiş:</vt:lpstr>
      <vt:lpstr>Rehber kodlar ve p5.js:</vt:lpstr>
      <vt:lpstr>Kod temizlenmesi:</vt:lpstr>
      <vt:lpstr>Ek ayarlar:</vt:lpstr>
      <vt:lpstr>Önümüzdeki Hafta: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Görüntü İşleme Nesne Tespiti Projesi</dc:title>
  <dc:creator>bünyamin akmese</dc:creator>
  <cp:lastModifiedBy>bünyamin akmese</cp:lastModifiedBy>
  <cp:revision>9</cp:revision>
  <dcterms:created xsi:type="dcterms:W3CDTF">2023-12-25T10:47:21Z</dcterms:created>
  <dcterms:modified xsi:type="dcterms:W3CDTF">2023-12-26T10:05:32Z</dcterms:modified>
</cp:coreProperties>
</file>