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8"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0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C2F7C7A-F53A-4DBB-856F-6CE2A80D76D3}" type="datetimeFigureOut">
              <a:rPr lang="tr-TR" smtClean="0"/>
              <a:t>26.12.2023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41F6E0D-3916-4A0B-A156-14D716662C7F}"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047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C2F7C7A-F53A-4DBB-856F-6CE2A80D76D3}" type="datetimeFigureOut">
              <a:rPr lang="tr-TR" smtClean="0"/>
              <a:t>26.12.2023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41F6E0D-3916-4A0B-A156-14D716662C7F}" type="slidenum">
              <a:rPr lang="tr-TR" smtClean="0"/>
              <a:t>‹#›</a:t>
            </a:fld>
            <a:endParaRPr lang="tr-TR"/>
          </a:p>
        </p:txBody>
      </p:sp>
    </p:spTree>
    <p:extLst>
      <p:ext uri="{BB962C8B-B14F-4D97-AF65-F5344CB8AC3E}">
        <p14:creationId xmlns:p14="http://schemas.microsoft.com/office/powerpoint/2010/main" val="3036616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C2F7C7A-F53A-4DBB-856F-6CE2A80D76D3}" type="datetimeFigureOut">
              <a:rPr lang="tr-TR" smtClean="0"/>
              <a:t>26.12.2023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41F6E0D-3916-4A0B-A156-14D716662C7F}" type="slidenum">
              <a:rPr lang="tr-TR" smtClean="0"/>
              <a:t>‹#›</a:t>
            </a:fld>
            <a:endParaRPr lang="tr-TR"/>
          </a:p>
        </p:txBody>
      </p:sp>
    </p:spTree>
    <p:extLst>
      <p:ext uri="{BB962C8B-B14F-4D97-AF65-F5344CB8AC3E}">
        <p14:creationId xmlns:p14="http://schemas.microsoft.com/office/powerpoint/2010/main" val="1966623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C2F7C7A-F53A-4DBB-856F-6CE2A80D76D3}" type="datetimeFigureOut">
              <a:rPr lang="tr-TR" smtClean="0"/>
              <a:t>26.12.2023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41F6E0D-3916-4A0B-A156-14D716662C7F}" type="slidenum">
              <a:rPr lang="tr-TR" smtClean="0"/>
              <a:t>‹#›</a:t>
            </a:fld>
            <a:endParaRPr lang="tr-TR"/>
          </a:p>
        </p:txBody>
      </p:sp>
    </p:spTree>
    <p:extLst>
      <p:ext uri="{BB962C8B-B14F-4D97-AF65-F5344CB8AC3E}">
        <p14:creationId xmlns:p14="http://schemas.microsoft.com/office/powerpoint/2010/main" val="2975748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C2F7C7A-F53A-4DBB-856F-6CE2A80D76D3}" type="datetimeFigureOut">
              <a:rPr lang="tr-TR" smtClean="0"/>
              <a:t>26.12.2023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41F6E0D-3916-4A0B-A156-14D716662C7F}"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883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C2F7C7A-F53A-4DBB-856F-6CE2A80D76D3}" type="datetimeFigureOut">
              <a:rPr lang="tr-TR" smtClean="0"/>
              <a:t>26.12.2023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41F6E0D-3916-4A0B-A156-14D716662C7F}" type="slidenum">
              <a:rPr lang="tr-TR" smtClean="0"/>
              <a:t>‹#›</a:t>
            </a:fld>
            <a:endParaRPr lang="tr-TR"/>
          </a:p>
        </p:txBody>
      </p:sp>
    </p:spTree>
    <p:extLst>
      <p:ext uri="{BB962C8B-B14F-4D97-AF65-F5344CB8AC3E}">
        <p14:creationId xmlns:p14="http://schemas.microsoft.com/office/powerpoint/2010/main" val="2556084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C2F7C7A-F53A-4DBB-856F-6CE2A80D76D3}" type="datetimeFigureOut">
              <a:rPr lang="tr-TR" smtClean="0"/>
              <a:t>26.12.2023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41F6E0D-3916-4A0B-A156-14D716662C7F}" type="slidenum">
              <a:rPr lang="tr-TR" smtClean="0"/>
              <a:t>‹#›</a:t>
            </a:fld>
            <a:endParaRPr lang="tr-TR"/>
          </a:p>
        </p:txBody>
      </p:sp>
    </p:spTree>
    <p:extLst>
      <p:ext uri="{BB962C8B-B14F-4D97-AF65-F5344CB8AC3E}">
        <p14:creationId xmlns:p14="http://schemas.microsoft.com/office/powerpoint/2010/main" val="1085239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C2F7C7A-F53A-4DBB-856F-6CE2A80D76D3}" type="datetimeFigureOut">
              <a:rPr lang="tr-TR" smtClean="0"/>
              <a:t>26.12.2023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41F6E0D-3916-4A0B-A156-14D716662C7F}" type="slidenum">
              <a:rPr lang="tr-TR" smtClean="0"/>
              <a:t>‹#›</a:t>
            </a:fld>
            <a:endParaRPr lang="tr-TR"/>
          </a:p>
        </p:txBody>
      </p:sp>
    </p:spTree>
    <p:extLst>
      <p:ext uri="{BB962C8B-B14F-4D97-AF65-F5344CB8AC3E}">
        <p14:creationId xmlns:p14="http://schemas.microsoft.com/office/powerpoint/2010/main" val="956118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C2F7C7A-F53A-4DBB-856F-6CE2A80D76D3}" type="datetimeFigureOut">
              <a:rPr lang="tr-TR" smtClean="0"/>
              <a:t>26.12.2023</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641F6E0D-3916-4A0B-A156-14D716662C7F}" type="slidenum">
              <a:rPr lang="tr-TR" smtClean="0"/>
              <a:t>‹#›</a:t>
            </a:fld>
            <a:endParaRPr lang="tr-TR"/>
          </a:p>
        </p:txBody>
      </p:sp>
    </p:spTree>
    <p:extLst>
      <p:ext uri="{BB962C8B-B14F-4D97-AF65-F5344CB8AC3E}">
        <p14:creationId xmlns:p14="http://schemas.microsoft.com/office/powerpoint/2010/main" val="2316925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C2F7C7A-F53A-4DBB-856F-6CE2A80D76D3}" type="datetimeFigureOut">
              <a:rPr lang="tr-TR" smtClean="0"/>
              <a:t>26.12.2023</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41F6E0D-3916-4A0B-A156-14D716662C7F}" type="slidenum">
              <a:rPr lang="tr-TR" smtClean="0"/>
              <a:t>‹#›</a:t>
            </a:fld>
            <a:endParaRPr lang="tr-TR"/>
          </a:p>
        </p:txBody>
      </p:sp>
    </p:spTree>
    <p:extLst>
      <p:ext uri="{BB962C8B-B14F-4D97-AF65-F5344CB8AC3E}">
        <p14:creationId xmlns:p14="http://schemas.microsoft.com/office/powerpoint/2010/main" val="130423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C2F7C7A-F53A-4DBB-856F-6CE2A80D76D3}" type="datetimeFigureOut">
              <a:rPr lang="tr-TR" smtClean="0"/>
              <a:t>26.12.2023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41F6E0D-3916-4A0B-A156-14D716662C7F}" type="slidenum">
              <a:rPr lang="tr-TR" smtClean="0"/>
              <a:t>‹#›</a:t>
            </a:fld>
            <a:endParaRPr lang="tr-TR"/>
          </a:p>
        </p:txBody>
      </p:sp>
    </p:spTree>
    <p:extLst>
      <p:ext uri="{BB962C8B-B14F-4D97-AF65-F5344CB8AC3E}">
        <p14:creationId xmlns:p14="http://schemas.microsoft.com/office/powerpoint/2010/main" val="2654832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C2F7C7A-F53A-4DBB-856F-6CE2A80D76D3}" type="datetimeFigureOut">
              <a:rPr lang="tr-TR" smtClean="0"/>
              <a:t>26.12.2023</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41F6E0D-3916-4A0B-A156-14D716662C7F}"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15304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4723A3-455C-CD6A-21AC-0F9076682691}"/>
              </a:ext>
            </a:extLst>
          </p:cNvPr>
          <p:cNvSpPr>
            <a:spLocks noGrp="1"/>
          </p:cNvSpPr>
          <p:nvPr>
            <p:ph type="ctrTitle"/>
          </p:nvPr>
        </p:nvSpPr>
        <p:spPr/>
        <p:txBody>
          <a:bodyPr>
            <a:normAutofit/>
          </a:bodyPr>
          <a:lstStyle/>
          <a:p>
            <a:r>
              <a:rPr lang="tr-TR" dirty="0"/>
              <a:t>Sayısal Görüntü İşleme Nesne Tespiti Projesi</a:t>
            </a:r>
          </a:p>
        </p:txBody>
      </p:sp>
      <p:sp>
        <p:nvSpPr>
          <p:cNvPr id="3" name="Alt Başlık 2">
            <a:extLst>
              <a:ext uri="{FF2B5EF4-FFF2-40B4-BE49-F238E27FC236}">
                <a16:creationId xmlns:a16="http://schemas.microsoft.com/office/drawing/2014/main" id="{211F9009-378F-0442-A325-20AF8B25B13C}"/>
              </a:ext>
            </a:extLst>
          </p:cNvPr>
          <p:cNvSpPr>
            <a:spLocks noGrp="1"/>
          </p:cNvSpPr>
          <p:nvPr>
            <p:ph type="subTitle" idx="1"/>
          </p:nvPr>
        </p:nvSpPr>
        <p:spPr/>
        <p:txBody>
          <a:bodyPr/>
          <a:lstStyle/>
          <a:p>
            <a:r>
              <a:rPr lang="tr-TR" dirty="0"/>
              <a:t>Bünyamin AKMEŞE 205541048 (Gece)</a:t>
            </a:r>
          </a:p>
          <a:p>
            <a:r>
              <a:rPr lang="tr-TR" dirty="0"/>
              <a:t>3.Sunum</a:t>
            </a:r>
          </a:p>
          <a:p>
            <a:endParaRPr lang="tr-TR" dirty="0"/>
          </a:p>
        </p:txBody>
      </p:sp>
    </p:spTree>
    <p:extLst>
      <p:ext uri="{BB962C8B-B14F-4D97-AF65-F5344CB8AC3E}">
        <p14:creationId xmlns:p14="http://schemas.microsoft.com/office/powerpoint/2010/main" val="770417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867E63-4C7A-D464-FC8A-8C5F52088F0F}"/>
              </a:ext>
            </a:extLst>
          </p:cNvPr>
          <p:cNvSpPr>
            <a:spLocks noGrp="1"/>
          </p:cNvSpPr>
          <p:nvPr>
            <p:ph type="title"/>
          </p:nvPr>
        </p:nvSpPr>
        <p:spPr/>
        <p:txBody>
          <a:bodyPr/>
          <a:lstStyle/>
          <a:p>
            <a:r>
              <a:rPr lang="tr-TR" dirty="0"/>
              <a:t>İndirme sonrası kullanım:</a:t>
            </a:r>
          </a:p>
        </p:txBody>
      </p:sp>
      <p:sp>
        <p:nvSpPr>
          <p:cNvPr id="7" name="İçerik Yer Tutucusu 6">
            <a:extLst>
              <a:ext uri="{FF2B5EF4-FFF2-40B4-BE49-F238E27FC236}">
                <a16:creationId xmlns:a16="http://schemas.microsoft.com/office/drawing/2014/main" id="{EF764B79-4C20-03E8-0F77-7BA33508566F}"/>
              </a:ext>
            </a:extLst>
          </p:cNvPr>
          <p:cNvSpPr>
            <a:spLocks noGrp="1"/>
          </p:cNvSpPr>
          <p:nvPr>
            <p:ph idx="1"/>
          </p:nvPr>
        </p:nvSpPr>
        <p:spPr/>
        <p:txBody>
          <a:bodyPr/>
          <a:lstStyle/>
          <a:p>
            <a:r>
              <a:rPr lang="tr-TR" dirty="0" err="1"/>
              <a:t>İndex.html’i</a:t>
            </a:r>
            <a:r>
              <a:rPr lang="tr-TR" dirty="0"/>
              <a:t> açarak indirilen projeyi direkt olarak açabiliyorsunuz. </a:t>
            </a:r>
          </a:p>
          <a:p>
            <a:r>
              <a:rPr lang="tr-TR" dirty="0"/>
              <a:t>Fakat modelimizi bir link üzerinden kullandığımızı için ilk başta internet bağlantısı gerektiriyor. </a:t>
            </a:r>
          </a:p>
          <a:p>
            <a:r>
              <a:rPr lang="tr-TR" dirty="0"/>
              <a:t>Aksi halde modele ulaşamadığımız için sınıflandırma yapamıyoruz.</a:t>
            </a:r>
          </a:p>
          <a:p>
            <a:r>
              <a:rPr lang="tr-TR" dirty="0"/>
              <a:t>Kamera izini sonrası </a:t>
            </a:r>
            <a:br>
              <a:rPr lang="tr-TR" dirty="0"/>
            </a:br>
            <a:r>
              <a:rPr lang="tr-TR" dirty="0"/>
              <a:t>kullanıma başlayabiliriz.</a:t>
            </a:r>
          </a:p>
        </p:txBody>
      </p:sp>
      <p:pic>
        <p:nvPicPr>
          <p:cNvPr id="8" name="İçerik Yer Tutucusu 4">
            <a:extLst>
              <a:ext uri="{FF2B5EF4-FFF2-40B4-BE49-F238E27FC236}">
                <a16:creationId xmlns:a16="http://schemas.microsoft.com/office/drawing/2014/main" id="{51B625D7-3836-426D-C33C-0535B822366F}"/>
              </a:ext>
            </a:extLst>
          </p:cNvPr>
          <p:cNvPicPr>
            <a:picLocks noChangeAspect="1"/>
          </p:cNvPicPr>
          <p:nvPr/>
        </p:nvPicPr>
        <p:blipFill>
          <a:blip r:embed="rId2"/>
          <a:stretch>
            <a:fillRect/>
          </a:stretch>
        </p:blipFill>
        <p:spPr>
          <a:xfrm>
            <a:off x="5538216" y="3827208"/>
            <a:ext cx="5413783" cy="2665667"/>
          </a:xfrm>
          <a:prstGeom prst="rect">
            <a:avLst/>
          </a:prstGeom>
        </p:spPr>
      </p:pic>
    </p:spTree>
    <p:extLst>
      <p:ext uri="{BB962C8B-B14F-4D97-AF65-F5344CB8AC3E}">
        <p14:creationId xmlns:p14="http://schemas.microsoft.com/office/powerpoint/2010/main" val="3170261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7E7FEA-626B-27C0-8FEF-9BC68796865E}"/>
              </a:ext>
            </a:extLst>
          </p:cNvPr>
          <p:cNvSpPr>
            <a:spLocks noGrp="1"/>
          </p:cNvSpPr>
          <p:nvPr>
            <p:ph type="title"/>
          </p:nvPr>
        </p:nvSpPr>
        <p:spPr/>
        <p:txBody>
          <a:bodyPr/>
          <a:lstStyle/>
          <a:p>
            <a:r>
              <a:rPr lang="tr-TR" dirty="0"/>
              <a:t>Önceki Hafta:</a:t>
            </a:r>
          </a:p>
        </p:txBody>
      </p:sp>
      <p:sp>
        <p:nvSpPr>
          <p:cNvPr id="3" name="İçerik Yer Tutucusu 2">
            <a:extLst>
              <a:ext uri="{FF2B5EF4-FFF2-40B4-BE49-F238E27FC236}">
                <a16:creationId xmlns:a16="http://schemas.microsoft.com/office/drawing/2014/main" id="{EC18BF6E-1C40-31E8-5180-EE3C04246112}"/>
              </a:ext>
            </a:extLst>
          </p:cNvPr>
          <p:cNvSpPr>
            <a:spLocks noGrp="1"/>
          </p:cNvSpPr>
          <p:nvPr>
            <p:ph idx="1"/>
          </p:nvPr>
        </p:nvSpPr>
        <p:spPr/>
        <p:txBody>
          <a:bodyPr/>
          <a:lstStyle/>
          <a:p>
            <a:r>
              <a:rPr lang="tr-TR" dirty="0"/>
              <a:t>Google </a:t>
            </a:r>
            <a:r>
              <a:rPr lang="tr-TR" dirty="0" err="1"/>
              <a:t>Teachable</a:t>
            </a:r>
            <a:r>
              <a:rPr lang="tr-TR" dirty="0"/>
              <a:t> Machine ile yapay zeka eğitme işini halletmiş ve kodlamaya geçmek üzereyken kalmıştık.</a:t>
            </a:r>
          </a:p>
          <a:p>
            <a:r>
              <a:rPr lang="tr-TR" dirty="0"/>
              <a:t>Fakat sınıf ortamında canlı bir şekilde test edebilmek adına  veri setimi değiştirerek yeni bir model eğitmeye karar verdim.</a:t>
            </a:r>
          </a:p>
        </p:txBody>
      </p:sp>
    </p:spTree>
    <p:extLst>
      <p:ext uri="{BB962C8B-B14F-4D97-AF65-F5344CB8AC3E}">
        <p14:creationId xmlns:p14="http://schemas.microsoft.com/office/powerpoint/2010/main" val="2531200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A50D31-E8D0-71B2-D46C-A35E2E994A82}"/>
              </a:ext>
            </a:extLst>
          </p:cNvPr>
          <p:cNvSpPr>
            <a:spLocks noGrp="1"/>
          </p:cNvSpPr>
          <p:nvPr>
            <p:ph type="title"/>
          </p:nvPr>
        </p:nvSpPr>
        <p:spPr/>
        <p:txBody>
          <a:bodyPr/>
          <a:lstStyle/>
          <a:p>
            <a:r>
              <a:rPr lang="tr-TR" dirty="0"/>
              <a:t>Kodlama ve Model birleştirilmesi:</a:t>
            </a:r>
          </a:p>
        </p:txBody>
      </p:sp>
      <p:sp>
        <p:nvSpPr>
          <p:cNvPr id="3" name="İçerik Yer Tutucusu 2">
            <a:extLst>
              <a:ext uri="{FF2B5EF4-FFF2-40B4-BE49-F238E27FC236}">
                <a16:creationId xmlns:a16="http://schemas.microsoft.com/office/drawing/2014/main" id="{A9D426EE-0D58-948A-7634-41E95F2B85FD}"/>
              </a:ext>
            </a:extLst>
          </p:cNvPr>
          <p:cNvSpPr>
            <a:spLocks noGrp="1"/>
          </p:cNvSpPr>
          <p:nvPr>
            <p:ph idx="1"/>
          </p:nvPr>
        </p:nvSpPr>
        <p:spPr/>
        <p:txBody>
          <a:bodyPr/>
          <a:lstStyle/>
          <a:p>
            <a:r>
              <a:rPr lang="tr-TR" dirty="0"/>
              <a:t>Bunu için </a:t>
            </a:r>
            <a:r>
              <a:rPr lang="tr-TR" dirty="0" err="1"/>
              <a:t>Teachable</a:t>
            </a:r>
            <a:r>
              <a:rPr lang="tr-TR" dirty="0"/>
              <a:t> </a:t>
            </a:r>
            <a:r>
              <a:rPr lang="tr-TR" dirty="0" err="1"/>
              <a:t>Machinenin</a:t>
            </a:r>
            <a:r>
              <a:rPr lang="tr-TR" dirty="0"/>
              <a:t>  rehber olarak sunduğu kodlardan faydalanarak  kendi modelimi uyarlayacağım. Eğittiğimiz modelin linkini kopyalayarak rehber kodda verilen yere yapıştırıyoruz.</a:t>
            </a:r>
          </a:p>
          <a:p>
            <a:endParaRPr lang="tr-TR" dirty="0"/>
          </a:p>
          <a:p>
            <a:endParaRPr lang="tr-TR" dirty="0"/>
          </a:p>
        </p:txBody>
      </p:sp>
      <p:pic>
        <p:nvPicPr>
          <p:cNvPr id="5" name="Resim 4">
            <a:extLst>
              <a:ext uri="{FF2B5EF4-FFF2-40B4-BE49-F238E27FC236}">
                <a16:creationId xmlns:a16="http://schemas.microsoft.com/office/drawing/2014/main" id="{8FC86EAA-77CB-7AB2-6787-54FA4A2BAB62}"/>
              </a:ext>
            </a:extLst>
          </p:cNvPr>
          <p:cNvPicPr>
            <a:picLocks noChangeAspect="1"/>
          </p:cNvPicPr>
          <p:nvPr/>
        </p:nvPicPr>
        <p:blipFill>
          <a:blip r:embed="rId2"/>
          <a:stretch>
            <a:fillRect/>
          </a:stretch>
        </p:blipFill>
        <p:spPr>
          <a:xfrm>
            <a:off x="838200" y="3542853"/>
            <a:ext cx="5089559" cy="2464755"/>
          </a:xfrm>
          <a:prstGeom prst="rect">
            <a:avLst/>
          </a:prstGeom>
        </p:spPr>
      </p:pic>
      <p:pic>
        <p:nvPicPr>
          <p:cNvPr id="7" name="Resim 6">
            <a:extLst>
              <a:ext uri="{FF2B5EF4-FFF2-40B4-BE49-F238E27FC236}">
                <a16:creationId xmlns:a16="http://schemas.microsoft.com/office/drawing/2014/main" id="{91A38F13-C530-029B-DE48-51B35C089417}"/>
              </a:ext>
            </a:extLst>
          </p:cNvPr>
          <p:cNvPicPr>
            <a:picLocks noChangeAspect="1"/>
          </p:cNvPicPr>
          <p:nvPr/>
        </p:nvPicPr>
        <p:blipFill>
          <a:blip r:embed="rId3"/>
          <a:stretch>
            <a:fillRect/>
          </a:stretch>
        </p:blipFill>
        <p:spPr>
          <a:xfrm>
            <a:off x="6264243" y="4541835"/>
            <a:ext cx="5611008" cy="466790"/>
          </a:xfrm>
          <a:prstGeom prst="rect">
            <a:avLst/>
          </a:prstGeom>
        </p:spPr>
      </p:pic>
    </p:spTree>
    <p:extLst>
      <p:ext uri="{BB962C8B-B14F-4D97-AF65-F5344CB8AC3E}">
        <p14:creationId xmlns:p14="http://schemas.microsoft.com/office/powerpoint/2010/main" val="105990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686D3E-A813-43FB-033B-0711300DB16E}"/>
              </a:ext>
            </a:extLst>
          </p:cNvPr>
          <p:cNvSpPr>
            <a:spLocks noGrp="1"/>
          </p:cNvSpPr>
          <p:nvPr>
            <p:ph type="title"/>
          </p:nvPr>
        </p:nvSpPr>
        <p:spPr/>
        <p:txBody>
          <a:bodyPr/>
          <a:lstStyle/>
          <a:p>
            <a:r>
              <a:rPr lang="tr-TR" dirty="0"/>
              <a:t>Kodlama:</a:t>
            </a:r>
          </a:p>
        </p:txBody>
      </p:sp>
      <p:sp>
        <p:nvSpPr>
          <p:cNvPr id="3" name="İçerik Yer Tutucusu 2">
            <a:extLst>
              <a:ext uri="{FF2B5EF4-FFF2-40B4-BE49-F238E27FC236}">
                <a16:creationId xmlns:a16="http://schemas.microsoft.com/office/drawing/2014/main" id="{85969365-B6F1-F395-2A63-DAA72A9624E5}"/>
              </a:ext>
            </a:extLst>
          </p:cNvPr>
          <p:cNvSpPr>
            <a:spLocks noGrp="1"/>
          </p:cNvSpPr>
          <p:nvPr>
            <p:ph idx="1"/>
          </p:nvPr>
        </p:nvSpPr>
        <p:spPr>
          <a:xfrm>
            <a:off x="838200" y="1798193"/>
            <a:ext cx="10515600" cy="4351338"/>
          </a:xfrm>
        </p:spPr>
        <p:txBody>
          <a:bodyPr/>
          <a:lstStyle/>
          <a:p>
            <a:r>
              <a:rPr lang="tr-TR" dirty="0"/>
              <a:t>Kamera aktif olduktan sonra </a:t>
            </a:r>
            <a:r>
              <a:rPr lang="tr-TR" dirty="0" err="1"/>
              <a:t>classlar</a:t>
            </a:r>
            <a:r>
              <a:rPr lang="tr-TR" dirty="0"/>
              <a:t> için ayarlamalar yapıyoruz.</a:t>
            </a:r>
          </a:p>
          <a:p>
            <a:endParaRPr lang="tr-TR" dirty="0"/>
          </a:p>
        </p:txBody>
      </p:sp>
      <p:pic>
        <p:nvPicPr>
          <p:cNvPr id="4" name="Resim 3">
            <a:extLst>
              <a:ext uri="{FF2B5EF4-FFF2-40B4-BE49-F238E27FC236}">
                <a16:creationId xmlns:a16="http://schemas.microsoft.com/office/drawing/2014/main" id="{BA09AFE1-0EB5-B0EF-9993-AF6867719C77}"/>
              </a:ext>
            </a:extLst>
          </p:cNvPr>
          <p:cNvPicPr>
            <a:picLocks noChangeAspect="1"/>
          </p:cNvPicPr>
          <p:nvPr/>
        </p:nvPicPr>
        <p:blipFill>
          <a:blip r:embed="rId2"/>
          <a:stretch>
            <a:fillRect/>
          </a:stretch>
        </p:blipFill>
        <p:spPr>
          <a:xfrm>
            <a:off x="1021080" y="2632099"/>
            <a:ext cx="4366849" cy="2976134"/>
          </a:xfrm>
          <a:prstGeom prst="rect">
            <a:avLst/>
          </a:prstGeom>
        </p:spPr>
      </p:pic>
    </p:spTree>
    <p:extLst>
      <p:ext uri="{BB962C8B-B14F-4D97-AF65-F5344CB8AC3E}">
        <p14:creationId xmlns:p14="http://schemas.microsoft.com/office/powerpoint/2010/main" val="333273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DFA97F-B7DC-9CFF-8C85-A672F26F1584}"/>
              </a:ext>
            </a:extLst>
          </p:cNvPr>
          <p:cNvSpPr>
            <a:spLocks noGrp="1"/>
          </p:cNvSpPr>
          <p:nvPr>
            <p:ph type="title"/>
          </p:nvPr>
        </p:nvSpPr>
        <p:spPr/>
        <p:txBody>
          <a:bodyPr/>
          <a:lstStyle/>
          <a:p>
            <a:r>
              <a:rPr lang="tr-TR" dirty="0"/>
              <a:t>Test edilmesi:</a:t>
            </a:r>
          </a:p>
        </p:txBody>
      </p:sp>
      <p:sp>
        <p:nvSpPr>
          <p:cNvPr id="3" name="İçerik Yer Tutucusu 2">
            <a:extLst>
              <a:ext uri="{FF2B5EF4-FFF2-40B4-BE49-F238E27FC236}">
                <a16:creationId xmlns:a16="http://schemas.microsoft.com/office/drawing/2014/main" id="{6987222B-0156-7301-1AF8-B9A8F54911F6}"/>
              </a:ext>
            </a:extLst>
          </p:cNvPr>
          <p:cNvSpPr>
            <a:spLocks noGrp="1"/>
          </p:cNvSpPr>
          <p:nvPr>
            <p:ph idx="1"/>
          </p:nvPr>
        </p:nvSpPr>
        <p:spPr/>
        <p:txBody>
          <a:bodyPr/>
          <a:lstStyle/>
          <a:p>
            <a:r>
              <a:rPr lang="tr-TR" dirty="0"/>
              <a:t>Her şey bittikten sonra test aşamasına geçiyoruz.</a:t>
            </a:r>
          </a:p>
          <a:p>
            <a:endParaRPr lang="tr-TR" dirty="0"/>
          </a:p>
        </p:txBody>
      </p:sp>
      <p:pic>
        <p:nvPicPr>
          <p:cNvPr id="5" name="Resim 4">
            <a:extLst>
              <a:ext uri="{FF2B5EF4-FFF2-40B4-BE49-F238E27FC236}">
                <a16:creationId xmlns:a16="http://schemas.microsoft.com/office/drawing/2014/main" id="{3997ED14-E29D-001D-105A-ED165C5415EC}"/>
              </a:ext>
            </a:extLst>
          </p:cNvPr>
          <p:cNvPicPr>
            <a:picLocks noChangeAspect="1"/>
          </p:cNvPicPr>
          <p:nvPr/>
        </p:nvPicPr>
        <p:blipFill>
          <a:blip r:embed="rId2"/>
          <a:stretch>
            <a:fillRect/>
          </a:stretch>
        </p:blipFill>
        <p:spPr>
          <a:xfrm>
            <a:off x="526870" y="2789197"/>
            <a:ext cx="4025769" cy="3445585"/>
          </a:xfrm>
          <a:prstGeom prst="rect">
            <a:avLst/>
          </a:prstGeom>
        </p:spPr>
      </p:pic>
      <p:pic>
        <p:nvPicPr>
          <p:cNvPr id="7" name="Resim 6">
            <a:extLst>
              <a:ext uri="{FF2B5EF4-FFF2-40B4-BE49-F238E27FC236}">
                <a16:creationId xmlns:a16="http://schemas.microsoft.com/office/drawing/2014/main" id="{D86F9C4E-E076-6074-1A22-2891484915B8}"/>
              </a:ext>
            </a:extLst>
          </p:cNvPr>
          <p:cNvPicPr>
            <a:picLocks noChangeAspect="1"/>
          </p:cNvPicPr>
          <p:nvPr/>
        </p:nvPicPr>
        <p:blipFill>
          <a:blip r:embed="rId3"/>
          <a:stretch>
            <a:fillRect/>
          </a:stretch>
        </p:blipFill>
        <p:spPr>
          <a:xfrm>
            <a:off x="6499008" y="2569463"/>
            <a:ext cx="4508324" cy="3885054"/>
          </a:xfrm>
          <a:prstGeom prst="rect">
            <a:avLst/>
          </a:prstGeom>
        </p:spPr>
      </p:pic>
    </p:spTree>
    <p:extLst>
      <p:ext uri="{BB962C8B-B14F-4D97-AF65-F5344CB8AC3E}">
        <p14:creationId xmlns:p14="http://schemas.microsoft.com/office/powerpoint/2010/main" val="1993886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a:extLst>
              <a:ext uri="{FF2B5EF4-FFF2-40B4-BE49-F238E27FC236}">
                <a16:creationId xmlns:a16="http://schemas.microsoft.com/office/drawing/2014/main" id="{31F2DBC4-5E61-54AF-82BB-6ABF1960F5B4}"/>
              </a:ext>
            </a:extLst>
          </p:cNvPr>
          <p:cNvPicPr>
            <a:picLocks noGrp="1" noChangeAspect="1"/>
          </p:cNvPicPr>
          <p:nvPr>
            <p:ph idx="1"/>
          </p:nvPr>
        </p:nvPicPr>
        <p:blipFill>
          <a:blip r:embed="rId2"/>
          <a:stretch>
            <a:fillRect/>
          </a:stretch>
        </p:blipFill>
        <p:spPr>
          <a:xfrm>
            <a:off x="7679350" y="181970"/>
            <a:ext cx="4122693" cy="3503062"/>
          </a:xfrm>
          <a:prstGeom prst="rect">
            <a:avLst/>
          </a:prstGeom>
        </p:spPr>
      </p:pic>
      <p:pic>
        <p:nvPicPr>
          <p:cNvPr id="7" name="Resim 6">
            <a:extLst>
              <a:ext uri="{FF2B5EF4-FFF2-40B4-BE49-F238E27FC236}">
                <a16:creationId xmlns:a16="http://schemas.microsoft.com/office/drawing/2014/main" id="{A748F57F-EA95-C3C8-B4C8-5421BE640CD6}"/>
              </a:ext>
            </a:extLst>
          </p:cNvPr>
          <p:cNvPicPr>
            <a:picLocks noChangeAspect="1"/>
          </p:cNvPicPr>
          <p:nvPr/>
        </p:nvPicPr>
        <p:blipFill>
          <a:blip r:embed="rId3"/>
          <a:stretch>
            <a:fillRect/>
          </a:stretch>
        </p:blipFill>
        <p:spPr>
          <a:xfrm>
            <a:off x="3954302" y="3423338"/>
            <a:ext cx="4003140" cy="3396423"/>
          </a:xfrm>
          <a:prstGeom prst="rect">
            <a:avLst/>
          </a:prstGeom>
        </p:spPr>
      </p:pic>
      <p:pic>
        <p:nvPicPr>
          <p:cNvPr id="5" name="Resim 4">
            <a:extLst>
              <a:ext uri="{FF2B5EF4-FFF2-40B4-BE49-F238E27FC236}">
                <a16:creationId xmlns:a16="http://schemas.microsoft.com/office/drawing/2014/main" id="{54D770C2-6C86-F032-D79F-EB59A676FE4F}"/>
              </a:ext>
            </a:extLst>
          </p:cNvPr>
          <p:cNvPicPr>
            <a:picLocks noChangeAspect="1"/>
          </p:cNvPicPr>
          <p:nvPr/>
        </p:nvPicPr>
        <p:blipFill>
          <a:blip r:embed="rId4"/>
          <a:stretch>
            <a:fillRect/>
          </a:stretch>
        </p:blipFill>
        <p:spPr>
          <a:xfrm>
            <a:off x="109701" y="181970"/>
            <a:ext cx="4255061" cy="3503062"/>
          </a:xfrm>
          <a:prstGeom prst="rect">
            <a:avLst/>
          </a:prstGeom>
        </p:spPr>
      </p:pic>
    </p:spTree>
    <p:extLst>
      <p:ext uri="{BB962C8B-B14F-4D97-AF65-F5344CB8AC3E}">
        <p14:creationId xmlns:p14="http://schemas.microsoft.com/office/powerpoint/2010/main" val="3303337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46861C-258C-71C5-3335-F6D45FE2B6AF}"/>
              </a:ext>
            </a:extLst>
          </p:cNvPr>
          <p:cNvSpPr>
            <a:spLocks noGrp="1"/>
          </p:cNvSpPr>
          <p:nvPr>
            <p:ph type="title"/>
          </p:nvPr>
        </p:nvSpPr>
        <p:spPr/>
        <p:txBody>
          <a:bodyPr/>
          <a:lstStyle/>
          <a:p>
            <a:r>
              <a:rPr lang="tr-TR" dirty="0"/>
              <a:t>Değerlendirme ve sonuç:</a:t>
            </a:r>
          </a:p>
        </p:txBody>
      </p:sp>
      <p:sp>
        <p:nvSpPr>
          <p:cNvPr id="3" name="İçerik Yer Tutucusu 2">
            <a:extLst>
              <a:ext uri="{FF2B5EF4-FFF2-40B4-BE49-F238E27FC236}">
                <a16:creationId xmlns:a16="http://schemas.microsoft.com/office/drawing/2014/main" id="{AAE5BCFD-834F-90D1-5529-A15FA3636EF2}"/>
              </a:ext>
            </a:extLst>
          </p:cNvPr>
          <p:cNvSpPr>
            <a:spLocks noGrp="1"/>
          </p:cNvSpPr>
          <p:nvPr>
            <p:ph idx="1"/>
          </p:nvPr>
        </p:nvSpPr>
        <p:spPr/>
        <p:txBody>
          <a:bodyPr/>
          <a:lstStyle/>
          <a:p>
            <a:r>
              <a:rPr lang="tr-TR" dirty="0"/>
              <a:t>Model için kullandığım veriler için bir veri seti bulamadığım için internetten  tek tek toplayarak bir küme haline getirdim. Eğer daha geniş çaplı ve daha gündelik fotoğraflar içeren bir veri seti bulunabilseydi model daha başarılı olabilirdi. Ama bu şartlar altında da  büyük ölçüde doğru sonucu veriyor.</a:t>
            </a:r>
          </a:p>
        </p:txBody>
      </p:sp>
    </p:spTree>
    <p:extLst>
      <p:ext uri="{BB962C8B-B14F-4D97-AF65-F5344CB8AC3E}">
        <p14:creationId xmlns:p14="http://schemas.microsoft.com/office/powerpoint/2010/main" val="1704460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8ED04B-7CFA-C106-4C47-D31685DDDB92}"/>
              </a:ext>
            </a:extLst>
          </p:cNvPr>
          <p:cNvSpPr>
            <a:spLocks noGrp="1"/>
          </p:cNvSpPr>
          <p:nvPr>
            <p:ph type="title"/>
          </p:nvPr>
        </p:nvSpPr>
        <p:spPr/>
        <p:txBody>
          <a:bodyPr/>
          <a:lstStyle/>
          <a:p>
            <a:r>
              <a:rPr lang="tr-TR" dirty="0"/>
              <a:t>Kullanılan kodlar:</a:t>
            </a:r>
          </a:p>
        </p:txBody>
      </p:sp>
      <p:pic>
        <p:nvPicPr>
          <p:cNvPr id="10" name="Resim 9">
            <a:extLst>
              <a:ext uri="{FF2B5EF4-FFF2-40B4-BE49-F238E27FC236}">
                <a16:creationId xmlns:a16="http://schemas.microsoft.com/office/drawing/2014/main" id="{3BBCC8DF-24F2-D03F-03B1-409263A124B1}"/>
              </a:ext>
            </a:extLst>
          </p:cNvPr>
          <p:cNvPicPr>
            <a:picLocks noChangeAspect="1"/>
          </p:cNvPicPr>
          <p:nvPr/>
        </p:nvPicPr>
        <p:blipFill>
          <a:blip r:embed="rId2"/>
          <a:stretch>
            <a:fillRect/>
          </a:stretch>
        </p:blipFill>
        <p:spPr>
          <a:xfrm>
            <a:off x="332013" y="2119974"/>
            <a:ext cx="5858693" cy="4172532"/>
          </a:xfrm>
          <a:prstGeom prst="rect">
            <a:avLst/>
          </a:prstGeom>
        </p:spPr>
      </p:pic>
      <p:pic>
        <p:nvPicPr>
          <p:cNvPr id="12" name="Resim 11">
            <a:extLst>
              <a:ext uri="{FF2B5EF4-FFF2-40B4-BE49-F238E27FC236}">
                <a16:creationId xmlns:a16="http://schemas.microsoft.com/office/drawing/2014/main" id="{1E81EA89-3429-C6DD-9D61-3FC9789103BF}"/>
              </a:ext>
            </a:extLst>
          </p:cNvPr>
          <p:cNvPicPr>
            <a:picLocks noChangeAspect="1"/>
          </p:cNvPicPr>
          <p:nvPr/>
        </p:nvPicPr>
        <p:blipFill>
          <a:blip r:embed="rId3"/>
          <a:stretch>
            <a:fillRect/>
          </a:stretch>
        </p:blipFill>
        <p:spPr>
          <a:xfrm>
            <a:off x="6971688" y="2119974"/>
            <a:ext cx="4382112" cy="3772426"/>
          </a:xfrm>
          <a:prstGeom prst="rect">
            <a:avLst/>
          </a:prstGeom>
        </p:spPr>
      </p:pic>
    </p:spTree>
    <p:extLst>
      <p:ext uri="{BB962C8B-B14F-4D97-AF65-F5344CB8AC3E}">
        <p14:creationId xmlns:p14="http://schemas.microsoft.com/office/powerpoint/2010/main" val="541656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831031-0DD5-6361-705A-DC80ED7786E3}"/>
              </a:ext>
            </a:extLst>
          </p:cNvPr>
          <p:cNvSpPr>
            <a:spLocks noGrp="1"/>
          </p:cNvSpPr>
          <p:nvPr>
            <p:ph type="title"/>
          </p:nvPr>
        </p:nvSpPr>
        <p:spPr/>
        <p:txBody>
          <a:bodyPr/>
          <a:lstStyle/>
          <a:p>
            <a:r>
              <a:rPr lang="tr-TR" dirty="0"/>
              <a:t>İsteğe bağlı indirme:</a:t>
            </a:r>
          </a:p>
        </p:txBody>
      </p:sp>
      <p:sp>
        <p:nvSpPr>
          <p:cNvPr id="3" name="İçerik Yer Tutucusu 2">
            <a:extLst>
              <a:ext uri="{FF2B5EF4-FFF2-40B4-BE49-F238E27FC236}">
                <a16:creationId xmlns:a16="http://schemas.microsoft.com/office/drawing/2014/main" id="{8102331B-482A-3479-880C-4B7C75638DE4}"/>
              </a:ext>
            </a:extLst>
          </p:cNvPr>
          <p:cNvSpPr>
            <a:spLocks noGrp="1"/>
          </p:cNvSpPr>
          <p:nvPr>
            <p:ph idx="1"/>
          </p:nvPr>
        </p:nvSpPr>
        <p:spPr/>
        <p:txBody>
          <a:bodyPr/>
          <a:lstStyle/>
          <a:p>
            <a:r>
              <a:rPr lang="tr-TR" dirty="0"/>
              <a:t>Editor üzerinden yaptığımız projeleri indirebiliyoruz ve istediğimiz zaman hazır oluyorlar.</a:t>
            </a:r>
          </a:p>
        </p:txBody>
      </p:sp>
      <p:pic>
        <p:nvPicPr>
          <p:cNvPr id="11" name="Resim 10">
            <a:extLst>
              <a:ext uri="{FF2B5EF4-FFF2-40B4-BE49-F238E27FC236}">
                <a16:creationId xmlns:a16="http://schemas.microsoft.com/office/drawing/2014/main" id="{F2C88A89-21DE-CCBB-856A-B17A927982D5}"/>
              </a:ext>
            </a:extLst>
          </p:cNvPr>
          <p:cNvPicPr>
            <a:picLocks noChangeAspect="1"/>
          </p:cNvPicPr>
          <p:nvPr/>
        </p:nvPicPr>
        <p:blipFill>
          <a:blip r:embed="rId2"/>
          <a:stretch>
            <a:fillRect/>
          </a:stretch>
        </p:blipFill>
        <p:spPr>
          <a:xfrm>
            <a:off x="838200" y="2874083"/>
            <a:ext cx="2438740" cy="2591162"/>
          </a:xfrm>
          <a:prstGeom prst="rect">
            <a:avLst/>
          </a:prstGeom>
        </p:spPr>
      </p:pic>
      <p:pic>
        <p:nvPicPr>
          <p:cNvPr id="13" name="Resim 12">
            <a:extLst>
              <a:ext uri="{FF2B5EF4-FFF2-40B4-BE49-F238E27FC236}">
                <a16:creationId xmlns:a16="http://schemas.microsoft.com/office/drawing/2014/main" id="{839780F9-2095-FDBA-5955-92B502DB3E99}"/>
              </a:ext>
            </a:extLst>
          </p:cNvPr>
          <p:cNvPicPr>
            <a:picLocks noChangeAspect="1"/>
          </p:cNvPicPr>
          <p:nvPr/>
        </p:nvPicPr>
        <p:blipFill>
          <a:blip r:embed="rId3"/>
          <a:stretch>
            <a:fillRect/>
          </a:stretch>
        </p:blipFill>
        <p:spPr>
          <a:xfrm>
            <a:off x="4090707" y="3071762"/>
            <a:ext cx="4010585" cy="714475"/>
          </a:xfrm>
          <a:prstGeom prst="rect">
            <a:avLst/>
          </a:prstGeom>
        </p:spPr>
      </p:pic>
      <p:pic>
        <p:nvPicPr>
          <p:cNvPr id="15" name="Resim 14">
            <a:extLst>
              <a:ext uri="{FF2B5EF4-FFF2-40B4-BE49-F238E27FC236}">
                <a16:creationId xmlns:a16="http://schemas.microsoft.com/office/drawing/2014/main" id="{FC4FAC70-A4A2-92D4-AFAC-46114E7CD7C9}"/>
              </a:ext>
            </a:extLst>
          </p:cNvPr>
          <p:cNvPicPr>
            <a:picLocks noChangeAspect="1"/>
          </p:cNvPicPr>
          <p:nvPr/>
        </p:nvPicPr>
        <p:blipFill>
          <a:blip r:embed="rId4"/>
          <a:stretch>
            <a:fillRect/>
          </a:stretch>
        </p:blipFill>
        <p:spPr>
          <a:xfrm>
            <a:off x="4090707" y="4001294"/>
            <a:ext cx="4620270" cy="1552792"/>
          </a:xfrm>
          <a:prstGeom prst="rect">
            <a:avLst/>
          </a:prstGeom>
        </p:spPr>
      </p:pic>
    </p:spTree>
    <p:extLst>
      <p:ext uri="{BB962C8B-B14F-4D97-AF65-F5344CB8AC3E}">
        <p14:creationId xmlns:p14="http://schemas.microsoft.com/office/powerpoint/2010/main" val="1312388910"/>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TotalTime>
  <Words>214</Words>
  <Application>Microsoft Office PowerPoint</Application>
  <PresentationFormat>Geniş ekran</PresentationFormat>
  <Paragraphs>22</Paragraphs>
  <Slides>10</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10</vt:i4>
      </vt:variant>
    </vt:vector>
  </HeadingPairs>
  <TitlesOfParts>
    <vt:vector size="13" baseType="lpstr">
      <vt:lpstr>Calibri</vt:lpstr>
      <vt:lpstr>Calibri Light</vt:lpstr>
      <vt:lpstr>Geçmişe bakış</vt:lpstr>
      <vt:lpstr>Sayısal Görüntü İşleme Nesne Tespiti Projesi</vt:lpstr>
      <vt:lpstr>Önceki Hafta:</vt:lpstr>
      <vt:lpstr>Kodlama ve Model birleştirilmesi:</vt:lpstr>
      <vt:lpstr>Kodlama:</vt:lpstr>
      <vt:lpstr>Test edilmesi:</vt:lpstr>
      <vt:lpstr>PowerPoint Sunusu</vt:lpstr>
      <vt:lpstr>Değerlendirme ve sonuç:</vt:lpstr>
      <vt:lpstr>Kullanılan kodlar:</vt:lpstr>
      <vt:lpstr>İsteğe bağlı indirme:</vt:lpstr>
      <vt:lpstr>İndirme sonrası kullanım: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Sayısal Görüntü İşleme Nesne Tespiti Projesi</dc:title>
  <dc:creator>bünyamin akmese</dc:creator>
  <cp:lastModifiedBy>bünyamin akmese</cp:lastModifiedBy>
  <cp:revision>2</cp:revision>
  <dcterms:created xsi:type="dcterms:W3CDTF">2023-12-26T10:01:50Z</dcterms:created>
  <dcterms:modified xsi:type="dcterms:W3CDTF">2023-12-26T10:05:40Z</dcterms:modified>
</cp:coreProperties>
</file>