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16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48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8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85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33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39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84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11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5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00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1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7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8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0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98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F0BFA1-1F4A-415F-A00C-763B9987A293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D949-7F2F-4897-A9EE-4974BB98D1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185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DA8045-5228-3F1C-B97C-900AF65B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Yapay Zeka İle Sesten Cinsiyet Tespiti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2CFCCC-2F24-3263-5CE6-843BB207E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Bünyamin Akmeşe</a:t>
            </a:r>
          </a:p>
          <a:p>
            <a:r>
              <a:rPr lang="tr-TR" dirty="0"/>
              <a:t>205541048</a:t>
            </a:r>
          </a:p>
        </p:txBody>
      </p:sp>
    </p:spTree>
    <p:extLst>
      <p:ext uri="{BB962C8B-B14F-4D97-AF65-F5344CB8AC3E}">
        <p14:creationId xmlns:p14="http://schemas.microsoft.com/office/powerpoint/2010/main" val="20867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A185C9-6914-44FF-6DE8-E291712F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E7984-54CA-0732-DA17-E1B8FF15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Eğitim Tamamlandıktan sonra test  işlemini direkt </a:t>
            </a:r>
          </a:p>
          <a:p>
            <a:pPr marL="0" indent="0">
              <a:buNone/>
            </a:pPr>
            <a:r>
              <a:rPr lang="tr-TR" dirty="0"/>
              <a:t>site üzerinde yapabiliyoruz.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A49467-450D-9872-49FB-DBD1AA70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202" y="1825626"/>
            <a:ext cx="312463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E72969-5EEF-5BFD-18A3-67776779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Eğitimi Sonrası: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7C7D58-ED9B-610B-DFE6-00AC4302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Modelin eğitimi tamamlandıktan sonra ve testlerin sonucunda yeterli olduğu düşünüldüğünde kodlama kısmına geçiş yapabiliriz.</a:t>
            </a:r>
          </a:p>
          <a:p>
            <a:r>
              <a:rPr lang="tr-TR" dirty="0"/>
              <a:t>Kodlama için bizlere verine rehber kodları kullanarak ve paylaşımlı model linkini kullanarak modeli projemizde kullanabiliriz.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FDDEBE-D77C-4A35-D51C-7EA5EEEB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55" y="3890134"/>
            <a:ext cx="3362794" cy="94310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FC3C95-D3E2-3396-151E-D81EADE7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35" y="3673848"/>
            <a:ext cx="52871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8453BB-D644-F081-3CF8-19DE54D5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linki oluşturma: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191400-4AA7-BB74-0B55-19B8D9EC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Modelimizi </a:t>
            </a:r>
            <a:r>
              <a:rPr lang="tr-TR" dirty="0" err="1"/>
              <a:t>Upload</a:t>
            </a:r>
            <a:r>
              <a:rPr lang="tr-TR" dirty="0"/>
              <a:t> ediyoruz ve Modele ait linkimiz oluşturuluyor.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214A10-1E8D-7027-3A95-FABFC941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5" y="3301109"/>
            <a:ext cx="7401958" cy="14003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52F7F6C-8194-FD18-AB3C-8FD000D6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5" y="4833751"/>
            <a:ext cx="726858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6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F518B8-608B-1BF0-430A-386C1FF4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 İçin Rehber Kodlar: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E2465-A309-1E03-043B-12D217E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 </a:t>
            </a:r>
            <a:r>
              <a:rPr lang="tr-TR" dirty="0" err="1"/>
              <a:t>upload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ettiğimiz kısımda</a:t>
            </a:r>
            <a:br>
              <a:rPr lang="tr-TR" dirty="0"/>
            </a:br>
            <a:r>
              <a:rPr lang="tr-TR" dirty="0"/>
              <a:t>bizlere rehber</a:t>
            </a:r>
            <a:br>
              <a:rPr lang="tr-TR" dirty="0"/>
            </a:br>
            <a:r>
              <a:rPr lang="tr-TR" dirty="0"/>
              <a:t>olacak kod</a:t>
            </a:r>
            <a:br>
              <a:rPr lang="tr-TR" dirty="0"/>
            </a:br>
            <a:r>
              <a:rPr lang="tr-TR" dirty="0"/>
              <a:t>şemaları verilmekte.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8FB1B6-0D74-D640-F51F-0E4011C6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44" y="1513354"/>
            <a:ext cx="7411484" cy="235300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5FCF3F-9D5B-9825-6287-AE867B5D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02" y="3911240"/>
            <a:ext cx="735432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4574C-9B08-57CA-6ED3-9F40B091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Rehber Kod kullanarak Modelin Kullanımı: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8F50D2-B6FB-E2B7-E682-68443DEE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ModelURL</a:t>
            </a:r>
            <a:r>
              <a:rPr lang="tr-TR" dirty="0"/>
              <a:t> kısmına modelimizin Linkini yapıştırıyoruz. </a:t>
            </a:r>
          </a:p>
          <a:p>
            <a:r>
              <a:rPr lang="tr-TR" dirty="0"/>
              <a:t>Bu şekilde modele erişimimiz oluyor.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896CAD-D110-1858-0E45-5094DF09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6" y="3068226"/>
            <a:ext cx="798306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2A290-2010-5F5B-2236-4A5FB7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Düzenlemesi ve Class –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Ayarlamlası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40AD94-FE08-7A9B-0490-B0E45A4F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F3A24E-AA34-B057-0D4A-DEAB8558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008"/>
            <a:ext cx="978354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9391C-2903-426C-BC35-9D6A27F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79A6C4-E719-25A7-1450-8A39E672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Kısaca Kodumuz içerisinde şunu diyoruz:</a:t>
            </a:r>
          </a:p>
          <a:p>
            <a:r>
              <a:rPr lang="tr-TR" dirty="0"/>
              <a:t>Eğer Modelin ‘’Erkek’’ Olarak ayarlanan </a:t>
            </a:r>
            <a:r>
              <a:rPr lang="tr-TR" dirty="0" err="1"/>
              <a:t>Class’ının</a:t>
            </a:r>
            <a:r>
              <a:rPr lang="tr-TR" dirty="0"/>
              <a:t> % si fazla ise 👨 Emojisi görünsün.</a:t>
            </a:r>
            <a:br>
              <a:rPr lang="tr-TR" dirty="0"/>
            </a:br>
            <a:r>
              <a:rPr lang="tr-TR" dirty="0"/>
              <a:t>Aynı şekilde diğer 2 Class Olan Kadın Ve Bebek için de Geçerli.</a:t>
            </a:r>
          </a:p>
        </p:txBody>
      </p:sp>
    </p:spTree>
    <p:extLst>
      <p:ext uri="{BB962C8B-B14F-4D97-AF65-F5344CB8AC3E}">
        <p14:creationId xmlns:p14="http://schemas.microsoft.com/office/powerpoint/2010/main" val="77620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AC2DF-9751-3BB9-4952-D58B4404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Kodların Son Hali 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BED96E-6E3F-0538-A09D-D39C4193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442389-E1CB-7674-EB8C-3DC7DAE7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580"/>
            <a:ext cx="5477639" cy="43154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D7A11D-559E-AA91-CFC5-2207EF7D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74" y="2152472"/>
            <a:ext cx="466790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A4A631-55AD-D0F0-E64A-B89C58CE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Eğitilmesi: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04263D-3ABD-03DA-BA0C-B5F4909E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https://teachablemachine.withgoogle.com/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A01DD4-40A6-3A14-BEBB-5C2EB8D7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9" y="2670048"/>
            <a:ext cx="6789685" cy="33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EDA18-1A67-83D9-3339-D0B1CA2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 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B5CB36-957B-52AE-0FD5-CB001CE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https://www.openslr.org/12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C513A1-1D6E-E99D-D049-03FEF0D8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215"/>
            <a:ext cx="5992417" cy="38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285B87-43E8-D409-7074-105CD435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C90EA-9008-C3E9-2B8B-32E4414E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https://editor.p5js.org/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582B09-6C26-2FC7-DA9F-1BF85062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958"/>
            <a:ext cx="438211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5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31A40-E4CA-BA23-74CA-D85B4542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Teachable</a:t>
            </a:r>
            <a:r>
              <a:rPr lang="tr-TR" dirty="0"/>
              <a:t> </a:t>
            </a:r>
            <a:r>
              <a:rPr lang="tr-TR" dirty="0" err="1"/>
              <a:t>Macihne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BEED9B-9DF6-BC90-1151-6B74D5DF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4292F"/>
                </a:solidFill>
                <a:effectLst/>
                <a:latin typeface="-apple-system"/>
              </a:rPr>
              <a:t>Teachable</a:t>
            </a:r>
            <a:r>
              <a:rPr lang="tr-TR" b="0" i="0" dirty="0">
                <a:solidFill>
                  <a:srgbClr val="24292F"/>
                </a:solidFill>
                <a:effectLst/>
                <a:latin typeface="-apple-system"/>
              </a:rPr>
              <a:t> Machine, Google tarafından geliştirilen bir web tabanlı bir makine öğrenimi aracıdır. Bu araç, kullanıcıların tarayıcılarında makine öğrenimi modellerini eğitmelerine olanak tanır.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40D954-F498-46C2-E78C-FC88C13D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0" y="3266463"/>
            <a:ext cx="2857899" cy="5811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F75A873-8A0F-107B-D878-4828E413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13" y="3359596"/>
            <a:ext cx="5678987" cy="28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1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969F7C-CDDD-2BCF-A41A-7A378241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Başlangıcı Ve Model Eğitilmesi: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6EABBF-6A30-E71C-20F0-6A1BD2F2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Öncelikli olarak veri setimizi indiriyoruz.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Veri setimizde olan seslerin model eğitiminde kullanılmasını sağlıyoruz. Ama öncelikle arka plandaki sesleri ayırt edebilmesi için ‘’Background </a:t>
            </a:r>
            <a:r>
              <a:rPr lang="tr-TR" dirty="0" err="1"/>
              <a:t>Noise</a:t>
            </a:r>
            <a:r>
              <a:rPr lang="tr-TR" dirty="0"/>
              <a:t>’’ kısmını mikrofonumuzla kayıt ediyoruz.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3112B38-310B-528F-F512-9A463A03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4787662"/>
            <a:ext cx="5706271" cy="170521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6445157-D626-14BE-09E3-F4D41ED0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2" y="2355208"/>
            <a:ext cx="178142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2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147CD7-16D1-5BB3-6560-2530C0CF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 İçerisinde Seslerin Kullanımı: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A5D930-AB90-3FE0-3C45-6215AD0A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Teachable</a:t>
            </a:r>
            <a:r>
              <a:rPr lang="tr-TR" dirty="0"/>
              <a:t> </a:t>
            </a:r>
            <a:r>
              <a:rPr lang="tr-TR" dirty="0" err="1"/>
              <a:t>Machine’nin</a:t>
            </a:r>
            <a:r>
              <a:rPr lang="tr-TR" dirty="0"/>
              <a:t> bir sıkıntısı var o da ki o da şu, her ne kadar ‘’</a:t>
            </a:r>
            <a:r>
              <a:rPr lang="tr-TR" dirty="0" err="1"/>
              <a:t>Upload</a:t>
            </a:r>
            <a:r>
              <a:rPr lang="tr-TR" dirty="0"/>
              <a:t>’’ kısmı olsa da bu kısım sadece daha önce ‘’</a:t>
            </a:r>
            <a:r>
              <a:rPr lang="tr-TR" dirty="0" err="1"/>
              <a:t>Mic</a:t>
            </a:r>
            <a:r>
              <a:rPr lang="tr-TR" dirty="0"/>
              <a:t>’’ kısmından yani mikrofon ile kayıt edilip, sonrasında Google </a:t>
            </a:r>
            <a:r>
              <a:rPr lang="tr-TR" dirty="0" err="1"/>
              <a:t>drive</a:t>
            </a:r>
            <a:r>
              <a:rPr lang="tr-TR" dirty="0"/>
              <a:t> ve ya bilgisayara kayıt edilen özel bir formattaki sesleri yüklemek için geçerli.</a:t>
            </a:r>
          </a:p>
          <a:p>
            <a:r>
              <a:rPr lang="tr-TR" dirty="0"/>
              <a:t>Bu sebepten sesleri mikrofondan dinletmemiz gerekiyor.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990AA5-A2E7-757E-1146-AE21D60D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45" y="4399193"/>
            <a:ext cx="2505425" cy="165758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45CCF0-3FA2-4213-51A4-88E11927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15" y="4001294"/>
            <a:ext cx="3000794" cy="24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32D081-C844-8FC1-A902-7FD29ED4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169"/>
            <a:ext cx="10515600" cy="2590927"/>
          </a:xfrm>
        </p:spPr>
        <p:txBody>
          <a:bodyPr/>
          <a:lstStyle/>
          <a:p>
            <a:r>
              <a:rPr lang="tr-TR" dirty="0"/>
              <a:t>Öncelikle veri setim yabancı kaynaklı ve kısa ses kayıtları olduğu için  karma bir toplu ses dosyası olacak şekilde birleştirme yapıyorum.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FDCFFF-D3D9-C59F-9CBD-24A2E5F0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80" y="1406159"/>
            <a:ext cx="4610743" cy="3524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B71464-9CF3-D28C-810A-BC09747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8" y="2050708"/>
            <a:ext cx="4601217" cy="85737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4EE564B-FEFA-3A69-F91B-87EDBEE1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36" y="2050708"/>
            <a:ext cx="4658375" cy="924054"/>
          </a:xfrm>
          <a:prstGeom prst="rect">
            <a:avLst/>
          </a:prstGeom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341B8833-E310-EBA9-F0E6-DCC04C482B84}"/>
              </a:ext>
            </a:extLst>
          </p:cNvPr>
          <p:cNvSpPr txBox="1">
            <a:spLocks/>
          </p:cNvSpPr>
          <p:nvPr/>
        </p:nvSpPr>
        <p:spPr>
          <a:xfrm>
            <a:off x="856435" y="3054096"/>
            <a:ext cx="10515600" cy="347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Ardından bu ses dosyalarını sakin bir ortamda olabildiğince dış seslerden  uzak tutarak mikrofon ile modelimize dinletiyorum.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9F625022-2669-1E1E-5590-A58BC67F5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35" y="4331484"/>
            <a:ext cx="4829750" cy="185763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57DD671-3FAC-DB41-E6B7-75FA32F3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817" y="4236220"/>
            <a:ext cx="495168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405621-F2B2-3E48-9866-1C05949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eğitilmesi: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36253E45-9B25-17EC-13B6-6D9C1C82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Ardından model eğitilmesini başlatıyoruz.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09E471F-F95E-5169-A0A4-39281E0F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382"/>
            <a:ext cx="221963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50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364</Words>
  <Application>Microsoft Office PowerPoint</Application>
  <PresentationFormat>Geniş ekran</PresentationFormat>
  <Paragraphs>39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İyon</vt:lpstr>
      <vt:lpstr>Yapay Zeka İle Sesten Cinsiyet Tespiti</vt:lpstr>
      <vt:lpstr>Model Eğitilmesi:</vt:lpstr>
      <vt:lpstr>Veri seti :</vt:lpstr>
      <vt:lpstr>Kodlama:</vt:lpstr>
      <vt:lpstr>Teachable Macihne:</vt:lpstr>
      <vt:lpstr>Proje Başlangıcı Ve Model Eğitilmesi:</vt:lpstr>
      <vt:lpstr>Veri Seti İçerisinde Seslerin Kullanımı:</vt:lpstr>
      <vt:lpstr>PowerPoint Sunusu</vt:lpstr>
      <vt:lpstr>Model eğitilmesi:</vt:lpstr>
      <vt:lpstr>PowerPoint Sunusu</vt:lpstr>
      <vt:lpstr>Model Eğitimi Sonrası:</vt:lpstr>
      <vt:lpstr>Model linki oluşturma:</vt:lpstr>
      <vt:lpstr>Kodlama İçin Rehber Kodlar:</vt:lpstr>
      <vt:lpstr>Rehber Kod kullanarak Modelin Kullanımı:</vt:lpstr>
      <vt:lpstr>Kod Düzenlemesi ve Class –Label Ayarlamlası:</vt:lpstr>
      <vt:lpstr>PowerPoint Sunusu</vt:lpstr>
      <vt:lpstr>Kodların Son Hali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İle Sesten Cinsiyet Tespiti</dc:title>
  <dc:creator>bünyamin akmese</dc:creator>
  <cp:lastModifiedBy>bünyamin akmese</cp:lastModifiedBy>
  <cp:revision>3</cp:revision>
  <dcterms:created xsi:type="dcterms:W3CDTF">2023-12-26T13:19:08Z</dcterms:created>
  <dcterms:modified xsi:type="dcterms:W3CDTF">2023-12-26T14:00:23Z</dcterms:modified>
</cp:coreProperties>
</file>