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55FB2-21DE-48FC-B37D-CCD864FE66D5}" v="2" dt="2024-09-09T15:30:3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Bo" userId="40fe37b8-db36-45b5-81b2-09a3f6f1809a" providerId="ADAL" clId="{8C655FB2-21DE-48FC-B37D-CCD864FE66D5}"/>
    <pc:docChg chg="undo custSel addSld modSld">
      <pc:chgData name="Chen, Bo" userId="40fe37b8-db36-45b5-81b2-09a3f6f1809a" providerId="ADAL" clId="{8C655FB2-21DE-48FC-B37D-CCD864FE66D5}" dt="2024-09-09T15:30:34.168" v="22" actId="164"/>
      <pc:docMkLst>
        <pc:docMk/>
      </pc:docMkLst>
      <pc:sldChg chg="addSp delSp modSp new mod">
        <pc:chgData name="Chen, Bo" userId="40fe37b8-db36-45b5-81b2-09a3f6f1809a" providerId="ADAL" clId="{8C655FB2-21DE-48FC-B37D-CCD864FE66D5}" dt="2024-09-09T15:30:34.168" v="22" actId="164"/>
        <pc:sldMkLst>
          <pc:docMk/>
          <pc:sldMk cId="2310762478" sldId="256"/>
        </pc:sldMkLst>
        <pc:spChg chg="del">
          <ac:chgData name="Chen, Bo" userId="40fe37b8-db36-45b5-81b2-09a3f6f1809a" providerId="ADAL" clId="{8C655FB2-21DE-48FC-B37D-CCD864FE66D5}" dt="2024-09-09T15:28:19.249" v="1" actId="478"/>
          <ac:spMkLst>
            <pc:docMk/>
            <pc:sldMk cId="2310762478" sldId="256"/>
            <ac:spMk id="2" creationId="{F3A93200-CA4D-DC82-52B3-AAC04F69ED1F}"/>
          </ac:spMkLst>
        </pc:spChg>
        <pc:spChg chg="del">
          <ac:chgData name="Chen, Bo" userId="40fe37b8-db36-45b5-81b2-09a3f6f1809a" providerId="ADAL" clId="{8C655FB2-21DE-48FC-B37D-CCD864FE66D5}" dt="2024-09-09T15:28:20.560" v="2" actId="478"/>
          <ac:spMkLst>
            <pc:docMk/>
            <pc:sldMk cId="2310762478" sldId="256"/>
            <ac:spMk id="3" creationId="{B48C745C-AE7F-57AF-4B46-AF03373E0380}"/>
          </ac:spMkLst>
        </pc:spChg>
        <pc:spChg chg="add mod ord">
          <ac:chgData name="Chen, Bo" userId="40fe37b8-db36-45b5-81b2-09a3f6f1809a" providerId="ADAL" clId="{8C655FB2-21DE-48FC-B37D-CCD864FE66D5}" dt="2024-09-09T15:30:34.168" v="22" actId="164"/>
          <ac:spMkLst>
            <pc:docMk/>
            <pc:sldMk cId="2310762478" sldId="256"/>
            <ac:spMk id="6" creationId="{55D3E15A-B8E4-E933-7D38-50ED4703BF0C}"/>
          </ac:spMkLst>
        </pc:spChg>
        <pc:spChg chg="add mod">
          <ac:chgData name="Chen, Bo" userId="40fe37b8-db36-45b5-81b2-09a3f6f1809a" providerId="ADAL" clId="{8C655FB2-21DE-48FC-B37D-CCD864FE66D5}" dt="2024-09-09T15:30:34.168" v="22" actId="164"/>
          <ac:spMkLst>
            <pc:docMk/>
            <pc:sldMk cId="2310762478" sldId="256"/>
            <ac:spMk id="7" creationId="{5B1E14CB-2A0A-A71C-8F14-65935DC2D6A7}"/>
          </ac:spMkLst>
        </pc:spChg>
        <pc:spChg chg="add mod">
          <ac:chgData name="Chen, Bo" userId="40fe37b8-db36-45b5-81b2-09a3f6f1809a" providerId="ADAL" clId="{8C655FB2-21DE-48FC-B37D-CCD864FE66D5}" dt="2024-09-09T15:30:34.168" v="22" actId="164"/>
          <ac:spMkLst>
            <pc:docMk/>
            <pc:sldMk cId="2310762478" sldId="256"/>
            <ac:spMk id="8" creationId="{1AC43DCC-5228-AD95-3267-068924D3FC36}"/>
          </ac:spMkLst>
        </pc:spChg>
        <pc:grpChg chg="add mod">
          <ac:chgData name="Chen, Bo" userId="40fe37b8-db36-45b5-81b2-09a3f6f1809a" providerId="ADAL" clId="{8C655FB2-21DE-48FC-B37D-CCD864FE66D5}" dt="2024-09-09T15:30:34.168" v="22" actId="164"/>
          <ac:grpSpMkLst>
            <pc:docMk/>
            <pc:sldMk cId="2310762478" sldId="256"/>
            <ac:grpSpMk id="9" creationId="{771EB84C-AB6A-FEC8-4D14-054A4D6B73DC}"/>
          </ac:grpSpMkLst>
        </pc:grpChg>
        <pc:picChg chg="add mod">
          <ac:chgData name="Chen, Bo" userId="40fe37b8-db36-45b5-81b2-09a3f6f1809a" providerId="ADAL" clId="{8C655FB2-21DE-48FC-B37D-CCD864FE66D5}" dt="2024-09-09T15:30:34.168" v="22" actId="164"/>
          <ac:picMkLst>
            <pc:docMk/>
            <pc:sldMk cId="2310762478" sldId="256"/>
            <ac:picMk id="5" creationId="{92079E5E-5D3B-2358-B6AC-9403EFE0F1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A3F-DF91-915D-3FD8-6BB4B54ED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F018-9C2D-0830-37F8-1166312D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87A-882B-DEE3-DFAC-23A740AB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138C-2DEA-69F0-4B4D-2CC67F20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BE34-49AC-0514-8395-360534F7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5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1B86-66F6-6478-6C37-F05A7B24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6CBC3-C899-5EA8-DD2A-9E1BC4DD4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50B2-FDCE-C6C2-4B77-EA2AE48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CB1B-8710-0B3D-1150-A470BA3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9932-AA04-B383-35D7-B284BD3B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EC46F-EDE9-4436-03F0-3804E938A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BAF5-11A5-4284-BC64-924623BB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BF4E-FAD7-7441-1C54-0D88E401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A6CA-83E9-99CB-20AD-5903201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F245-7D3C-36E3-EA53-DB61B7D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ED30-3EE8-FFA1-AC2A-2DAA7F83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AE56-1197-EA59-3581-AD742F62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1B77-9E35-DBC0-8ED1-782DF710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5F9C-DBF5-E962-FDE8-6BC9C358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859A-9A79-50CE-1149-1E0C4C95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342E-0EC1-63DB-2876-515B3D74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7641-51F9-E699-C653-924BA03C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1637-007E-1BF1-D451-86FAB187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967B-F629-83A0-9461-214725BE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29BA-B8BC-A7D3-B4CF-48BF4491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CA7C-99A3-E65D-5392-A2F64ED3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CAC2-A525-9921-EF5B-1A59E9B54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64316-DCEE-C155-C260-250872B67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C226-740A-93B1-FF7A-DEA4B9EC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87387-1B44-BC81-1856-AED49423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36F37-9D01-12EF-9706-791EA9B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FDC-1CF9-D706-C537-CB1F3EDE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3B57D-0029-F33C-0C50-BDAE548E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8E6D2-7DB7-4532-93DD-28DA50E2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EAE5-E7D6-7BF4-43DE-2EA86BB4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C77B7-1AE0-E3D6-D30C-DE2FD9795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05F4C-4BB8-BCB4-CB92-C7DAAC60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464AC-BE0A-B280-24DA-9EBDD001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9E9F5-FEBC-313B-813E-28DB49A4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22EC-F1D4-022D-CE51-65884CBE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0591F-D3BB-FDFF-33E1-52031EAA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0AB08-658E-AB4E-148A-BEE99017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F6002-B0B1-5711-4A34-C5AAAE7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AC102-F033-090B-DF82-99934E94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4E877-9E1D-7194-7E17-D86EB72A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4BFD-B62D-8B7B-BD7F-7C940CF0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CFFC-C197-ED5F-0639-4EEFE58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3F11-9697-A1C4-BCA4-67CA61C4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C5F8A-4309-7A2D-5D26-BBDF7AEF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2266-5412-0AB3-030A-9338484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C773F-8196-968D-3948-15A456E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6528C-F114-3791-4104-2888D0BF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08FD-9CDC-2745-5FBA-99F168A6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DBB24-B830-7982-AAD9-F1C87A43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4BD4-86D3-98C5-7D3B-BD597ADAD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5C1D-2E6E-9501-26C5-4E74BC86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8B04-0A9E-8AF6-0415-C9EBED99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4C93-8A52-0E9A-21F7-7B1FA7B7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52B30-B224-72EC-3B11-88D6A388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C070-FA58-37C4-0F2E-8876AD95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932B-B300-0C92-77F6-824DA4F9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79D27-3DDD-4FB7-8F49-9AA654EE6DE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BC72-916F-AAC0-80A7-7141AC6F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EB5E-F8F2-F640-79BE-3EE453F97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BD1FD-F367-4EA1-8BA0-185C7ED4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1EB84C-AB6A-FEC8-4D14-054A4D6B73DC}"/>
              </a:ext>
            </a:extLst>
          </p:cNvPr>
          <p:cNvGrpSpPr/>
          <p:nvPr/>
        </p:nvGrpSpPr>
        <p:grpSpPr>
          <a:xfrm>
            <a:off x="2247892" y="1470656"/>
            <a:ext cx="7696216" cy="3916688"/>
            <a:chOff x="2247892" y="1470656"/>
            <a:chExt cx="7696216" cy="3916688"/>
          </a:xfrm>
        </p:grpSpPr>
        <p:pic>
          <p:nvPicPr>
            <p:cNvPr id="5" name="Picture 4" descr="A group of dots with different colors&#10;&#10;Description automatically generated">
              <a:extLst>
                <a:ext uri="{FF2B5EF4-FFF2-40B4-BE49-F238E27FC236}">
                  <a16:creationId xmlns:a16="http://schemas.microsoft.com/office/drawing/2014/main" id="{92079E5E-5D3B-2358-B6AC-9403EFE0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892" y="1470656"/>
              <a:ext cx="7696216" cy="391668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D3E15A-B8E4-E933-7D38-50ED4703BF0C}"/>
                </a:ext>
              </a:extLst>
            </p:cNvPr>
            <p:cNvSpPr/>
            <p:nvPr/>
          </p:nvSpPr>
          <p:spPr>
            <a:xfrm>
              <a:off x="2247892" y="3975653"/>
              <a:ext cx="1495847" cy="728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1E14CB-2A0A-A71C-8F14-65935DC2D6A7}"/>
                </a:ext>
              </a:extLst>
            </p:cNvPr>
            <p:cNvSpPr/>
            <p:nvPr/>
          </p:nvSpPr>
          <p:spPr>
            <a:xfrm>
              <a:off x="4313584" y="4353339"/>
              <a:ext cx="642730" cy="351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C43DCC-5228-AD95-3267-068924D3FC36}"/>
                </a:ext>
              </a:extLst>
            </p:cNvPr>
            <p:cNvSpPr/>
            <p:nvPr/>
          </p:nvSpPr>
          <p:spPr>
            <a:xfrm>
              <a:off x="7911548" y="4300330"/>
              <a:ext cx="702365" cy="40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76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Bo</dc:creator>
  <cp:lastModifiedBy>Chen, Bo</cp:lastModifiedBy>
  <cp:revision>1</cp:revision>
  <dcterms:created xsi:type="dcterms:W3CDTF">2024-09-09T15:28:14Z</dcterms:created>
  <dcterms:modified xsi:type="dcterms:W3CDTF">2024-09-09T15:30:35Z</dcterms:modified>
</cp:coreProperties>
</file>