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2" r:id="rId6"/>
    <p:sldId id="259" r:id="rId7"/>
    <p:sldId id="260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7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CMain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</a:t>
            </a:r>
            <a:r>
              <a:rPr lang="ko-KR" altLang="en-US" dirty="0" smtClean="0"/>
              <a:t>키 누르면 블록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블록 생성 랜덤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회안에 한번씩은 나옴</a:t>
            </a:r>
            <a:r>
              <a:rPr lang="en-US" altLang="ko-KR" dirty="0" smtClean="0"/>
              <a:t>).</a:t>
            </a:r>
          </a:p>
          <a:p>
            <a:r>
              <a:rPr lang="en-US" altLang="ko-KR" dirty="0" err="1" smtClean="0"/>
              <a:t>Cblock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방향키로 돌리기 가능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충돌시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ontrigger</a:t>
            </a:r>
            <a:r>
              <a:rPr lang="en-US" altLang="ko-KR" dirty="0" smtClean="0"/>
              <a:t> false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 프레임마다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블록 하강시킴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60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39937" y="1172394"/>
            <a:ext cx="1219200" cy="1219200"/>
            <a:chOff x="1160860" y="1772816"/>
            <a:chExt cx="1219200" cy="1219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860" y="177281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460" y="177281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860" y="238241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1865962" y="1107290"/>
            <a:ext cx="1830834" cy="1219200"/>
            <a:chOff x="2883148" y="1772816"/>
            <a:chExt cx="1830834" cy="12192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782" y="177281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4382" y="177281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782" y="238241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148" y="177281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1559137" y="4683373"/>
            <a:ext cx="1219200" cy="1828527"/>
            <a:chOff x="1160860" y="3394844"/>
            <a:chExt cx="1219200" cy="1828527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860" y="4613771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860" y="3394844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460" y="3394844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860" y="4004444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3695452" y="1090820"/>
            <a:ext cx="1828800" cy="1219200"/>
            <a:chOff x="4867969" y="1772816"/>
            <a:chExt cx="1828800" cy="121920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569" y="177281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7169" y="177281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569" y="238241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969" y="238241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1679013" y="250356"/>
            <a:ext cx="1189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블록 종류</a:t>
            </a:r>
            <a:endParaRPr lang="en-US" altLang="ko-KR" dirty="0" smtClean="0"/>
          </a:p>
        </p:txBody>
      </p:sp>
      <p:pic>
        <p:nvPicPr>
          <p:cNvPr id="2050" name="Picture 2" descr="C:\Users\Administrator\Desktop\SBS0329\UNITY\tricky towers\Assets\Img\tetris_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0830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SBS0329\UNITY\tricky towers\Assets\Img\tetris_block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857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SBS0329\UNITY\tricky towers\Assets\Img\tetris_block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92" y="2476252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esktop\SBS0329\UNITY\tricky towers\Assets\Img\tetris_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35202"/>
            <a:ext cx="2438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Desktop\SBS0329\UNITY\tricky towers\Assets\Img\tetris_L_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5" y="3149104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strator\Desktop\SBS0329\UNITY\tricky towers\Assets\Img\tetris_L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252" y="5292700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istrator\Desktop\SBS0329\UNITY\tricky towers\Assets\Img\tetris_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577" y="52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Administrator\Desktop\SBS0329\UNITY\tricky towers\Assets\Img\tetris_S_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089" y="3181102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Administrator\Desktop\SBS0329\UNITY\tricky towers\Assets\Img\tetris_S_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49" y="867594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6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4" t="10833" r="52500" b="47778"/>
          <a:stretch/>
        </p:blipFill>
        <p:spPr bwMode="auto">
          <a:xfrm>
            <a:off x="179512" y="260648"/>
            <a:ext cx="66579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1011614"/>
            <a:ext cx="3312368" cy="31374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6634" y="4278698"/>
            <a:ext cx="3312368" cy="3600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3691" y="2389485"/>
            <a:ext cx="21948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이곳에 블록이 쌓임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1"/>
            <a:endCxn id="5" idx="3"/>
          </p:cNvCxnSpPr>
          <p:nvPr/>
        </p:nvCxnSpPr>
        <p:spPr>
          <a:xfrm flipH="1">
            <a:off x="3923928" y="2574151"/>
            <a:ext cx="719763" cy="6196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8144" y="642283"/>
            <a:ext cx="2887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다음블록은 여기에 표시됨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5343814" y="826949"/>
            <a:ext cx="524330" cy="39042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8259" y="4278698"/>
            <a:ext cx="30203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추후에 </a:t>
            </a:r>
            <a:r>
              <a:rPr lang="ko-KR" altLang="en-US" dirty="0" err="1" smtClean="0"/>
              <a:t>좁게만들</a:t>
            </a:r>
            <a:r>
              <a:rPr lang="ko-KR" altLang="en-US" dirty="0" smtClean="0"/>
              <a:t> 예정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3923929" y="4463364"/>
            <a:ext cx="524330" cy="39042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31640" y="349846"/>
            <a:ext cx="1728192" cy="58487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11004" y="25701"/>
            <a:ext cx="19639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블록 생성될 위치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1" idx="1"/>
          </p:cNvCxnSpPr>
          <p:nvPr/>
        </p:nvCxnSpPr>
        <p:spPr>
          <a:xfrm flipH="1">
            <a:off x="3059832" y="210367"/>
            <a:ext cx="651172" cy="431916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/>
          <a:lstStyle/>
          <a:p>
            <a:r>
              <a:rPr lang="en-US" altLang="ko-KR" dirty="0" err="1" smtClean="0"/>
              <a:t>Cmain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바닥블록 생성과 블록 생성 담당</a:t>
            </a:r>
            <a:endParaRPr lang="en-US" altLang="ko-KR" dirty="0" smtClean="0"/>
          </a:p>
          <a:p>
            <a:r>
              <a:rPr lang="en-US" altLang="ko-KR" dirty="0" err="1" smtClean="0"/>
              <a:t>Cblock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블록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 담당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97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Cblock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28324" y="1346489"/>
            <a:ext cx="5876270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smtClean="0"/>
              <a:t>Blocks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904" y="2825808"/>
            <a:ext cx="874688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smtClean="0"/>
              <a:t>Float x</a:t>
            </a:r>
            <a:endParaRPr lang="en-US" altLang="ko-KR" sz="1400" kern="1200" dirty="0" smtClean="0"/>
          </a:p>
        </p:txBody>
      </p:sp>
      <p:cxnSp>
        <p:nvCxnSpPr>
          <p:cNvPr id="6" name="직선 연결선 5"/>
          <p:cNvCxnSpPr>
            <a:stCxn id="4" idx="2"/>
            <a:endCxn id="5" idx="0"/>
          </p:cNvCxnSpPr>
          <p:nvPr/>
        </p:nvCxnSpPr>
        <p:spPr>
          <a:xfrm flipH="1">
            <a:off x="462248" y="1957355"/>
            <a:ext cx="4004211" cy="8684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51992" y="2825808"/>
            <a:ext cx="874688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smtClean="0"/>
              <a:t>Float y</a:t>
            </a:r>
            <a:endParaRPr lang="en-US" altLang="ko-KR" sz="1400" kern="12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027009" y="2825808"/>
            <a:ext cx="874688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err="1" smtClean="0"/>
              <a:t>Int</a:t>
            </a:r>
            <a:r>
              <a:rPr lang="en-US" altLang="ko-KR" sz="1400" kern="1200" dirty="0" smtClean="0"/>
              <a:t> rot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87824" y="2825808"/>
            <a:ext cx="874688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smtClean="0"/>
              <a:t>Float mass</a:t>
            </a:r>
            <a:endParaRPr lang="en-US" altLang="ko-KR" sz="1400" kern="12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949304" y="2833482"/>
            <a:ext cx="874688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state</a:t>
            </a:r>
            <a:endParaRPr lang="en-US" altLang="ko-KR" sz="1400" kern="12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885384" y="2833482"/>
            <a:ext cx="874688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display</a:t>
            </a:r>
          </a:p>
        </p:txBody>
      </p:sp>
      <p:cxnSp>
        <p:nvCxnSpPr>
          <p:cNvPr id="16" name="직선 연결선 15"/>
          <p:cNvCxnSpPr>
            <a:stCxn id="4" idx="2"/>
            <a:endCxn id="15" idx="0"/>
          </p:cNvCxnSpPr>
          <p:nvPr/>
        </p:nvCxnSpPr>
        <p:spPr>
          <a:xfrm>
            <a:off x="4466459" y="1957355"/>
            <a:ext cx="856269" cy="8761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2"/>
            <a:endCxn id="33" idx="0"/>
          </p:cNvCxnSpPr>
          <p:nvPr/>
        </p:nvCxnSpPr>
        <p:spPr>
          <a:xfrm>
            <a:off x="4466459" y="1957355"/>
            <a:ext cx="1801429" cy="8678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4" idx="2"/>
            <a:endCxn id="11" idx="0"/>
          </p:cNvCxnSpPr>
          <p:nvPr/>
        </p:nvCxnSpPr>
        <p:spPr>
          <a:xfrm flipH="1">
            <a:off x="1489336" y="1957355"/>
            <a:ext cx="2977123" cy="8684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" idx="2"/>
            <a:endCxn id="12" idx="0"/>
          </p:cNvCxnSpPr>
          <p:nvPr/>
        </p:nvCxnSpPr>
        <p:spPr>
          <a:xfrm flipH="1">
            <a:off x="2464353" y="1957355"/>
            <a:ext cx="2002106" cy="8684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2"/>
            <a:endCxn id="13" idx="0"/>
          </p:cNvCxnSpPr>
          <p:nvPr/>
        </p:nvCxnSpPr>
        <p:spPr>
          <a:xfrm flipH="1">
            <a:off x="3425168" y="1957355"/>
            <a:ext cx="1041291" cy="8684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" idx="2"/>
            <a:endCxn id="14" idx="0"/>
          </p:cNvCxnSpPr>
          <p:nvPr/>
        </p:nvCxnSpPr>
        <p:spPr>
          <a:xfrm flipH="1">
            <a:off x="4386648" y="1957355"/>
            <a:ext cx="79811" cy="8761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830544" y="2825175"/>
            <a:ext cx="874688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type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453020" y="4754679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I</a:t>
            </a:r>
            <a:endParaRPr lang="ko-KR" altLang="en-US" sz="1400" kern="1200" dirty="0"/>
          </a:p>
        </p:txBody>
      </p:sp>
      <p:sp>
        <p:nvSpPr>
          <p:cNvPr id="36" name="직사각형 35"/>
          <p:cNvSpPr/>
          <p:nvPr/>
        </p:nvSpPr>
        <p:spPr>
          <a:xfrm>
            <a:off x="2650996" y="4764223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O</a:t>
            </a:r>
            <a:endParaRPr lang="ko-KR" altLang="en-US" sz="1400" kern="1200" dirty="0"/>
          </a:p>
        </p:txBody>
      </p:sp>
      <p:sp>
        <p:nvSpPr>
          <p:cNvPr id="37" name="직사각형 36"/>
          <p:cNvSpPr/>
          <p:nvPr/>
        </p:nvSpPr>
        <p:spPr>
          <a:xfrm>
            <a:off x="3768970" y="4767187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T</a:t>
            </a:r>
            <a:endParaRPr lang="ko-KR" altLang="en-US" sz="1400" kern="1200" dirty="0"/>
          </a:p>
        </p:txBody>
      </p:sp>
      <p:sp>
        <p:nvSpPr>
          <p:cNvPr id="38" name="직사각형 37"/>
          <p:cNvSpPr/>
          <p:nvPr/>
        </p:nvSpPr>
        <p:spPr>
          <a:xfrm>
            <a:off x="4872152" y="4775019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S1</a:t>
            </a:r>
            <a:endParaRPr lang="ko-KR" altLang="en-US" sz="1400" kern="1200" dirty="0"/>
          </a:p>
        </p:txBody>
      </p:sp>
      <p:sp>
        <p:nvSpPr>
          <p:cNvPr id="39" name="직사각형 38"/>
          <p:cNvSpPr/>
          <p:nvPr/>
        </p:nvSpPr>
        <p:spPr>
          <a:xfrm>
            <a:off x="5975334" y="4775019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S2</a:t>
            </a:r>
            <a:endParaRPr lang="ko-KR" altLang="en-US" sz="1400" kern="1200" dirty="0"/>
          </a:p>
        </p:txBody>
      </p:sp>
      <p:sp>
        <p:nvSpPr>
          <p:cNvPr id="40" name="직사각형 39"/>
          <p:cNvSpPr/>
          <p:nvPr/>
        </p:nvSpPr>
        <p:spPr>
          <a:xfrm>
            <a:off x="7095533" y="4775019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L1</a:t>
            </a:r>
            <a:endParaRPr lang="ko-KR" altLang="en-US" sz="1400" kern="1200" dirty="0"/>
          </a:p>
        </p:txBody>
      </p:sp>
      <p:sp>
        <p:nvSpPr>
          <p:cNvPr id="41" name="직사각형 40"/>
          <p:cNvSpPr/>
          <p:nvPr/>
        </p:nvSpPr>
        <p:spPr>
          <a:xfrm>
            <a:off x="8188466" y="4775019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L2</a:t>
            </a:r>
            <a:endParaRPr lang="ko-KR" altLang="en-US" sz="1400" kern="12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532658" y="5663483"/>
            <a:ext cx="802720" cy="728638"/>
            <a:chOff x="678505" y="3852296"/>
            <a:chExt cx="802720" cy="728638"/>
          </a:xfrm>
        </p:grpSpPr>
        <p:pic>
          <p:nvPicPr>
            <p:cNvPr id="43" name="Picture 6" descr="C:\Users\Administrator\Desktop\SBS0329\UNITY\tricky towers\Assets\Img\tetris_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5" y="3852296"/>
              <a:ext cx="802720" cy="20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916955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948948" y="5563143"/>
            <a:ext cx="602040" cy="828978"/>
            <a:chOff x="3094795" y="3751956"/>
            <a:chExt cx="602040" cy="828978"/>
          </a:xfrm>
        </p:grpSpPr>
        <p:pic>
          <p:nvPicPr>
            <p:cNvPr id="46" name="Picture 2" descr="C:\Users\Administrator\Desktop\SBS0329\UNITY\tricky towers\Assets\Img\tetris_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95" y="3751956"/>
              <a:ext cx="60204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3250130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931313" y="5563143"/>
            <a:ext cx="401360" cy="828978"/>
            <a:chOff x="2077160" y="3751956"/>
            <a:chExt cx="401360" cy="828978"/>
          </a:xfrm>
        </p:grpSpPr>
        <p:pic>
          <p:nvPicPr>
            <p:cNvPr id="49" name="Picture 9" descr="C:\Users\Administrator\Desktop\SBS0329\UNITY\tricky towers\Assets\Img\tetris_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160" y="3751956"/>
              <a:ext cx="40136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2139551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155311" y="5563143"/>
            <a:ext cx="602040" cy="828978"/>
            <a:chOff x="5301158" y="3751956"/>
            <a:chExt cx="602040" cy="828978"/>
          </a:xfrm>
        </p:grpSpPr>
        <p:pic>
          <p:nvPicPr>
            <p:cNvPr id="52" name="Picture 11" descr="C:\Users\Administrator\Desktop\SBS0329\UNITY\tricky towers\Assets\Img\tetris_S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158" y="3751956"/>
              <a:ext cx="60204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5463889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052129" y="5563143"/>
            <a:ext cx="602040" cy="828978"/>
            <a:chOff x="4197976" y="3751956"/>
            <a:chExt cx="602040" cy="828978"/>
          </a:xfrm>
        </p:grpSpPr>
        <p:pic>
          <p:nvPicPr>
            <p:cNvPr id="55" name="Picture 10" descr="C:\Users\Administrator\Desktop\SBS0329\UNITY\tricky towers\Assets\Img\tetris_S_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976" y="3751956"/>
              <a:ext cx="60204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4360707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368444" y="5563143"/>
            <a:ext cx="602040" cy="828978"/>
            <a:chOff x="7514291" y="3751956"/>
            <a:chExt cx="602040" cy="828978"/>
          </a:xfrm>
        </p:grpSpPr>
        <p:pic>
          <p:nvPicPr>
            <p:cNvPr id="58" name="Picture 8" descr="C:\Users\Administrator\Desktop\SBS0329\UNITY\tricky towers\Assets\Img\tetris_L_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4291" y="3751956"/>
              <a:ext cx="60204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7677021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196792" y="5563143"/>
            <a:ext cx="602040" cy="828978"/>
            <a:chOff x="6342639" y="3751956"/>
            <a:chExt cx="602040" cy="828978"/>
          </a:xfrm>
        </p:grpSpPr>
        <p:pic>
          <p:nvPicPr>
            <p:cNvPr id="61" name="Picture 7" descr="C:\Users\Administrator\Desktop\SBS0329\UNITY\tricky towers\Assets\Img\tetris_L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639" y="3751956"/>
              <a:ext cx="60204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6505370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cxnSp>
        <p:nvCxnSpPr>
          <p:cNvPr id="63" name="직선 연결선 62"/>
          <p:cNvCxnSpPr>
            <a:stCxn id="33" idx="2"/>
            <a:endCxn id="35" idx="0"/>
          </p:cNvCxnSpPr>
          <p:nvPr/>
        </p:nvCxnSpPr>
        <p:spPr>
          <a:xfrm flipH="1">
            <a:off x="1934018" y="3436041"/>
            <a:ext cx="4333870" cy="13186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3" idx="2"/>
            <a:endCxn id="36" idx="0"/>
          </p:cNvCxnSpPr>
          <p:nvPr/>
        </p:nvCxnSpPr>
        <p:spPr>
          <a:xfrm flipH="1">
            <a:off x="3131994" y="3436041"/>
            <a:ext cx="3135894" cy="1328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3" idx="2"/>
            <a:endCxn id="37" idx="0"/>
          </p:cNvCxnSpPr>
          <p:nvPr/>
        </p:nvCxnSpPr>
        <p:spPr>
          <a:xfrm flipH="1">
            <a:off x="4249968" y="3436041"/>
            <a:ext cx="2017920" cy="1331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3" idx="2"/>
            <a:endCxn id="38" idx="0"/>
          </p:cNvCxnSpPr>
          <p:nvPr/>
        </p:nvCxnSpPr>
        <p:spPr>
          <a:xfrm flipH="1">
            <a:off x="5353150" y="3436041"/>
            <a:ext cx="914738" cy="13389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1" idx="0"/>
            <a:endCxn id="33" idx="2"/>
          </p:cNvCxnSpPr>
          <p:nvPr/>
        </p:nvCxnSpPr>
        <p:spPr>
          <a:xfrm flipH="1" flipV="1">
            <a:off x="6267888" y="3436041"/>
            <a:ext cx="2401576" cy="13389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33" idx="2"/>
            <a:endCxn id="39" idx="0"/>
          </p:cNvCxnSpPr>
          <p:nvPr/>
        </p:nvCxnSpPr>
        <p:spPr>
          <a:xfrm>
            <a:off x="6267888" y="3436041"/>
            <a:ext cx="188444" cy="13389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33" idx="2"/>
            <a:endCxn id="40" idx="0"/>
          </p:cNvCxnSpPr>
          <p:nvPr/>
        </p:nvCxnSpPr>
        <p:spPr>
          <a:xfrm>
            <a:off x="6267888" y="3436041"/>
            <a:ext cx="1308643" cy="13389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5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560862" y="478036"/>
            <a:ext cx="5876270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kern="1200" dirty="0" smtClean="0"/>
              <a:t>오브젝트</a:t>
            </a:r>
            <a:endParaRPr lang="ko-KR" altLang="en-US" sz="1400" kern="1200" dirty="0"/>
          </a:p>
        </p:txBody>
      </p:sp>
      <p:sp>
        <p:nvSpPr>
          <p:cNvPr id="21" name="직사각형 20"/>
          <p:cNvSpPr/>
          <p:nvPr/>
        </p:nvSpPr>
        <p:spPr>
          <a:xfrm>
            <a:off x="1405785" y="1635593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err="1" smtClean="0"/>
              <a:t>CMain</a:t>
            </a:r>
            <a:endParaRPr lang="ko-KR" altLang="en-US" sz="1400" kern="1200" dirty="0"/>
          </a:p>
        </p:txBody>
      </p:sp>
      <p:sp>
        <p:nvSpPr>
          <p:cNvPr id="27" name="직사각형 26"/>
          <p:cNvSpPr/>
          <p:nvPr/>
        </p:nvSpPr>
        <p:spPr>
          <a:xfrm>
            <a:off x="827584" y="4167822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I</a:t>
            </a:r>
            <a:endParaRPr lang="ko-KR" altLang="en-US" sz="1400" kern="1200" dirty="0"/>
          </a:p>
        </p:txBody>
      </p:sp>
      <p:sp>
        <p:nvSpPr>
          <p:cNvPr id="29" name="직사각형 28"/>
          <p:cNvSpPr/>
          <p:nvPr/>
        </p:nvSpPr>
        <p:spPr>
          <a:xfrm>
            <a:off x="2025560" y="4177366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O</a:t>
            </a:r>
            <a:endParaRPr lang="ko-KR" altLang="en-US" sz="1400" kern="1200" dirty="0"/>
          </a:p>
        </p:txBody>
      </p:sp>
      <p:sp>
        <p:nvSpPr>
          <p:cNvPr id="31" name="직사각형 30"/>
          <p:cNvSpPr/>
          <p:nvPr/>
        </p:nvSpPr>
        <p:spPr>
          <a:xfrm>
            <a:off x="3143534" y="4180330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T</a:t>
            </a:r>
            <a:endParaRPr lang="ko-KR" altLang="en-US" sz="1400" kern="1200" dirty="0"/>
          </a:p>
        </p:txBody>
      </p:sp>
      <p:sp>
        <p:nvSpPr>
          <p:cNvPr id="33" name="직사각형 32"/>
          <p:cNvSpPr/>
          <p:nvPr/>
        </p:nvSpPr>
        <p:spPr>
          <a:xfrm>
            <a:off x="4246716" y="4188162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S1</a:t>
            </a:r>
            <a:endParaRPr lang="ko-KR" altLang="en-US" sz="1400" kern="1200" dirty="0"/>
          </a:p>
        </p:txBody>
      </p:sp>
      <p:sp>
        <p:nvSpPr>
          <p:cNvPr id="35" name="직사각형 34"/>
          <p:cNvSpPr/>
          <p:nvPr/>
        </p:nvSpPr>
        <p:spPr>
          <a:xfrm>
            <a:off x="5349898" y="4188162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S2</a:t>
            </a:r>
            <a:endParaRPr lang="ko-KR" altLang="en-US" sz="1400" kern="1200" dirty="0"/>
          </a:p>
        </p:txBody>
      </p:sp>
      <p:sp>
        <p:nvSpPr>
          <p:cNvPr id="37" name="직사각형 36"/>
          <p:cNvSpPr/>
          <p:nvPr/>
        </p:nvSpPr>
        <p:spPr>
          <a:xfrm>
            <a:off x="6470097" y="4188162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L1</a:t>
            </a:r>
            <a:endParaRPr lang="ko-KR" altLang="en-US" sz="1400" kern="1200" dirty="0"/>
          </a:p>
        </p:txBody>
      </p:sp>
      <p:sp>
        <p:nvSpPr>
          <p:cNvPr id="39" name="직사각형 38"/>
          <p:cNvSpPr/>
          <p:nvPr/>
        </p:nvSpPr>
        <p:spPr>
          <a:xfrm>
            <a:off x="7563030" y="4188162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smtClean="0"/>
              <a:t>L2</a:t>
            </a:r>
            <a:endParaRPr lang="ko-KR" altLang="en-US" sz="1400" kern="1200" dirty="0"/>
          </a:p>
        </p:txBody>
      </p:sp>
      <p:cxnSp>
        <p:nvCxnSpPr>
          <p:cNvPr id="44" name="직선 연결선 43"/>
          <p:cNvCxnSpPr>
            <a:stCxn id="19" idx="2"/>
            <a:endCxn id="21" idx="0"/>
          </p:cNvCxnSpPr>
          <p:nvPr/>
        </p:nvCxnSpPr>
        <p:spPr>
          <a:xfrm flipH="1">
            <a:off x="1886783" y="1088902"/>
            <a:ext cx="2612214" cy="5466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9" idx="2"/>
            <a:endCxn id="23" idx="0"/>
          </p:cNvCxnSpPr>
          <p:nvPr/>
        </p:nvCxnSpPr>
        <p:spPr>
          <a:xfrm>
            <a:off x="4498997" y="1088902"/>
            <a:ext cx="0" cy="5705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9" idx="2"/>
            <a:endCxn id="33" idx="0"/>
          </p:cNvCxnSpPr>
          <p:nvPr/>
        </p:nvCxnSpPr>
        <p:spPr>
          <a:xfrm>
            <a:off x="4498997" y="1088902"/>
            <a:ext cx="228717" cy="3099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1" idx="0"/>
            <a:endCxn id="19" idx="2"/>
          </p:cNvCxnSpPr>
          <p:nvPr/>
        </p:nvCxnSpPr>
        <p:spPr>
          <a:xfrm flipV="1">
            <a:off x="3624532" y="1088902"/>
            <a:ext cx="874465" cy="3091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5" idx="0"/>
            <a:endCxn id="19" idx="2"/>
          </p:cNvCxnSpPr>
          <p:nvPr/>
        </p:nvCxnSpPr>
        <p:spPr>
          <a:xfrm flipH="1" flipV="1">
            <a:off x="4498997" y="1088902"/>
            <a:ext cx="1331899" cy="3099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7" idx="0"/>
            <a:endCxn id="19" idx="2"/>
          </p:cNvCxnSpPr>
          <p:nvPr/>
        </p:nvCxnSpPr>
        <p:spPr>
          <a:xfrm flipH="1" flipV="1">
            <a:off x="4498997" y="1088902"/>
            <a:ext cx="2452098" cy="3099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9" idx="0"/>
            <a:endCxn id="19" idx="2"/>
          </p:cNvCxnSpPr>
          <p:nvPr/>
        </p:nvCxnSpPr>
        <p:spPr>
          <a:xfrm flipH="1" flipV="1">
            <a:off x="4498997" y="1088902"/>
            <a:ext cx="3545031" cy="3099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9" idx="0"/>
            <a:endCxn id="19" idx="2"/>
          </p:cNvCxnSpPr>
          <p:nvPr/>
        </p:nvCxnSpPr>
        <p:spPr>
          <a:xfrm flipV="1">
            <a:off x="2506558" y="1088902"/>
            <a:ext cx="1992439" cy="30884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7" idx="0"/>
            <a:endCxn id="19" idx="2"/>
          </p:cNvCxnSpPr>
          <p:nvPr/>
        </p:nvCxnSpPr>
        <p:spPr>
          <a:xfrm flipV="1">
            <a:off x="1308582" y="1088902"/>
            <a:ext cx="3190415" cy="30789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907222" y="5076626"/>
            <a:ext cx="802720" cy="728638"/>
            <a:chOff x="678505" y="3852296"/>
            <a:chExt cx="802720" cy="728638"/>
          </a:xfrm>
        </p:grpSpPr>
        <p:pic>
          <p:nvPicPr>
            <p:cNvPr id="106" name="Picture 6" descr="C:\Users\Administrator\Desktop\SBS0329\UNITY\tricky towers\Assets\Img\tetris_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5" y="3852296"/>
              <a:ext cx="802720" cy="20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>
              <a:off x="916955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323512" y="4976286"/>
            <a:ext cx="602040" cy="828978"/>
            <a:chOff x="3094795" y="3751956"/>
            <a:chExt cx="602040" cy="828978"/>
          </a:xfrm>
        </p:grpSpPr>
        <p:pic>
          <p:nvPicPr>
            <p:cNvPr id="103" name="Picture 2" descr="C:\Users\Administrator\Desktop\SBS0329\UNITY\tricky towers\Assets\Img\tetris_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95" y="3751956"/>
              <a:ext cx="60204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/>
            <p:cNvSpPr txBox="1"/>
            <p:nvPr/>
          </p:nvSpPr>
          <p:spPr>
            <a:xfrm>
              <a:off x="3250130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305877" y="4976286"/>
            <a:ext cx="401360" cy="828978"/>
            <a:chOff x="2077160" y="3751956"/>
            <a:chExt cx="401360" cy="828978"/>
          </a:xfrm>
        </p:grpSpPr>
        <p:pic>
          <p:nvPicPr>
            <p:cNvPr id="109" name="Picture 9" descr="C:\Users\Administrator\Desktop\SBS0329\UNITY\tricky towers\Assets\Img\tetris_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160" y="3751956"/>
              <a:ext cx="40136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/>
            <p:cNvSpPr txBox="1"/>
            <p:nvPr/>
          </p:nvSpPr>
          <p:spPr>
            <a:xfrm>
              <a:off x="2139551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529875" y="4976286"/>
            <a:ext cx="602040" cy="828978"/>
            <a:chOff x="5301158" y="3751956"/>
            <a:chExt cx="602040" cy="828978"/>
          </a:xfrm>
        </p:grpSpPr>
        <p:pic>
          <p:nvPicPr>
            <p:cNvPr id="111" name="Picture 11" descr="C:\Users\Administrator\Desktop\SBS0329\UNITY\tricky towers\Assets\Img\tetris_S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158" y="3751956"/>
              <a:ext cx="60204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TextBox 114"/>
            <p:cNvSpPr txBox="1"/>
            <p:nvPr/>
          </p:nvSpPr>
          <p:spPr>
            <a:xfrm>
              <a:off x="5463889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426693" y="4976286"/>
            <a:ext cx="602040" cy="828978"/>
            <a:chOff x="4197976" y="3751956"/>
            <a:chExt cx="602040" cy="828978"/>
          </a:xfrm>
        </p:grpSpPr>
        <p:pic>
          <p:nvPicPr>
            <p:cNvPr id="110" name="Picture 10" descr="C:\Users\Administrator\Desktop\SBS0329\UNITY\tricky towers\Assets\Img\tetris_S_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976" y="3751956"/>
              <a:ext cx="60204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4360707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7743008" y="4976286"/>
            <a:ext cx="602040" cy="828978"/>
            <a:chOff x="7514291" y="3751956"/>
            <a:chExt cx="602040" cy="828978"/>
          </a:xfrm>
        </p:grpSpPr>
        <p:pic>
          <p:nvPicPr>
            <p:cNvPr id="108" name="Picture 8" descr="C:\Users\Administrator\Desktop\SBS0329\UNITY\tricky towers\Assets\Img\tetris_L_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4291" y="3751956"/>
              <a:ext cx="60204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7677021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6571356" y="4976286"/>
            <a:ext cx="602040" cy="828978"/>
            <a:chOff x="6342639" y="3751956"/>
            <a:chExt cx="602040" cy="828978"/>
          </a:xfrm>
        </p:grpSpPr>
        <p:pic>
          <p:nvPicPr>
            <p:cNvPr id="107" name="Picture 7" descr="C:\Users\Administrator\Desktop\SBS0329\UNITY\tricky towers\Assets\Img\tetris_L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639" y="3751956"/>
              <a:ext cx="602040" cy="40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TextBox 117"/>
            <p:cNvSpPr txBox="1"/>
            <p:nvPr/>
          </p:nvSpPr>
          <p:spPr>
            <a:xfrm>
              <a:off x="6505370" y="42116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7437132" y="1651922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smtClean="0"/>
              <a:t>UI</a:t>
            </a:r>
          </a:p>
        </p:txBody>
      </p:sp>
      <p:cxnSp>
        <p:nvCxnSpPr>
          <p:cNvPr id="49" name="직선 연결선 48"/>
          <p:cNvCxnSpPr>
            <a:stCxn id="19" idx="2"/>
            <a:endCxn id="46" idx="0"/>
          </p:cNvCxnSpPr>
          <p:nvPr/>
        </p:nvCxnSpPr>
        <p:spPr>
          <a:xfrm>
            <a:off x="4498997" y="1088902"/>
            <a:ext cx="3419133" cy="5630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17999" y="1659438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kern="1200" dirty="0" err="1" smtClean="0"/>
              <a:t>MainCam</a:t>
            </a:r>
            <a:endParaRPr lang="ko-KR" alt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42382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순서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현재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Random.range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사용해서 무작위로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형으로 변환하여 </a:t>
            </a:r>
            <a:r>
              <a:rPr lang="ko-KR" altLang="en-US" dirty="0" err="1" smtClean="0"/>
              <a:t>비교한뒤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저장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변경 </a:t>
            </a:r>
            <a:r>
              <a:rPr lang="en-US" altLang="ko-KR" dirty="0" smtClean="0"/>
              <a:t>=&gt; string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3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259632" y="2453806"/>
            <a:ext cx="874688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smtClean="0"/>
              <a:t>Float</a:t>
            </a:r>
          </a:p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err="1" smtClean="0"/>
              <a:t>NowTop</a:t>
            </a:r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3796555" y="2453806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err="1" smtClean="0"/>
              <a:t>TetrisArr</a:t>
            </a:r>
            <a:endParaRPr lang="en-US" altLang="ko-KR" sz="1400" dirty="0" smtClean="0"/>
          </a:p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smtClean="0"/>
              <a:t>[0]</a:t>
            </a:r>
          </a:p>
        </p:txBody>
      </p:sp>
      <p:cxnSp>
        <p:nvCxnSpPr>
          <p:cNvPr id="63" name="직선 연결선 62"/>
          <p:cNvCxnSpPr>
            <a:stCxn id="33" idx="3"/>
            <a:endCxn id="35" idx="1"/>
          </p:cNvCxnSpPr>
          <p:nvPr/>
        </p:nvCxnSpPr>
        <p:spPr>
          <a:xfrm>
            <a:off x="2134320" y="2759239"/>
            <a:ext cx="16622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796555" y="3064672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err="1" smtClean="0"/>
              <a:t>TetrisArr</a:t>
            </a:r>
            <a:endParaRPr lang="en-US" altLang="ko-KR" sz="1400" dirty="0" smtClean="0"/>
          </a:p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smtClean="0"/>
              <a:t>[1]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796555" y="3675538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err="1" smtClean="0"/>
              <a:t>TetrisArr</a:t>
            </a:r>
            <a:endParaRPr lang="en-US" altLang="ko-KR" sz="1400" dirty="0" smtClean="0"/>
          </a:p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smtClean="0"/>
              <a:t>[2]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796555" y="4286404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err="1" smtClean="0"/>
              <a:t>TetrisArr</a:t>
            </a:r>
            <a:endParaRPr lang="en-US" altLang="ko-KR" sz="1400" dirty="0" smtClean="0"/>
          </a:p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smtClean="0"/>
              <a:t>[3]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796554" y="4897270"/>
            <a:ext cx="961995" cy="610866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232" tIns="71232" rIns="71232" bIns="71232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err="1" smtClean="0"/>
              <a:t>TetrisArr</a:t>
            </a:r>
            <a:endParaRPr lang="en-US" altLang="ko-KR" sz="1400" dirty="0" smtClean="0"/>
          </a:p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 smtClean="0"/>
              <a:t>[4]</a:t>
            </a:r>
          </a:p>
        </p:txBody>
      </p:sp>
      <p:cxnSp>
        <p:nvCxnSpPr>
          <p:cNvPr id="84" name="꺾인 연결선 83"/>
          <p:cNvCxnSpPr>
            <a:stCxn id="35" idx="3"/>
            <a:endCxn id="79" idx="3"/>
          </p:cNvCxnSpPr>
          <p:nvPr/>
        </p:nvCxnSpPr>
        <p:spPr>
          <a:xfrm>
            <a:off x="4758550" y="2759239"/>
            <a:ext cx="12700" cy="610866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80" idx="3"/>
            <a:endCxn id="79" idx="3"/>
          </p:cNvCxnSpPr>
          <p:nvPr/>
        </p:nvCxnSpPr>
        <p:spPr>
          <a:xfrm flipV="1">
            <a:off x="4758550" y="3370105"/>
            <a:ext cx="12700" cy="610866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1" idx="3"/>
            <a:endCxn id="82" idx="3"/>
          </p:cNvCxnSpPr>
          <p:nvPr/>
        </p:nvCxnSpPr>
        <p:spPr>
          <a:xfrm flipH="1">
            <a:off x="4758549" y="4591837"/>
            <a:ext cx="1" cy="610866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80" idx="3"/>
            <a:endCxn id="81" idx="3"/>
          </p:cNvCxnSpPr>
          <p:nvPr/>
        </p:nvCxnSpPr>
        <p:spPr>
          <a:xfrm>
            <a:off x="4758550" y="3980971"/>
            <a:ext cx="12700" cy="610866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96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171</Words>
  <Application>Microsoft Office PowerPoint</Application>
  <PresentationFormat>화면 슬라이드 쇼(4:3)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진행도</vt:lpstr>
      <vt:lpstr>PowerPoint 프레젠테이션</vt:lpstr>
      <vt:lpstr>PowerPoint 프레젠테이션</vt:lpstr>
      <vt:lpstr>스크립트 목록</vt:lpstr>
      <vt:lpstr>Cblock 구조</vt:lpstr>
      <vt:lpstr>PowerPoint 프레젠테이션</vt:lpstr>
      <vt:lpstr>블록 순서 알고리즘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FullName</cp:lastModifiedBy>
  <cp:revision>19</cp:revision>
  <dcterms:created xsi:type="dcterms:W3CDTF">2006-10-05T04:04:58Z</dcterms:created>
  <dcterms:modified xsi:type="dcterms:W3CDTF">2018-11-20T12:53:49Z</dcterms:modified>
</cp:coreProperties>
</file>