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5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76" r:id="rId4"/>
    <p:sldId id="275" r:id="rId5"/>
    <p:sldId id="277" r:id="rId6"/>
    <p:sldId id="278" r:id="rId7"/>
    <p:sldId id="27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816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05" autoAdjust="0"/>
    <p:restoredTop sz="94316" autoAdjust="0"/>
  </p:normalViewPr>
  <p:slideViewPr>
    <p:cSldViewPr>
      <p:cViewPr varScale="1">
        <p:scale>
          <a:sx n="69" d="100"/>
          <a:sy n="69" d="100"/>
        </p:scale>
        <p:origin x="-18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DEF41-83F2-442A-8AB1-F50805E041FA}" type="datetimeFigureOut">
              <a:rPr lang="ru-RU" smtClean="0"/>
              <a:pPr/>
              <a:t>15.06.2012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C562C-5922-4352-A2BF-AE4489DB29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5124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F37BD-F56B-4A0A-86EF-799D34BC16F1}" type="datetimeFigureOut">
              <a:rPr lang="ru-RU" smtClean="0"/>
              <a:pPr/>
              <a:t>15.06.2012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C4264-CED8-4F10-9937-B0D2542C4C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970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63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A10C7-1AA0-490D-B8F8-B16A620EE57B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 work</a:t>
            </a:r>
            <a:r>
              <a:rPr lang="en-US" baseline="0" dirty="0" smtClean="0"/>
              <a:t> as penetration tester at </a:t>
            </a:r>
            <a:r>
              <a:rPr lang="en-US" baseline="0" dirty="0" err="1" smtClean="0"/>
              <a:t>ERPscan</a:t>
            </a:r>
            <a:r>
              <a:rPr lang="en-US" baseline="0" dirty="0" smtClean="0"/>
              <a:t> company. Also </a:t>
            </a:r>
            <a:r>
              <a:rPr lang="en-US" baseline="0" dirty="0" err="1" smtClean="0"/>
              <a:t>I’am</a:t>
            </a:r>
            <a:r>
              <a:rPr lang="en-US" baseline="0" dirty="0" smtClean="0"/>
              <a:t> trying to get fun from researching and bug-hunting at </a:t>
            </a:r>
            <a:r>
              <a:rPr lang="en-US" baseline="0" dirty="0" err="1" smtClean="0"/>
              <a:t>DsecRG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writie</a:t>
            </a:r>
            <a:r>
              <a:rPr lang="en-US" baseline="0" dirty="0" smtClean="0"/>
              <a:t> articles for the Russian offline magazine that called HACKER.  And at end of the story about myself, I want to say that me and my Russian friends was created first Russian DCG group. It was really interesting experience for me. 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A10C7-1AA0-490D-B8F8-B16A620EE57B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 work</a:t>
            </a:r>
            <a:r>
              <a:rPr lang="en-US" baseline="0" dirty="0" smtClean="0"/>
              <a:t> as penetration tester at </a:t>
            </a:r>
            <a:r>
              <a:rPr lang="en-US" baseline="0" dirty="0" err="1" smtClean="0"/>
              <a:t>ERPscan</a:t>
            </a:r>
            <a:r>
              <a:rPr lang="en-US" baseline="0" dirty="0" smtClean="0"/>
              <a:t> company. Also </a:t>
            </a:r>
            <a:r>
              <a:rPr lang="en-US" baseline="0" dirty="0" err="1" smtClean="0"/>
              <a:t>I’am</a:t>
            </a:r>
            <a:r>
              <a:rPr lang="en-US" baseline="0" dirty="0" smtClean="0"/>
              <a:t> trying to get fun from researching and bug-hunting at </a:t>
            </a:r>
            <a:r>
              <a:rPr lang="en-US" baseline="0" dirty="0" err="1" smtClean="0"/>
              <a:t>DsecRG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writie</a:t>
            </a:r>
            <a:r>
              <a:rPr lang="en-US" baseline="0" dirty="0" smtClean="0"/>
              <a:t> articles for the Russian offline magazine that called HACKER.  And at end of the story about myself, I want to say that me and my Russian friends was created first Russian DCG group. It was really interesting experience for me. 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A10C7-1AA0-490D-B8F8-B16A620EE57B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 work</a:t>
            </a:r>
            <a:r>
              <a:rPr lang="en-US" baseline="0" dirty="0" smtClean="0"/>
              <a:t> as penetration tester at </a:t>
            </a:r>
            <a:r>
              <a:rPr lang="en-US" baseline="0" dirty="0" err="1" smtClean="0"/>
              <a:t>ERPscan</a:t>
            </a:r>
            <a:r>
              <a:rPr lang="en-US" baseline="0" dirty="0" smtClean="0"/>
              <a:t> company. Also </a:t>
            </a:r>
            <a:r>
              <a:rPr lang="en-US" baseline="0" dirty="0" err="1" smtClean="0"/>
              <a:t>I’am</a:t>
            </a:r>
            <a:r>
              <a:rPr lang="en-US" baseline="0" dirty="0" smtClean="0"/>
              <a:t> trying to get fun from researching and bug-hunting at </a:t>
            </a:r>
            <a:r>
              <a:rPr lang="en-US" baseline="0" dirty="0" err="1" smtClean="0"/>
              <a:t>DsecRG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writie</a:t>
            </a:r>
            <a:r>
              <a:rPr lang="en-US" baseline="0" dirty="0" smtClean="0"/>
              <a:t> articles for the Russian offline magazine that called HACKER.  And at end of the story about myself, I want to say that me and my Russian friends was created first Russian DCG group. It was really interesting experience for me. 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A10C7-1AA0-490D-B8F8-B16A620EE57B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 work</a:t>
            </a:r>
            <a:r>
              <a:rPr lang="en-US" baseline="0" dirty="0" smtClean="0"/>
              <a:t> as penetration tester at </a:t>
            </a:r>
            <a:r>
              <a:rPr lang="en-US" baseline="0" dirty="0" err="1" smtClean="0"/>
              <a:t>ERPscan</a:t>
            </a:r>
            <a:r>
              <a:rPr lang="en-US" baseline="0" dirty="0" smtClean="0"/>
              <a:t> company. Also </a:t>
            </a:r>
            <a:r>
              <a:rPr lang="en-US" baseline="0" dirty="0" err="1" smtClean="0"/>
              <a:t>I’am</a:t>
            </a:r>
            <a:r>
              <a:rPr lang="en-US" baseline="0" dirty="0" smtClean="0"/>
              <a:t> trying to get fun from researching and bug-hunting at </a:t>
            </a:r>
            <a:r>
              <a:rPr lang="en-US" baseline="0" dirty="0" err="1" smtClean="0"/>
              <a:t>DsecRG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writie</a:t>
            </a:r>
            <a:r>
              <a:rPr lang="en-US" baseline="0" dirty="0" smtClean="0"/>
              <a:t> articles for the Russian offline magazine that called HACKER.  And at end of the story about myself, I want to say that me and my Russian friends was created first Russian DCG group. It was really interesting experience for me. </a:t>
            </a:r>
            <a:endParaRPr 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4CC9D-D039-41A3-AD02-F21EB2512E8B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Тут скриншот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ERPScan — invest in security to secure investments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y Dropbox\Projects\SAPScan\_PRESS\_presentation\erpscan-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285720" y="2922364"/>
            <a:ext cx="4357718" cy="3578470"/>
          </a:xfrm>
          <a:prstGeom prst="round2DiagRect">
            <a:avLst>
              <a:gd name="adj1" fmla="val 8790"/>
              <a:gd name="adj2" fmla="val 0"/>
            </a:avLst>
          </a:prstGeom>
          <a:gradFill>
            <a:gsLst>
              <a:gs pos="0">
                <a:srgbClr val="FFC000"/>
              </a:gs>
              <a:gs pos="100000">
                <a:srgbClr val="FA9816"/>
              </a:gs>
            </a:gsLst>
            <a:lin ang="2700000" scaled="0"/>
          </a:gradFill>
        </p:spPr>
        <p:txBody>
          <a:bodyPr tIns="90000" bIns="90000" anchor="t" anchorCtr="0">
            <a:spAutoFit/>
          </a:bodyPr>
          <a:lstStyle>
            <a:lvl1pPr algn="l">
              <a:defRPr sz="3500" b="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Название презентации пишем здесь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Иван Иванович,</a:t>
            </a:r>
            <a:br>
              <a:rPr lang="ru-RU" dirty="0" smtClean="0"/>
            </a:br>
            <a:r>
              <a:rPr lang="ru-RU" dirty="0" smtClean="0"/>
              <a:t>агент ЦРУ</a:t>
            </a:r>
            <a:endParaRPr lang="ru-RU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5720" y="1659427"/>
            <a:ext cx="39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Invest</a:t>
            </a:r>
            <a:r>
              <a:rPr lang="en-US" sz="2200" b="1" i="1" baseline="0" dirty="0" smtClean="0">
                <a:solidFill>
                  <a:schemeClr val="bg1"/>
                </a:solidFill>
              </a:rPr>
              <a:t> in security</a:t>
            </a:r>
          </a:p>
          <a:p>
            <a:r>
              <a:rPr lang="en-US" sz="2200" b="1" i="1" baseline="0" dirty="0" smtClean="0">
                <a:solidFill>
                  <a:schemeClr val="bg1"/>
                </a:solidFill>
              </a:rPr>
              <a:t>to secure investments</a:t>
            </a:r>
            <a:endParaRPr lang="ru-RU" sz="22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Rectangle 3"/>
          <p:cNvSpPr>
            <a:spLocks noGrp="1" noChangeArrowheads="1"/>
          </p:cNvSpPr>
          <p:nvPr userDrawn="1">
            <p:ph type="body" idx="1" hasCustomPrompt="1"/>
          </p:nvPr>
        </p:nvSpPr>
        <p:spPr>
          <a:xfrm>
            <a:off x="214282" y="1142984"/>
            <a:ext cx="8715436" cy="507209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eaLnBrk="1" hangingPunct="1">
              <a:lnSpc>
                <a:spcPct val="120000"/>
              </a:lnSpc>
            </a:pPr>
            <a:r>
              <a:rPr lang="ru-RU" sz="2500" dirty="0" smtClean="0"/>
              <a:t>Текст</a:t>
            </a:r>
          </a:p>
          <a:p>
            <a:pPr eaLnBrk="1" hangingPunct="1">
              <a:lnSpc>
                <a:spcPct val="120000"/>
              </a:lnSpc>
            </a:pPr>
            <a:r>
              <a:rPr lang="ru-RU" sz="2500" dirty="0" smtClean="0"/>
              <a:t>Текст</a:t>
            </a:r>
          </a:p>
          <a:p>
            <a:pPr eaLnBrk="1" hangingPunct="1">
              <a:lnSpc>
                <a:spcPct val="120000"/>
              </a:lnSpc>
            </a:pPr>
            <a:r>
              <a:rPr lang="ru-RU" sz="2500" dirty="0" smtClean="0"/>
              <a:t>Текст</a:t>
            </a:r>
          </a:p>
          <a:p>
            <a:pPr eaLnBrk="1" hangingPunct="1">
              <a:lnSpc>
                <a:spcPct val="120000"/>
              </a:lnSpc>
            </a:pPr>
            <a:r>
              <a:rPr lang="ru-RU" sz="2500" dirty="0" smtClean="0"/>
              <a:t>Текст</a:t>
            </a:r>
          </a:p>
          <a:p>
            <a:pPr eaLnBrk="1" hangingPunct="1">
              <a:lnSpc>
                <a:spcPct val="120000"/>
              </a:lnSpc>
            </a:pPr>
            <a:r>
              <a:rPr lang="ru-RU" sz="2500" dirty="0" smtClean="0"/>
              <a:t>Текст</a:t>
            </a:r>
          </a:p>
          <a:p>
            <a:pPr eaLnBrk="1" hangingPunct="1">
              <a:lnSpc>
                <a:spcPct val="120000"/>
              </a:lnSpc>
            </a:pPr>
            <a:r>
              <a:rPr lang="ru-RU" sz="2500" dirty="0" smtClean="0"/>
              <a:t>Текст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428596" y="5000636"/>
            <a:ext cx="8286808" cy="1000132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3500" i="1" dirty="0" smtClean="0"/>
              <a:t>Вопрос, </a:t>
            </a:r>
            <a:r>
              <a:rPr lang="ru-RU" sz="3500" i="1" dirty="0" err="1" smtClean="0"/>
              <a:t>слоган</a:t>
            </a:r>
            <a:r>
              <a:rPr lang="ru-RU" sz="3500" i="1" dirty="0" smtClean="0"/>
              <a:t>, утверждение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214282" y="2357430"/>
            <a:ext cx="8715436" cy="2143140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3600" i="1" dirty="0" smtClean="0"/>
              <a:t>Идея</a:t>
            </a:r>
            <a:r>
              <a:rPr lang="ru-RU" sz="3600" i="1" baseline="0" dirty="0" smtClean="0"/>
              <a:t> слайда, </a:t>
            </a:r>
            <a:r>
              <a:rPr lang="ru-RU" sz="3600" i="1" baseline="0" dirty="0" err="1" smtClean="0"/>
              <a:t>слоган</a:t>
            </a:r>
            <a:endParaRPr lang="ru-RU" sz="3600" i="1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Rectangle 3"/>
          <p:cNvSpPr>
            <a:spLocks noGrp="1" noChangeArrowheads="1"/>
          </p:cNvSpPr>
          <p:nvPr userDrawn="1">
            <p:ph type="body" idx="1"/>
          </p:nvPr>
        </p:nvSpPr>
        <p:spPr>
          <a:xfrm>
            <a:off x="214282" y="1142984"/>
            <a:ext cx="8715436" cy="507209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marL="3175" lvl="0" indent="-3175" algn="ctr" eaLnBrk="1" hangingPunct="1">
              <a:buNone/>
            </a:pPr>
            <a:r>
              <a:rPr lang="ru-RU" sz="2000" smtClean="0"/>
              <a:t>Образец текста</a:t>
            </a:r>
          </a:p>
          <a:p>
            <a:pPr marL="3175" lvl="1" indent="-3175" algn="ctr" eaLnBrk="1" hangingPunct="1">
              <a:buNone/>
            </a:pPr>
            <a:r>
              <a:rPr lang="ru-RU" sz="2000" smtClean="0"/>
              <a:t>Второй уровень</a:t>
            </a:r>
          </a:p>
          <a:p>
            <a:pPr marL="3175" lvl="2" indent="-3175" algn="ctr" eaLnBrk="1" hangingPunct="1">
              <a:buNone/>
            </a:pPr>
            <a:r>
              <a:rPr lang="ru-RU" sz="2000" smtClean="0"/>
              <a:t>Третий уровень</a:t>
            </a:r>
          </a:p>
          <a:p>
            <a:pPr marL="3175" lvl="3" indent="-3175" algn="ctr" eaLnBrk="1" hangingPunct="1">
              <a:buNone/>
            </a:pPr>
            <a:r>
              <a:rPr lang="ru-RU" sz="2000" smtClean="0"/>
              <a:t>Четвертый уровень</a:t>
            </a:r>
          </a:p>
          <a:p>
            <a:pPr marL="3175" lvl="4" indent="-3175" algn="ctr" eaLnBrk="1" hangingPunct="1">
              <a:buNone/>
            </a:pPr>
            <a:r>
              <a:rPr lang="ru-RU" sz="2000" smtClean="0"/>
              <a:t>Пятый уровень</a:t>
            </a:r>
            <a:endParaRPr lang="ru-RU" sz="20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613" y="1332000"/>
            <a:ext cx="5242774" cy="3673944"/>
          </a:xfrm>
          <a:prstGeom prst="round2DiagRect">
            <a:avLst>
              <a:gd name="adj1" fmla="val 3933"/>
              <a:gd name="adj2" fmla="val 0"/>
            </a:avLst>
          </a:prstGeom>
          <a:noFill/>
          <a:ln w="38100">
            <a:solidFill>
              <a:srgbClr val="F4740A"/>
            </a:solidFill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D14D31A-0894-48B8-B9F2-A55D69D049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ERPScan — invest in security to secure investments</a:t>
            </a:r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ERPScan — invest in security to secure investments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erpscan.com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chemeClr val="tx2"/>
                </a:solidFill>
              </a:rPr>
              <a:t>ERPScan — invest in security to secure investments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D14D31A-0894-48B8-B9F2-A55D69D049F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676" r:id="rId13"/>
    <p:sldLayoutId id="2147483661" r:id="rId14"/>
    <p:sldLayoutId id="2147483662" r:id="rId15"/>
    <p:sldLayoutId id="2147483663" r:id="rId16"/>
  </p:sldLayoutIdLst>
  <p:hf hdr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/>
            </a:r>
            <a:br>
              <a:rPr lang="en-US" sz="4000" b="1" dirty="0" smtClean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/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b="1" dirty="0" smtClean="0">
                <a:solidFill>
                  <a:schemeClr val="tx2"/>
                </a:solidFill>
              </a:rPr>
              <a:t/>
            </a:r>
            <a:br>
              <a:rPr lang="en-US" sz="4000" b="1" dirty="0" smtClean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/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ru-RU" sz="6000" b="1" dirty="0" smtClean="0"/>
              <a:t>д</a:t>
            </a:r>
            <a:r>
              <a:rPr lang="en-US" sz="6000" b="1" dirty="0"/>
              <a:t>0</a:t>
            </a:r>
            <a:r>
              <a:rPr lang="ru-RU" sz="6000" b="1" dirty="0" err="1" smtClean="0"/>
              <a:t>боро</a:t>
            </a:r>
            <a:r>
              <a:rPr lang="ru-RU" sz="6000" b="1" dirty="0" smtClean="0"/>
              <a:t> </a:t>
            </a:r>
            <a:r>
              <a:rPr lang="en-US" sz="6000" b="1" dirty="0" smtClean="0"/>
              <a:t>vs. </a:t>
            </a:r>
            <a:r>
              <a:rPr lang="ru-RU" sz="6000" b="1" dirty="0" smtClean="0"/>
              <a:t>Зло</a:t>
            </a:r>
            <a:br>
              <a:rPr lang="ru-RU" sz="6000" b="1" dirty="0" smtClean="0"/>
            </a:br>
            <a:r>
              <a:rPr lang="ru-RU" sz="6000" b="1" dirty="0"/>
              <a:t/>
            </a:r>
            <a:br>
              <a:rPr lang="ru-RU" sz="6000" b="1" dirty="0"/>
            </a:br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sz="6000" b="1" dirty="0" smtClean="0"/>
              <a:t>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DCG#7812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96855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Аудитор</a:t>
            </a:r>
          </a:p>
          <a:p>
            <a:r>
              <a:rPr lang="ru-RU" dirty="0" smtClean="0"/>
              <a:t>Пен-тестер</a:t>
            </a:r>
          </a:p>
          <a:p>
            <a:r>
              <a:rPr lang="ru-RU" dirty="0" smtClean="0"/>
              <a:t>Исследователь</a:t>
            </a:r>
            <a:endParaRPr lang="en-US" dirty="0" smtClean="0"/>
          </a:p>
          <a:p>
            <a:r>
              <a:rPr lang="en-US" dirty="0" smtClean="0"/>
              <a:t>. . .</a:t>
            </a:r>
            <a:endParaRPr lang="ru-RU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VS.</a:t>
            </a:r>
          </a:p>
          <a:p>
            <a:pPr marL="137160" indent="0">
              <a:buNone/>
            </a:pPr>
            <a:endParaRPr lang="ru-RU" dirty="0" smtClean="0"/>
          </a:p>
          <a:p>
            <a:r>
              <a:rPr lang="ru-RU" dirty="0" smtClean="0"/>
              <a:t>Разработчик </a:t>
            </a:r>
            <a:r>
              <a:rPr lang="en-US" dirty="0" smtClean="0"/>
              <a:t>malware</a:t>
            </a:r>
          </a:p>
          <a:p>
            <a:r>
              <a:rPr lang="en-US" dirty="0" err="1" smtClean="0"/>
              <a:t>Sploit</a:t>
            </a:r>
            <a:r>
              <a:rPr lang="en-US" dirty="0" smtClean="0"/>
              <a:t>-Pack </a:t>
            </a:r>
            <a:r>
              <a:rPr lang="ru-RU" dirty="0" smtClean="0"/>
              <a:t>поддержка</a:t>
            </a:r>
          </a:p>
          <a:p>
            <a:r>
              <a:rPr lang="en-US" dirty="0" smtClean="0"/>
              <a:t>Anonymous</a:t>
            </a:r>
          </a:p>
          <a:p>
            <a:r>
              <a:rPr lang="ru-RU" dirty="0" err="1" smtClean="0"/>
              <a:t>Кардинг</a:t>
            </a:r>
            <a:r>
              <a:rPr lang="ru-RU" dirty="0" smtClean="0"/>
              <a:t> (</a:t>
            </a:r>
            <a:r>
              <a:rPr lang="ru-RU" dirty="0" err="1" smtClean="0"/>
              <a:t>опускалово</a:t>
            </a:r>
            <a:r>
              <a:rPr lang="ru-RU" dirty="0" smtClean="0"/>
              <a:t> </a:t>
            </a:r>
            <a:r>
              <a:rPr lang="en-US" dirty="0" smtClean="0"/>
              <a:t>web </a:t>
            </a:r>
            <a:r>
              <a:rPr lang="ru-RU" dirty="0" err="1" smtClean="0"/>
              <a:t>мерчантов</a:t>
            </a:r>
            <a:r>
              <a:rPr lang="ru-RU" dirty="0" smtClean="0"/>
              <a:t>, процессингов и т.д.)</a:t>
            </a:r>
          </a:p>
          <a:p>
            <a:r>
              <a:rPr lang="ru-RU" dirty="0" smtClean="0"/>
              <a:t>… 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229600" cy="1066800"/>
          </a:xfrm>
        </p:spPr>
        <p:txBody>
          <a:bodyPr/>
          <a:lstStyle/>
          <a:p>
            <a:pPr eaLnBrk="1" hangingPunct="1"/>
            <a:r>
              <a:rPr lang="ru-RU" dirty="0" smtClean="0"/>
              <a:t>Работа</a:t>
            </a:r>
          </a:p>
        </p:txBody>
      </p:sp>
      <p:pic>
        <p:nvPicPr>
          <p:cNvPr id="2050" name="Picture 2" descr="https://encrypted-tbn2.google.com/images?q=tbn:ANd9GcQZNOVzy6wvjYfTSjF_ZlsFX13Ns07lLEc328b1PmVF5jz-wgb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22003"/>
            <a:ext cx="22860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1403648" y="3573016"/>
            <a:ext cx="72728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Интересные предложения…</a:t>
            </a:r>
            <a:endParaRPr lang="ru-RU" dirty="0"/>
          </a:p>
        </p:txBody>
      </p:sp>
      <p:pic>
        <p:nvPicPr>
          <p:cNvPr id="1026" name="Picture 2" descr="C:\Users\Alexej\Pictures\ZL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5188"/>
            <a:ext cx="8319145" cy="24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ej\Pictures\ZLO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93" y="1988840"/>
            <a:ext cx="7059613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878308"/>
            <a:ext cx="7931670" cy="176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8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229600" cy="1066800"/>
          </a:xfrm>
        </p:spPr>
        <p:txBody>
          <a:bodyPr/>
          <a:lstStyle/>
          <a:p>
            <a:pPr eaLnBrk="1" hangingPunct="1"/>
            <a:r>
              <a:rPr lang="ru-RU" b="1" dirty="0" smtClean="0"/>
              <a:t>Белые</a:t>
            </a:r>
            <a:r>
              <a:rPr lang="ru-RU" dirty="0" smtClean="0"/>
              <a:t> </a:t>
            </a:r>
            <a:r>
              <a:rPr lang="ru-RU" dirty="0" err="1" smtClean="0"/>
              <a:t>шляп</a:t>
            </a:r>
            <a:r>
              <a:rPr lang="ru-RU" dirty="0" err="1"/>
              <a:t>Ы</a:t>
            </a:r>
            <a:r>
              <a:rPr lang="ru-RU" dirty="0" smtClean="0"/>
              <a:t> 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VUPEN?</a:t>
            </a:r>
          </a:p>
          <a:p>
            <a:r>
              <a:rPr lang="en-US" sz="3200" dirty="0" smtClean="0"/>
              <a:t>PT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 err="1" smtClean="0"/>
              <a:t>Yandex</a:t>
            </a:r>
            <a:endParaRPr lang="en-US" sz="3200" dirty="0" smtClean="0"/>
          </a:p>
          <a:p>
            <a:r>
              <a:rPr lang="en-US" sz="3200" dirty="0" smtClean="0"/>
              <a:t>Google (</a:t>
            </a:r>
            <a:r>
              <a:rPr lang="ru-RU" sz="3200" dirty="0" smtClean="0"/>
              <a:t>или </a:t>
            </a:r>
            <a:r>
              <a:rPr lang="en-US" sz="3200" dirty="0" err="1" smtClean="0"/>
              <a:t>Tavis</a:t>
            </a:r>
            <a:r>
              <a:rPr lang="en-US" sz="3200" dirty="0" smtClean="0"/>
              <a:t>?) vs. MS</a:t>
            </a:r>
          </a:p>
          <a:p>
            <a:r>
              <a:rPr lang="en-US" sz="3200" dirty="0" smtClean="0"/>
              <a:t>Full Disclose</a:t>
            </a:r>
          </a:p>
          <a:p>
            <a:r>
              <a:rPr lang="ru-RU" sz="3200" dirty="0" smtClean="0"/>
              <a:t>Правительственные пр0екты….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44552" y="4149080"/>
            <a:ext cx="38173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 smtClean="0"/>
          </a:p>
          <a:p>
            <a:r>
              <a:rPr lang="ru-RU" sz="4000" dirty="0" smtClean="0"/>
              <a:t>Что есть этика?</a:t>
            </a:r>
            <a:endParaRPr lang="en-US" sz="4000" dirty="0" smtClean="0"/>
          </a:p>
          <a:p>
            <a:r>
              <a:rPr lang="ru-RU" sz="4000" dirty="0" smtClean="0"/>
              <a:t>Этика </a:t>
            </a:r>
            <a:r>
              <a:rPr lang="en-US" sz="4000" dirty="0" smtClean="0"/>
              <a:t>vs. </a:t>
            </a:r>
            <a:r>
              <a:rPr lang="ru-RU" sz="4000" dirty="0" err="1" smtClean="0"/>
              <a:t>Бизнс</a:t>
            </a:r>
            <a:endParaRPr lang="ru-RU" sz="4000" dirty="0" smtClean="0"/>
          </a:p>
          <a:p>
            <a:r>
              <a:rPr lang="ru-RU" sz="4000" dirty="0"/>
              <a:t> </a:t>
            </a:r>
            <a:r>
              <a:rPr lang="ru-RU" sz="4000" dirty="0" smtClean="0"/>
              <a:t>    </a:t>
            </a:r>
            <a:r>
              <a:rPr lang="en-US" sz="4000" dirty="0" smtClean="0"/>
              <a:t>      </a:t>
            </a:r>
            <a:r>
              <a:rPr lang="en-US" sz="4000" dirty="0" smtClean="0">
                <a:solidFill>
                  <a:srgbClr val="FF0000"/>
                </a:solidFill>
              </a:rPr>
              <a:t>PR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229600" cy="1066800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chemeClr val="bg1"/>
                </a:solidFill>
              </a:rPr>
              <a:t>Черные</a:t>
            </a:r>
            <a:r>
              <a:rPr lang="ru-RU" dirty="0" smtClean="0"/>
              <a:t> </a:t>
            </a:r>
            <a:r>
              <a:rPr lang="ru-RU" dirty="0" err="1" smtClean="0"/>
              <a:t>шляп</a:t>
            </a:r>
            <a:r>
              <a:rPr lang="ru-RU" dirty="0" err="1"/>
              <a:t>Ы</a:t>
            </a:r>
            <a:r>
              <a:rPr lang="ru-RU" dirty="0" smtClean="0"/>
              <a:t>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725589" cy="4686954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86738"/>
            <a:ext cx="6984776" cy="372224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49" y="1271977"/>
            <a:ext cx="646156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690931" y="4437112"/>
            <a:ext cx="5400600" cy="1522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75.000$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зарплатам….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19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?</a:t>
            </a:r>
            <a:endParaRPr lang="ru-RU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Хакеры взломали официальный сайт ЕГЭ в Петербурге (Иллюстрация 1 из 1)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2776"/>
            <a:ext cx="844893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7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75" indent="-3175" algn="ctr" eaLnBrk="1" hangingPunct="1">
              <a:buNone/>
            </a:pPr>
            <a:endParaRPr lang="ru-RU" sz="2000" dirty="0" smtClean="0"/>
          </a:p>
          <a:p>
            <a:pPr marL="3175" indent="-3175" algn="ctr" eaLnBrk="1" hangingPunct="1">
              <a:buNone/>
            </a:pPr>
            <a:endParaRPr lang="ru-RU" sz="2000" dirty="0" smtClean="0"/>
          </a:p>
          <a:p>
            <a:pPr marL="3175" indent="-3175" algn="ctr" eaLnBrk="1" hangingPunct="1">
              <a:buNone/>
            </a:pPr>
            <a:endParaRPr lang="ru-RU" sz="2000" dirty="0" smtClean="0"/>
          </a:p>
          <a:p>
            <a:pPr marL="3175" indent="-3175" algn="ctr" eaLnBrk="1" hangingPunct="1">
              <a:buNone/>
            </a:pPr>
            <a:endParaRPr lang="ru-RU" sz="2000" dirty="0" smtClean="0"/>
          </a:p>
          <a:p>
            <a:pPr marL="3175" indent="-3175" algn="ctr" eaLnBrk="1" hangingPunct="1">
              <a:buNone/>
            </a:pPr>
            <a:endParaRPr lang="ru-RU" sz="2000" dirty="0" smtClean="0"/>
          </a:p>
          <a:p>
            <a:pPr marL="3175" indent="-3175" algn="ctr" eaLnBrk="1" hangingPunct="1">
              <a:buNone/>
            </a:pPr>
            <a:endParaRPr lang="ru-RU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3175" indent="-3175" algn="ctr" eaLnBrk="1" hangingPunct="1">
              <a:buNone/>
            </a:pPr>
            <a:endParaRPr lang="ru-RU" sz="2000" dirty="0" smtClean="0"/>
          </a:p>
          <a:p>
            <a:pPr marL="3175" indent="-3175" algn="ctr" eaLnBrk="1" hangingPunct="1">
              <a:buNone/>
            </a:pPr>
            <a:endParaRPr lang="ru-RU" sz="2000" dirty="0" smtClean="0"/>
          </a:p>
          <a:p>
            <a:pPr marL="3175" indent="-3175" algn="ctr" eaLnBrk="1" hangingPunct="1">
              <a:buNone/>
            </a:pPr>
            <a:endParaRPr lang="ru-RU" sz="2000" dirty="0" smtClean="0"/>
          </a:p>
          <a:p>
            <a:pPr marL="3175" indent="-3175" algn="ctr" eaLnBrk="1" hangingPunct="1">
              <a:buNone/>
            </a:pPr>
            <a:endParaRPr lang="ru-RU" sz="2000" dirty="0" smtClean="0"/>
          </a:p>
          <a:p>
            <a:pPr marL="3175" indent="-3175" algn="ctr" eaLnBrk="1" hangingPunct="1">
              <a:buNone/>
            </a:pPr>
            <a:endParaRPr lang="ru-RU" sz="20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D14D31A-0894-48B8-B9F2-A55D69D049F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So f***** what?</a:t>
            </a:r>
            <a:endParaRPr lang="ru-RU" dirty="0" smtClean="0"/>
          </a:p>
        </p:txBody>
      </p:sp>
      <p:pic>
        <p:nvPicPr>
          <p:cNvPr id="8" name="Picture 6" descr="draft_lens2806042module29556622photo_1240639056fry-panique-question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1340768"/>
            <a:ext cx="5308500" cy="492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2356</TotalTime>
  <Words>350</Words>
  <Application>Microsoft Office PowerPoint</Application>
  <PresentationFormat>Экран (4:3)</PresentationFormat>
  <Paragraphs>54</Paragraphs>
  <Slides>7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Бумажная</vt:lpstr>
      <vt:lpstr>    д0боро vs. Зло         DCG#7812</vt:lpstr>
      <vt:lpstr>Работа</vt:lpstr>
      <vt:lpstr>Интересные предложения…</vt:lpstr>
      <vt:lpstr>Белые шляпЫ </vt:lpstr>
      <vt:lpstr>Черные шляпЫ </vt:lpstr>
      <vt:lpstr>?</vt:lpstr>
      <vt:lpstr>So f***** what?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Lotus Domino: Penetration Through the Controller  Alexey Sintsov</dc:title>
  <dc:creator>Alexej</dc:creator>
  <cp:lastModifiedBy>Alexej</cp:lastModifiedBy>
  <cp:revision>183</cp:revision>
  <dcterms:created xsi:type="dcterms:W3CDTF">2012-02-26T13:35:44Z</dcterms:created>
  <dcterms:modified xsi:type="dcterms:W3CDTF">2012-06-15T12:38:50Z</dcterms:modified>
</cp:coreProperties>
</file>