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5" r:id="rId16"/>
    <p:sldId id="280" r:id="rId17"/>
    <p:sldId id="270" r:id="rId18"/>
    <p:sldId id="271" r:id="rId19"/>
    <p:sldId id="273" r:id="rId20"/>
    <p:sldId id="274" r:id="rId21"/>
    <p:sldId id="272" r:id="rId22"/>
    <p:sldId id="279" r:id="rId23"/>
    <p:sldId id="276" r:id="rId24"/>
    <p:sldId id="277" r:id="rId25"/>
    <p:sldId id="281" r:id="rId26"/>
    <p:sldId id="278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5E4-3CE9-4FDB-9984-51370051D97E}" type="datetimeFigureOut">
              <a:rPr lang="ru-RU" smtClean="0"/>
              <a:pPr/>
              <a:t>21.08.12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67EC-5922-4860-8F10-FD0D97EEE8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7FFE-A022-45B1-873C-01DDC273E38D}" type="datetime1">
              <a:rPr lang="ru-RU" smtClean="0"/>
              <a:t>21.08.12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5BDC-55FB-4438-8F2C-4B2E594E7FF7}" type="datetime1">
              <a:rPr lang="ru-RU" smtClean="0"/>
              <a:t>21.08.12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3304-AFA4-4C94-BE3A-8DCFABB584E4}" type="datetime1">
              <a:rPr lang="ru-RU" smtClean="0"/>
              <a:t>21.08.12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B21-085E-4242-9016-447F89E4212B}" type="datetime1">
              <a:rPr lang="ru-RU" smtClean="0"/>
              <a:t>21.08.12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65A0-8496-4E70-A92D-D85C1EA7E664}" type="datetime1">
              <a:rPr lang="ru-RU" smtClean="0"/>
              <a:t>21.08.12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6FE-503F-4CF8-B503-4B8ABA2FBBD6}" type="datetime1">
              <a:rPr lang="ru-RU" smtClean="0"/>
              <a:t>21.08.12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8581-3437-4373-8139-EC09C339BB08}" type="datetime1">
              <a:rPr lang="ru-RU" smtClean="0"/>
              <a:t>21.08.12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49A-34D7-434D-8C44-FD74431AC9C9}" type="datetime1">
              <a:rPr lang="ru-RU" smtClean="0"/>
              <a:t>21.08.12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89F6-FE9E-4571-AFBE-EE0485A0FCE2}" type="datetime1">
              <a:rPr lang="ru-RU" smtClean="0"/>
              <a:t>21.08.12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D836-8077-4F41-B296-23B58646E447}" type="datetime1">
              <a:rPr lang="ru-RU" smtClean="0"/>
              <a:t>21.08.12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4FB-A471-4782-BC36-5F5218AA8702}" type="datetime1">
              <a:rPr lang="ru-RU" smtClean="0"/>
              <a:t>21.08.12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99B5-1C1F-4587-BE3E-16ABA0A4CD99}" type="datetime1">
              <a:rPr lang="ru-RU" smtClean="0"/>
              <a:t>21.08.12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28.jpe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EgvNV" TargetMode="External"/><Relationship Id="rId4" Type="http://schemas.openxmlformats.org/officeDocument/2006/relationships/image" Target="../media/image4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NAvaq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ninja.org/karma/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ap.epitest.fi/hostap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Автономный сетевой </a:t>
            </a:r>
            <a:r>
              <a:rPr lang="ru-RU" b="1" dirty="0" smtClean="0"/>
              <a:t>шпион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  <a:r>
              <a:rPr lang="en-US" b="1" dirty="0"/>
              <a:t>WiFi Pineapple usage in the wild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21/08/2012</a:t>
            </a:r>
          </a:p>
          <a:p>
            <a:r>
              <a:rPr lang="en-US" dirty="0" smtClean="0"/>
              <a:t>DCG</a:t>
            </a:r>
            <a:r>
              <a:rPr lang="ru-RU" dirty="0" smtClean="0"/>
              <a:t> </a:t>
            </a:r>
            <a:r>
              <a:rPr lang="en-US" dirty="0" smtClean="0"/>
              <a:t>#7812</a:t>
            </a:r>
          </a:p>
          <a:p>
            <a:r>
              <a:rPr lang="ru-RU" dirty="0" smtClean="0"/>
              <a:t>г. Санкт-Петербург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72200" y="510677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@ygoltsev</a:t>
            </a:r>
          </a:p>
          <a:p>
            <a:r>
              <a:rPr lang="en-US" dirty="0" smtClean="0"/>
              <a:t>@d0znpp</a:t>
            </a:r>
          </a:p>
          <a:p>
            <a:r>
              <a:rPr lang="en-US" dirty="0" smtClean="0"/>
              <a:t>@d_olex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6788" y="5128015"/>
            <a:ext cx="599926" cy="48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714" y="5229200"/>
            <a:ext cx="574920" cy="76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7108" y="5973492"/>
            <a:ext cx="727448" cy="6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ej\Desktop\tras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650" y="115888"/>
            <a:ext cx="1262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- not so important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90675"/>
            <a:ext cx="3962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2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Yammi</a:t>
            </a:r>
            <a:r>
              <a:rPr lang="en-US" dirty="0" smtClean="0"/>
              <a:t>!!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85" y="1196752"/>
            <a:ext cx="6454675" cy="481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2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As a home router</a:t>
            </a:r>
          </a:p>
          <a:p>
            <a:pPr>
              <a:buFontTx/>
              <a:buChar char="-"/>
            </a:pPr>
            <a:r>
              <a:rPr lang="en-US" dirty="0" smtClean="0"/>
              <a:t>As a tool for penetration testing</a:t>
            </a:r>
          </a:p>
          <a:p>
            <a:pPr>
              <a:buFontTx/>
              <a:buChar char="-"/>
            </a:pPr>
            <a:r>
              <a:rPr lang="en-US" dirty="0" smtClean="0"/>
              <a:t>As an </a:t>
            </a:r>
            <a:r>
              <a:rPr lang="en-US" dirty="0"/>
              <a:t>energy independent </a:t>
            </a:r>
            <a:r>
              <a:rPr lang="en-US" dirty="0" smtClean="0"/>
              <a:t>network spy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487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Location: Big Mall, Food Court</a:t>
            </a:r>
          </a:p>
          <a:p>
            <a:r>
              <a:rPr lang="en-US" dirty="0" smtClean="0"/>
              <a:t>Wi-Fi SSID – ‘Ne_podkluchaytes_k_etoy_to4ke’</a:t>
            </a:r>
          </a:p>
          <a:p>
            <a:r>
              <a:rPr lang="en-US" dirty="0" smtClean="0"/>
              <a:t>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Respond to all probe request.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Disconnect.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Ignore MAC next time.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03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9000….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P.S. Over 100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44" y="1124744"/>
            <a:ext cx="6266854" cy="410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0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~ 189 minutes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9559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4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Juice pack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~ More than 6 hours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http://www6.pcmag.com/media/images/333353-mophie-juice-pack-powerstation.jpg?thumb=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960441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if?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http://cloud.wifipineapple.com/images/are-you-my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3960440" cy="11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1514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 descr="http://www.thegeekstuff.com/wp-content/uploads/2010/08/tcpdu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6" y="2780928"/>
            <a:ext cx="325504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20 add-ons (modules)</a:t>
            </a:r>
            <a:endParaRPr lang="en-US" dirty="0"/>
          </a:p>
          <a:p>
            <a:r>
              <a:rPr lang="en-US" dirty="0" smtClean="0"/>
              <a:t>Build in web/</a:t>
            </a:r>
            <a:r>
              <a:rPr lang="en-US" dirty="0" err="1" smtClean="0"/>
              <a:t>dns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 services</a:t>
            </a:r>
          </a:p>
          <a:p>
            <a:r>
              <a:rPr lang="en-US" dirty="0" err="1" smtClean="0"/>
              <a:t>tcpdump</a:t>
            </a:r>
            <a:r>
              <a:rPr lang="en-US" dirty="0" smtClean="0"/>
              <a:t>/air*/</a:t>
            </a:r>
            <a:r>
              <a:rPr lang="en-US" dirty="0" err="1" smtClean="0"/>
              <a:t>ettercap</a:t>
            </a:r>
            <a:r>
              <a:rPr lang="en-US" dirty="0" smtClean="0"/>
              <a:t>/</a:t>
            </a:r>
            <a:r>
              <a:rPr lang="en-US" dirty="0" err="1" smtClean="0"/>
              <a:t>sslstrip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story: fairy tale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 descr="http://blog.ewatches.com/wp-content/uploads/2012/01/jamesbondasonmartindb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799"/>
            <a:ext cx="5184576" cy="38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5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words about myself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71" y="3007440"/>
            <a:ext cx="496154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Positive Technolog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2232248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9" y="4643562"/>
            <a:ext cx="187220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ая выноска 3"/>
          <p:cNvSpPr/>
          <p:nvPr/>
        </p:nvSpPr>
        <p:spPr>
          <a:xfrm>
            <a:off x="1356694" y="1365895"/>
            <a:ext cx="3647354" cy="864096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expert/</a:t>
            </a:r>
          </a:p>
          <a:p>
            <a:pPr algn="ctr"/>
            <a:r>
              <a:rPr lang="en-US" dirty="0" smtClean="0"/>
              <a:t>Penetration testing team</a:t>
            </a:r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5796136" y="2132856"/>
            <a:ext cx="2088232" cy="720080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 member</a:t>
            </a:r>
            <a:endParaRPr lang="ru-RU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1610593" y="3789040"/>
            <a:ext cx="1872208" cy="665212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PHDays g00n</a:t>
            </a:r>
            <a:endParaRPr lang="ru-RU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78" y="5062314"/>
            <a:ext cx="2838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ая выноска 9"/>
          <p:cNvSpPr/>
          <p:nvPr/>
        </p:nvSpPr>
        <p:spPr>
          <a:xfrm>
            <a:off x="6012160" y="4365104"/>
            <a:ext cx="1800200" cy="576064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story: </a:t>
            </a:r>
            <a:r>
              <a:rPr lang="en-US" dirty="0" smtClean="0"/>
              <a:t>legendary legend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 descr="http://mydisguises.com/wp-content/uploads/2012/01/pizza-delivery-d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5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story: </a:t>
            </a:r>
            <a:r>
              <a:rPr lang="en-US" dirty="0" smtClean="0"/>
              <a:t>box location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http://acmul.files.wordpress.com/2012/07/20120702-1349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94034"/>
            <a:ext cx="2592288" cy="34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94034"/>
            <a:ext cx="3456223" cy="34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97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story: </a:t>
            </a:r>
            <a:r>
              <a:rPr lang="en-US" dirty="0" smtClean="0"/>
              <a:t>box location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475"/>
            <a:ext cx="3810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9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story: packing the 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Pelican boxes – the best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 descr="http://www.divebooty.com/prodimages/lg/4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 story: </a:t>
            </a:r>
            <a:r>
              <a:rPr lang="en-US" dirty="0" smtClean="0"/>
              <a:t>setting up environment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SSH  tunnel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Do the stuff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3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story: </a:t>
            </a:r>
            <a:r>
              <a:rPr lang="en-US" dirty="0" smtClean="0"/>
              <a:t>Catch me if you can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Wipe all shit!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sz="9600" dirty="0" smtClean="0"/>
              <a:t>+         =</a:t>
            </a:r>
            <a:endParaRPr lang="en-US" sz="9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appreviews4u.com/wp-content/uploads/2012/08/a3e37_P1090777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://90ie.ru/wp-content/uploads/2009/01/petardi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73" y="2240868"/>
            <a:ext cx="244613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Снимок экрана 2012-08-19 в 1.05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492896"/>
            <a:ext cx="2609907" cy="24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track: Wipe video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8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track: Wipe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036915" cy="45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68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Thanks for your attention!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@ygoltsev</a:t>
            </a:r>
            <a:br>
              <a:rPr lang="en-US" dirty="0" smtClean="0"/>
            </a:br>
            <a:r>
              <a:rPr lang="en-US" dirty="0" smtClean="0"/>
              <a:t>			ygoltsev@ptsecuity.ru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97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Pineapple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appreviews4u.com/wp-content/uploads/2012/08/a3e37_P1090777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5526524"/>
            <a:ext cx="320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http://cloud.wifipineapple.com</a:t>
            </a:r>
            <a:r>
              <a:rPr lang="en-US" dirty="0" smtClean="0"/>
              <a:t>/</a:t>
            </a:r>
            <a:endParaRPr lang="ru-RU" dirty="0"/>
          </a:p>
        </p:txBody>
      </p:sp>
      <p:pic>
        <p:nvPicPr>
          <p:cNvPr id="2056" name="Picture 8" descr="http://www.binarybb.info/johnwp/wp-content/uploads/2011/07/Hak5-727x3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13765"/>
            <a:ext cx="2058182" cy="9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199" y="4791568"/>
            <a:ext cx="4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7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Stealth </a:t>
            </a:r>
            <a:r>
              <a:rPr lang="en-US" dirty="0"/>
              <a:t>Access Point for Man-in-the-Middle attacks </a:t>
            </a:r>
          </a:p>
          <a:p>
            <a:r>
              <a:rPr lang="en-US" dirty="0"/>
              <a:t>Mobile Broadband connectivity (3g/4g via USB) </a:t>
            </a:r>
          </a:p>
          <a:p>
            <a:r>
              <a:rPr lang="en-US" dirty="0"/>
              <a:t>Manage from afar with persistent SSH tunnels and </a:t>
            </a:r>
            <a:r>
              <a:rPr lang="en-US" dirty="0" err="1"/>
              <a:t>meterpreter</a:t>
            </a:r>
            <a:r>
              <a:rPr lang="en-US" dirty="0"/>
              <a:t> </a:t>
            </a:r>
          </a:p>
          <a:p>
            <a:r>
              <a:rPr lang="en-US" dirty="0"/>
              <a:t>Relay or </a:t>
            </a:r>
            <a:r>
              <a:rPr lang="en-US" dirty="0" err="1"/>
              <a:t>Deauth</a:t>
            </a:r>
            <a:r>
              <a:rPr lang="en-US" dirty="0"/>
              <a:t> attack with auxiliary WiFi adapter </a:t>
            </a:r>
          </a:p>
          <a:p>
            <a:r>
              <a:rPr lang="en-US" dirty="0"/>
              <a:t>Web-based management simplify MITM attacks </a:t>
            </a:r>
          </a:p>
          <a:p>
            <a:r>
              <a:rPr lang="en-US" dirty="0"/>
              <a:t>Easily concealed and battery powered </a:t>
            </a:r>
          </a:p>
          <a:p>
            <a:r>
              <a:rPr lang="en-US" dirty="0"/>
              <a:t>Expandable with community modules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52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AP121U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bit.ly/NAvaq9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45 $</a:t>
            </a:r>
          </a:p>
          <a:p>
            <a:pPr marL="0" indent="0">
              <a:buNone/>
            </a:pPr>
            <a:r>
              <a:rPr lang="en-US" sz="7200" dirty="0" smtClean="0"/>
              <a:t>                 +</a:t>
            </a:r>
            <a:endParaRPr lang="ru-RU" sz="7200" dirty="0" smtClean="0"/>
          </a:p>
          <a:p>
            <a:pPr marL="0" indent="0">
              <a:buNone/>
            </a:pPr>
            <a:r>
              <a:rPr lang="en-US" dirty="0" smtClean="0"/>
              <a:t>Jasager (</a:t>
            </a:r>
            <a:r>
              <a:rPr lang="en-US" dirty="0" err="1" smtClean="0"/>
              <a:t>OpenWRT</a:t>
            </a:r>
            <a:r>
              <a:rPr lang="en-US" dirty="0" smtClean="0"/>
              <a:t>)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bit.ly/EgvNV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 free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68" y="1331980"/>
            <a:ext cx="21717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941168"/>
            <a:ext cx="19716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06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AP121U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93 x 70 x </a:t>
            </a:r>
            <a:r>
              <a:rPr lang="en-US" dirty="0" smtClean="0"/>
              <a:t>26mm</a:t>
            </a:r>
          </a:p>
          <a:p>
            <a:r>
              <a:rPr lang="en-US" dirty="0" smtClean="0"/>
              <a:t>74g</a:t>
            </a:r>
          </a:p>
          <a:p>
            <a:r>
              <a:rPr lang="en-US" dirty="0"/>
              <a:t>IEEE 802.11b/g/n</a:t>
            </a:r>
            <a:endParaRPr lang="en-US" dirty="0" smtClean="0"/>
          </a:p>
          <a:p>
            <a:r>
              <a:rPr lang="en-US" dirty="0" smtClean="0"/>
              <a:t>2x Ethernet</a:t>
            </a:r>
          </a:p>
          <a:p>
            <a:r>
              <a:rPr lang="en-US" dirty="0" smtClean="0"/>
              <a:t>USB 2.0</a:t>
            </a:r>
            <a:endParaRPr lang="en-US" dirty="0"/>
          </a:p>
          <a:p>
            <a:r>
              <a:rPr lang="en-US" dirty="0"/>
              <a:t>400 MHz</a:t>
            </a:r>
          </a:p>
          <a:p>
            <a:endParaRPr lang="en-US" sz="2000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428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Jasager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 </a:t>
            </a:r>
            <a:r>
              <a:rPr lang="en-US" b="1" dirty="0" smtClean="0"/>
              <a:t>Linux</a:t>
            </a:r>
            <a:r>
              <a:rPr lang="en-US" dirty="0" smtClean="0"/>
              <a:t> (kernel 3.2)</a:t>
            </a:r>
            <a:endParaRPr lang="ru-RU" dirty="0" smtClean="0"/>
          </a:p>
          <a:p>
            <a:pPr>
              <a:buFontTx/>
              <a:buChar char="-"/>
            </a:pPr>
            <a:r>
              <a:rPr lang="en-US" b="1" dirty="0" err="1"/>
              <a:t>h</a:t>
            </a:r>
            <a:r>
              <a:rPr lang="en-US" b="1" dirty="0" err="1" smtClean="0"/>
              <a:t>ostapd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http://hostap.epitest.fi/hostapd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hostapd</a:t>
            </a:r>
            <a:r>
              <a:rPr lang="en-US" sz="2600" dirty="0" smtClean="0"/>
              <a:t> </a:t>
            </a:r>
            <a:r>
              <a:rPr lang="en-US" sz="2600" dirty="0"/>
              <a:t>is a user space daemon for </a:t>
            </a:r>
            <a:r>
              <a:rPr lang="en-US" sz="2600" dirty="0" smtClean="0"/>
              <a:t>access point </a:t>
            </a:r>
            <a:r>
              <a:rPr lang="en-US" sz="2600" dirty="0"/>
              <a:t>and </a:t>
            </a:r>
            <a:r>
              <a:rPr lang="en-US" sz="2600" dirty="0" smtClean="0"/>
              <a:t>	authentication </a:t>
            </a:r>
            <a:r>
              <a:rPr lang="en-US" sz="2600" dirty="0"/>
              <a:t>servers.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b="1" dirty="0" smtClean="0"/>
              <a:t>Karma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://www.digininja.org/karma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Patch </a:t>
            </a:r>
            <a:r>
              <a:rPr lang="en-US" sz="2400" dirty="0"/>
              <a:t>for </a:t>
            </a:r>
            <a:r>
              <a:rPr lang="en-US" sz="2400" dirty="0" err="1" smtClean="0"/>
              <a:t>hostapd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Set </a:t>
            </a:r>
            <a:r>
              <a:rPr lang="en-US" sz="2400" dirty="0"/>
              <a:t>of patches to access point software to </a:t>
            </a:r>
            <a:r>
              <a:rPr lang="en-US" sz="2400" b="1" dirty="0"/>
              <a:t>get it to </a:t>
            </a:r>
            <a:r>
              <a:rPr lang="en-US" sz="2400" b="1" dirty="0" smtClean="0"/>
              <a:t>	respond </a:t>
            </a:r>
            <a:r>
              <a:rPr lang="en-US" sz="2400" b="1" dirty="0"/>
              <a:t>to probe requests not just for itself but for any </a:t>
            </a:r>
            <a:r>
              <a:rPr lang="en-US" sz="2400" b="1" dirty="0" smtClean="0"/>
              <a:t>	ESSID </a:t>
            </a:r>
            <a:r>
              <a:rPr lang="en-US" sz="2400" dirty="0"/>
              <a:t>requested.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10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Equalness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appreviews4u.com/wp-content/uploads/2012/08/a3e37_P1090777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8300" y="285293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=</a:t>
            </a:r>
            <a:endParaRPr lang="ru-RU" sz="8800" b="1" dirty="0"/>
          </a:p>
        </p:txBody>
      </p:sp>
      <p:pic>
        <p:nvPicPr>
          <p:cNvPr id="4100" name="Picture 4" descr="http://nunetherlands.files.wordpress.com/2009/02/old_laptop1.jpg?w=4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84884"/>
            <a:ext cx="19035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9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93 x 70 x 26mm</a:t>
            </a:r>
          </a:p>
          <a:p>
            <a:r>
              <a:rPr lang="en-US" dirty="0" smtClean="0"/>
              <a:t>74g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and </a:t>
            </a:r>
            <a:r>
              <a:rPr lang="en-US" b="1" dirty="0" smtClean="0"/>
              <a:t>100 $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64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577</Words>
  <Application>Microsoft Macintosh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Тема Office</vt:lpstr>
      <vt:lpstr>Автономный сетевой шпион. WiFi Pineapple usage in the wild</vt:lpstr>
      <vt:lpstr>Few words about myself</vt:lpstr>
      <vt:lpstr>WiFi Pineapple</vt:lpstr>
      <vt:lpstr>Functionality</vt:lpstr>
      <vt:lpstr>Based on</vt:lpstr>
      <vt:lpstr>AP121U</vt:lpstr>
      <vt:lpstr>Jasager</vt:lpstr>
      <vt:lpstr>Equalness</vt:lpstr>
      <vt:lpstr>But</vt:lpstr>
      <vt:lpstr>money - not so important</vt:lpstr>
      <vt:lpstr>Yammi!!</vt:lpstr>
      <vt:lpstr>Usage</vt:lpstr>
      <vt:lpstr>Some statistics</vt:lpstr>
      <vt:lpstr>Over 9000….</vt:lpstr>
      <vt:lpstr>More interesting</vt:lpstr>
      <vt:lpstr>More interesting</vt:lpstr>
      <vt:lpstr>And what if?</vt:lpstr>
      <vt:lpstr>Other stuff</vt:lpstr>
      <vt:lpstr>Cover story: fairy tale</vt:lpstr>
      <vt:lpstr>Cover story: legendary legend</vt:lpstr>
      <vt:lpstr>Cover story: box location</vt:lpstr>
      <vt:lpstr>Cover story: box location</vt:lpstr>
      <vt:lpstr>Cover story: packing the box</vt:lpstr>
      <vt:lpstr>Cover story: setting up environment</vt:lpstr>
      <vt:lpstr>Cover story: Catch me if you can</vt:lpstr>
      <vt:lpstr>Bonus track: Wipe video</vt:lpstr>
      <vt:lpstr>Bonus track: Wipe</vt:lpstr>
      <vt:lpstr>        Thanks for your attention!  @ygoltsev    ygoltsev@ptsecuity.ru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Автономный сетевой шпион. WiFi Pineapple usage in the wild</dc:title>
  <dc:creator>Yury Goltsev</dc:creator>
  <cp:lastModifiedBy>bahs</cp:lastModifiedBy>
  <cp:revision>127</cp:revision>
  <dcterms:modified xsi:type="dcterms:W3CDTF">2012-08-21T15:37:16Z</dcterms:modified>
</cp:coreProperties>
</file>