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16.06.2014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FFE-A022-45B1-873C-01DDC273E38D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5BDC-55FB-4438-8F2C-4B2E594E7FF7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3304-AFA4-4C94-BE3A-8DCFABB584E4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B21-085E-4242-9016-447F89E4212B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65A0-8496-4E70-A92D-D85C1EA7E664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6FE-503F-4CF8-B503-4B8ABA2FBBD6}" type="datetime1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8581-3437-4373-8139-EC09C339BB08}" type="datetime1">
              <a:rPr lang="ru-RU" smtClean="0"/>
              <a:t>16.06.2014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49A-34D7-434D-8C44-FD74431AC9C9}" type="datetime1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89F6-FE9E-4571-AFBE-EE0485A0FCE2}" type="datetime1">
              <a:rPr lang="ru-RU" smtClean="0"/>
              <a:t>16.06.2014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836-8077-4F41-B296-23B58646E447}" type="datetime1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4FB-A471-4782-BC36-5F5218AA8702}" type="datetime1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efconRussia" TargetMode="External"/><Relationship Id="rId2" Type="http://schemas.openxmlformats.org/officeDocument/2006/relationships/hyperlink" Target="http://groups.google.com/group/defcon-russ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16/0</a:t>
            </a:r>
            <a:r>
              <a:rPr lang="ru-RU" dirty="0" smtClean="0"/>
              <a:t>6</a:t>
            </a:r>
            <a:r>
              <a:rPr lang="en-US" dirty="0" smtClean="0"/>
              <a:t>/201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DCG</a:t>
            </a:r>
            <a:r>
              <a:rPr lang="ru-RU" dirty="0" smtClean="0"/>
              <a:t> </a:t>
            </a:r>
            <a:r>
              <a:rPr lang="en-US" dirty="0" smtClean="0"/>
              <a:t>#</a:t>
            </a:r>
            <a:r>
              <a:rPr lang="en-US" dirty="0" smtClean="0"/>
              <a:t>7812</a:t>
            </a:r>
            <a:endParaRPr lang="en-US" dirty="0" smtClean="0"/>
          </a:p>
        </p:txBody>
      </p:sp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3 года!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«Первая </a:t>
            </a:r>
            <a:r>
              <a:rPr lang="ru-RU" i="1" dirty="0"/>
              <a:t>встреча группы 15/06/11! Приходите</a:t>
            </a:r>
            <a:r>
              <a:rPr lang="ru-RU" i="1" dirty="0" smtClean="0"/>
              <a:t>!» 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Достижения: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Проведено 18 </a:t>
            </a:r>
            <a:r>
              <a:rPr lang="ru-RU" dirty="0" smtClean="0"/>
              <a:t>собраний</a:t>
            </a:r>
            <a:r>
              <a:rPr lang="en-US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 smtClean="0"/>
              <a:t>Больше 50 </a:t>
            </a:r>
            <a:r>
              <a:rPr lang="ru-RU" dirty="0"/>
              <a:t>крутых </a:t>
            </a:r>
            <a:r>
              <a:rPr lang="ru-RU" dirty="0" smtClean="0"/>
              <a:t>докладов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Мы растём: </a:t>
            </a:r>
            <a:br>
              <a:rPr lang="ru-RU" dirty="0" smtClean="0"/>
            </a:br>
            <a:r>
              <a:rPr lang="ru-RU" dirty="0" smtClean="0"/>
              <a:t>274 – </a:t>
            </a:r>
            <a:r>
              <a:rPr lang="ru-RU" dirty="0" err="1" smtClean="0"/>
              <a:t>гуглогруппа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groups.google.com/group/defcon-russia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799 </a:t>
            </a:r>
            <a:r>
              <a:rPr lang="ru-RU" dirty="0" err="1" smtClean="0"/>
              <a:t>фоловеров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twitter.com/DefconRussia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ZeroNights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Больше возможностей поучаствовать</a:t>
            </a:r>
          </a:p>
          <a:p>
            <a:pPr marL="514350" indent="-514350">
              <a:buAutoNum type="arabicPeriod"/>
            </a:pPr>
            <a:r>
              <a:rPr lang="ru-RU" dirty="0" smtClean="0"/>
              <a:t>Чаще и </a:t>
            </a:r>
            <a:r>
              <a:rPr lang="ru-RU" dirty="0" err="1" smtClean="0"/>
              <a:t>лайтовей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идеи?</a:t>
            </a:r>
            <a:br>
              <a:rPr lang="ru-RU" dirty="0" smtClean="0"/>
            </a:br>
            <a:r>
              <a:rPr lang="en-US" dirty="0" smtClean="0"/>
              <a:t>defconrussia@gmail.com</a:t>
            </a: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Defcon Russia </vt:lpstr>
      <vt:lpstr>Нам 3 года!</vt:lpstr>
      <vt:lpstr>Новые цели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Defcon Russia</dc:title>
  <dc:creator>stduser</dc:creator>
  <cp:lastModifiedBy>stduser</cp:lastModifiedBy>
  <cp:revision>4</cp:revision>
  <dcterms:modified xsi:type="dcterms:W3CDTF">2014-06-15T21:26:30Z</dcterms:modified>
</cp:coreProperties>
</file>