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4" r:id="rId3"/>
    <p:sldId id="295" r:id="rId4"/>
    <p:sldId id="381" r:id="rId5"/>
    <p:sldId id="382" r:id="rId6"/>
    <p:sldId id="383" r:id="rId7"/>
    <p:sldId id="384" r:id="rId8"/>
    <p:sldId id="385" r:id="rId9"/>
    <p:sldId id="398" r:id="rId10"/>
    <p:sldId id="399" r:id="rId11"/>
    <p:sldId id="400" r:id="rId12"/>
    <p:sldId id="401" r:id="rId13"/>
    <p:sldId id="402" r:id="rId14"/>
    <p:sldId id="386" r:id="rId15"/>
    <p:sldId id="387" r:id="rId16"/>
    <p:sldId id="388" r:id="rId17"/>
    <p:sldId id="389" r:id="rId18"/>
    <p:sldId id="390" r:id="rId19"/>
    <p:sldId id="403" r:id="rId20"/>
    <p:sldId id="404" r:id="rId21"/>
    <p:sldId id="405" r:id="rId22"/>
    <p:sldId id="391" r:id="rId2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2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92D47-A656-4F13-A0AB-282E5BAC9FD0}" type="datetimeFigureOut">
              <a:rPr lang="ru-RU"/>
              <a:pPr>
                <a:defRPr/>
              </a:pPr>
              <a:t>2/18/12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2458F-5887-4BA7-8A9D-9128E60489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80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1AB5E-D09B-464A-9207-360B9933F65D}" type="datetimeFigureOut">
              <a:rPr lang="ru-RU"/>
              <a:pPr>
                <a:defRPr/>
              </a:pPr>
              <a:t>2/18/12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F35EF-8907-44B9-BB03-B5F30E7519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46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A6E4E-303D-48EB-8AEA-D63C4EABEB09}" type="datetimeFigureOut">
              <a:rPr lang="ru-RU"/>
              <a:pPr>
                <a:defRPr/>
              </a:pPr>
              <a:t>2/18/12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7A647-962D-476C-88C8-90BEF04E00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91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1ECBA-E968-4EE3-B5D2-4A39EF3A20A4}" type="datetimeFigureOut">
              <a:rPr lang="ru-RU"/>
              <a:pPr>
                <a:defRPr/>
              </a:pPr>
              <a:t>2/18/12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C69EA-8CF2-4BFF-B393-70D7FA7813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11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B4DE7-9D0D-48BD-9632-BD066352B5CA}" type="datetimeFigureOut">
              <a:rPr lang="ru-RU"/>
              <a:pPr>
                <a:defRPr/>
              </a:pPr>
              <a:t>2/18/12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D62C5-7A21-4951-AA70-3347675E19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12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44D6E-A717-4911-AFC3-9A5544D390A6}" type="datetimeFigureOut">
              <a:rPr lang="ru-RU"/>
              <a:pPr>
                <a:defRPr/>
              </a:pPr>
              <a:t>2/18/12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8C6F3-DBCE-4925-8600-778EC4541F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60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7B56E-37BE-4BF9-AA3C-5D13ADB47FE7}" type="datetimeFigureOut">
              <a:rPr lang="ru-RU"/>
              <a:pPr>
                <a:defRPr/>
              </a:pPr>
              <a:t>2/18/12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079EA-6133-4650-B9D1-946180C239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96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6CEC1-37B5-4DC5-944E-85F35B8358D2}" type="datetimeFigureOut">
              <a:rPr lang="ru-RU"/>
              <a:pPr>
                <a:defRPr/>
              </a:pPr>
              <a:t>2/18/12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9E96-2CAA-4160-BAC7-32C045F655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94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4FB53-D03F-4352-BA2E-3BE92D456107}" type="datetimeFigureOut">
              <a:rPr lang="ru-RU"/>
              <a:pPr>
                <a:defRPr/>
              </a:pPr>
              <a:t>2/18/12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22FAF-7924-44D2-BC27-7D2D726CF6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44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6747E-F723-471E-BC82-397B51F15A7C}" type="datetimeFigureOut">
              <a:rPr lang="ru-RU"/>
              <a:pPr>
                <a:defRPr/>
              </a:pPr>
              <a:t>2/18/12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59E51-20F8-4CE7-A054-D9D6A543BF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70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35CF1-6866-4ED9-8C0F-F0B3646B66EB}" type="datetimeFigureOut">
              <a:rPr lang="ru-RU"/>
              <a:pPr>
                <a:defRPr/>
              </a:pPr>
              <a:t>2/18/12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7EE6F-7246-434A-9158-3797EEBD0F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85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D15DE70-BE98-45FE-9767-6D9469961B94}" type="datetimeFigureOut">
              <a:rPr lang="ru-RU"/>
              <a:pPr>
                <a:defRPr/>
              </a:pPr>
              <a:t>2/18/12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5412FFA-F11D-4B5D-9DC9-1E0D86C8CD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Embedded </a:t>
            </a:r>
            <a:r>
              <a:rPr lang="en-US" sz="4000" dirty="0" err="1" smtClean="0"/>
              <a:t>FontApocalypse</a:t>
            </a:r>
            <a:r>
              <a:rPr lang="en-US" sz="4000" dirty="0" smtClean="0"/>
              <a:t>: </a:t>
            </a:r>
            <a:br>
              <a:rPr lang="en-US" sz="4000" dirty="0" smtClean="0"/>
            </a:br>
            <a:r>
              <a:rPr lang="en-US" sz="4000" dirty="0" smtClean="0"/>
              <a:t>MS11-087</a:t>
            </a:r>
            <a:endParaRPr lang="ru-RU" sz="4000" dirty="0" smtClean="0">
              <a:latin typeface="Arial" charset="0"/>
            </a:endParaRP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4869160"/>
            <a:ext cx="6400800" cy="1752600"/>
          </a:xfrm>
        </p:spPr>
        <p:txBody>
          <a:bodyPr/>
          <a:lstStyle/>
          <a:p>
            <a:pPr eaLnBrk="1" hangingPunct="1"/>
            <a:r>
              <a:rPr lang="ru-RU" dirty="0" smtClean="0">
                <a:solidFill>
                  <a:schemeClr val="tx1"/>
                </a:solidFill>
              </a:rPr>
              <a:t>Никита Тараканов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TrueType Assembler </a:t>
            </a:r>
            <a:endParaRPr lang="ru-RU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3" name="Picture 2" descr="itrp_2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" y="1340768"/>
            <a:ext cx="9144000" cy="633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TrueType Assembler </a:t>
            </a:r>
            <a:endParaRPr lang="ru-RU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3" name="Picture 2" descr="itrp_3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9144000" cy="66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TrueType Assembler </a:t>
            </a:r>
            <a:endParaRPr lang="ru-RU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3" name="Picture 2" descr="itrp_ADD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69342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TrueType Assembler </a:t>
            </a:r>
            <a:endParaRPr lang="ru-RU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3" name="Picture 2" descr="itrp_4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" y="1412776"/>
            <a:ext cx="9144000" cy="479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Arial" charset="0"/>
              </a:rPr>
              <a:t>GetSbitComponent</a:t>
            </a:r>
            <a:endParaRPr lang="ru-RU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One parameter is TTF interpreter context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Integer overflow leads to kernel pool corruption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Corrupts TTF interpreter context!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This leads to full </a:t>
            </a:r>
            <a:r>
              <a:rPr lang="en-US" dirty="0" err="1" smtClean="0"/>
              <a:t>pwn</a:t>
            </a:r>
            <a:r>
              <a:rPr lang="en-US" dirty="0" smtClean="0"/>
              <a:t> at r0(!!!) remotely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7150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Lame  lame cybercriminals</a:t>
            </a:r>
            <a:endParaRPr lang="ru-RU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The guys behind </a:t>
            </a:r>
            <a:r>
              <a:rPr lang="en-US" dirty="0" err="1" smtClean="0"/>
              <a:t>Duqu</a:t>
            </a:r>
            <a:r>
              <a:rPr lang="en-US" dirty="0" smtClean="0"/>
              <a:t> has failed to exploit this </a:t>
            </a:r>
            <a:r>
              <a:rPr lang="en-US" dirty="0" err="1" smtClean="0"/>
              <a:t>vuln</a:t>
            </a:r>
            <a:r>
              <a:rPr lang="en-US" dirty="0" smtClean="0"/>
              <a:t> on x64 systems!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Actually, it’s real hardcore: you have to implement ROP program in TTF assembler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TODO: go </a:t>
            </a:r>
            <a:r>
              <a:rPr lang="en-US" dirty="0" err="1" smtClean="0"/>
              <a:t>pwn</a:t>
            </a:r>
            <a:r>
              <a:rPr lang="en-US" dirty="0" smtClean="0"/>
              <a:t> x64, crack your brain!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7150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MS11-087 attack vectors</a:t>
            </a:r>
            <a:endParaRPr lang="ru-RU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TTF – good for Vista/2k8/7/8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DOC – </a:t>
            </a:r>
            <a:r>
              <a:rPr lang="en-US" dirty="0" err="1" smtClean="0"/>
              <a:t>Duqu</a:t>
            </a:r>
            <a:r>
              <a:rPr lang="en-US" dirty="0" smtClean="0"/>
              <a:t> attack vector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DOCX – same as DOC, but OOXML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IE – drive by download scenario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LPE – no comments…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7150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AV/HIPS </a:t>
            </a:r>
            <a:r>
              <a:rPr lang="en-US" dirty="0" err="1" smtClean="0">
                <a:latin typeface="Arial" charset="0"/>
              </a:rPr>
              <a:t>vs</a:t>
            </a:r>
            <a:r>
              <a:rPr lang="en-US" dirty="0" smtClean="0">
                <a:latin typeface="Arial" charset="0"/>
              </a:rPr>
              <a:t> MS11-087</a:t>
            </a:r>
            <a:endParaRPr lang="ru-RU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dirty="0" smtClean="0"/>
              <a:t>TTF vector detection: Avast,avira,bitdefender,bullguard,escan,gdata,k7,kl,lavasoft,rising,trustport,vipre,zonealarm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dirty="0" smtClean="0"/>
              <a:t>LPE: FAIL, FAIL, FAIL!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dirty="0" smtClean="0"/>
              <a:t>Even with MPAA info some AV FAILED to detect mine </a:t>
            </a:r>
            <a:r>
              <a:rPr lang="en-US" dirty="0" err="1" smtClean="0"/>
              <a:t>PoC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7150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MS11-087 Easter </a:t>
            </a:r>
            <a:r>
              <a:rPr lang="en-US" dirty="0" smtClean="0">
                <a:latin typeface="Arial" charset="0"/>
              </a:rPr>
              <a:t>Egg</a:t>
            </a:r>
            <a:endParaRPr lang="ru-RU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endParaRPr lang="ru-RU" dirty="0" smtClean="0"/>
          </a:p>
        </p:txBody>
      </p:sp>
      <p:pic>
        <p:nvPicPr>
          <p:cNvPr id="3" name="Picture 2" descr="Diff_2_zoomed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700"/>
            <a:ext cx="9144000" cy="352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0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Kernel Attack Surface</a:t>
            </a:r>
            <a:endParaRPr lang="ru-RU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300000"/>
              </a:lnSpc>
            </a:pPr>
            <a:r>
              <a:rPr lang="en-US" dirty="0" err="1" smtClean="0"/>
              <a:t>Interrrupts</a:t>
            </a:r>
            <a:endParaRPr lang="en-US" dirty="0" smtClean="0"/>
          </a:p>
          <a:p>
            <a:pPr eaLnBrk="1" hangingPunct="1">
              <a:lnSpc>
                <a:spcPct val="300000"/>
              </a:lnSpc>
            </a:pPr>
            <a:r>
              <a:rPr lang="en-US" dirty="0" err="1" smtClean="0"/>
              <a:t>Syscalls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009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First of All</a:t>
            </a:r>
            <a:endParaRPr lang="ru-RU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ru-RU" dirty="0" smtClean="0"/>
              <a:t>Я не связан ни с одной АВ компанией</a:t>
            </a:r>
          </a:p>
          <a:p>
            <a:pPr eaLnBrk="1" hangingPunct="1">
              <a:lnSpc>
                <a:spcPct val="150000"/>
              </a:lnSpc>
            </a:pPr>
            <a:r>
              <a:rPr lang="ru-RU" dirty="0" smtClean="0"/>
              <a:t>У меня не было, нету оригинального </a:t>
            </a:r>
            <a:r>
              <a:rPr lang="ru-RU" dirty="0" err="1" smtClean="0"/>
              <a:t>семлпа</a:t>
            </a:r>
            <a:r>
              <a:rPr lang="ru-RU" dirty="0" smtClean="0"/>
              <a:t>, который используется </a:t>
            </a:r>
            <a:r>
              <a:rPr lang="en-US" dirty="0" err="1" smtClean="0"/>
              <a:t>Duqu</a:t>
            </a:r>
            <a:endParaRPr lang="en-US" dirty="0" smtClean="0"/>
          </a:p>
          <a:p>
            <a:pPr eaLnBrk="1" hangingPunct="1">
              <a:lnSpc>
                <a:spcPct val="150000"/>
              </a:lnSpc>
            </a:pPr>
            <a:r>
              <a:rPr lang="ru-RU" dirty="0" smtClean="0"/>
              <a:t>Методы тестирования АВ продуктов могут быть некорректными</a:t>
            </a:r>
          </a:p>
        </p:txBody>
      </p:sp>
    </p:spTree>
    <p:extLst>
      <p:ext uri="{BB962C8B-B14F-4D97-AF65-F5344CB8AC3E}">
        <p14:creationId xmlns:p14="http://schemas.microsoft.com/office/powerpoint/2010/main" val="1340361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Interrupts</a:t>
            </a:r>
            <a:endParaRPr lang="ru-RU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50000"/>
              </a:lnSpc>
            </a:pPr>
            <a:r>
              <a:rPr lang="en-US" dirty="0" smtClean="0"/>
              <a:t>Exceptions</a:t>
            </a:r>
          </a:p>
          <a:p>
            <a:pPr eaLnBrk="1" hangingPunct="1">
              <a:lnSpc>
                <a:spcPct val="250000"/>
              </a:lnSpc>
            </a:pPr>
            <a:r>
              <a:rPr lang="en-US" dirty="0" smtClean="0"/>
              <a:t>Interrupt transitions</a:t>
            </a:r>
          </a:p>
          <a:p>
            <a:pPr eaLnBrk="1" hangingPunct="1">
              <a:lnSpc>
                <a:spcPct val="250000"/>
              </a:lnSpc>
            </a:pPr>
            <a:r>
              <a:rPr lang="en-US" dirty="0" smtClean="0"/>
              <a:t>NTVDM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3009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Arial" charset="0"/>
              </a:rPr>
              <a:t>Syscalls</a:t>
            </a:r>
            <a:endParaRPr lang="ru-RU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300000"/>
              </a:lnSpc>
            </a:pPr>
            <a:r>
              <a:rPr lang="en-US" dirty="0" err="1" smtClean="0"/>
              <a:t>Ntoskrnl.exe</a:t>
            </a:r>
            <a:endParaRPr lang="en-US" dirty="0" smtClean="0"/>
          </a:p>
          <a:p>
            <a:pPr eaLnBrk="1" hangingPunct="1">
              <a:lnSpc>
                <a:spcPct val="300000"/>
              </a:lnSpc>
            </a:pPr>
            <a:r>
              <a:rPr lang="en-US" dirty="0" smtClean="0"/>
              <a:t>Win32k.sys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3009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Questions</a:t>
            </a:r>
            <a:endParaRPr lang="ru-RU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@</a:t>
            </a:r>
            <a:r>
              <a:rPr lang="en-US" dirty="0" err="1" smtClean="0"/>
              <a:t>NTarakanov</a:t>
            </a:r>
            <a:endParaRPr lang="en-US" dirty="0" smtClean="0"/>
          </a:p>
          <a:p>
            <a:pPr eaLnBrk="1" hangingPunct="1">
              <a:lnSpc>
                <a:spcPct val="150000"/>
              </a:lnSpc>
            </a:pPr>
            <a:r>
              <a:rPr lang="en-US" dirty="0" err="1" smtClean="0"/>
              <a:t>Nikita.tarakanov.researcher</a:t>
            </a:r>
            <a:r>
              <a:rPr lang="en-US" dirty="0" err="1" smtClean="0"/>
              <a:t>@gmail.com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7150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Arial" charset="0"/>
              </a:rPr>
              <a:t>Небольшой </a:t>
            </a:r>
            <a:r>
              <a:rPr lang="ru-RU" dirty="0" err="1" smtClean="0">
                <a:latin typeface="Arial" charset="0"/>
              </a:rPr>
              <a:t>ЛикБез</a:t>
            </a:r>
            <a:endParaRPr lang="ru-RU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300000"/>
              </a:lnSpc>
            </a:pPr>
            <a:r>
              <a:rPr lang="en-US" dirty="0" smtClean="0"/>
              <a:t>TTF – TrueType – win32k.sys</a:t>
            </a:r>
          </a:p>
          <a:p>
            <a:pPr eaLnBrk="1" hangingPunct="1">
              <a:lnSpc>
                <a:spcPct val="300000"/>
              </a:lnSpc>
            </a:pPr>
            <a:r>
              <a:rPr lang="en-US" dirty="0" smtClean="0"/>
              <a:t>OTF – </a:t>
            </a:r>
            <a:r>
              <a:rPr lang="en-US" dirty="0" err="1" smtClean="0"/>
              <a:t>OpenType</a:t>
            </a:r>
            <a:r>
              <a:rPr lang="en-US" dirty="0" smtClean="0"/>
              <a:t> – atmfd.dll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Arial" charset="0"/>
              </a:rPr>
              <a:t>Хронология уязвимостей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MS10-037 – CFF memory Corruption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MS10-078 – OTF Parsing (2 </a:t>
            </a:r>
            <a:r>
              <a:rPr lang="en-US" dirty="0" err="1" smtClean="0"/>
              <a:t>vulns</a:t>
            </a:r>
            <a:r>
              <a:rPr lang="en-US" dirty="0" smtClean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MS10-091 – OTF Parsing (3 </a:t>
            </a:r>
            <a:r>
              <a:rPr lang="en-US" dirty="0" err="1" smtClean="0"/>
              <a:t>vulns</a:t>
            </a:r>
            <a:r>
              <a:rPr lang="en-US" dirty="0" smtClean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MS11-003 – OTF Encoded Char </a:t>
            </a:r>
            <a:r>
              <a:rPr lang="en-US" dirty="0" err="1" smtClean="0"/>
              <a:t>vuln</a:t>
            </a:r>
            <a:endParaRPr lang="en-US" dirty="0" smtClean="0"/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MS11-032 – OTF Parsing</a:t>
            </a:r>
          </a:p>
          <a:p>
            <a:pPr eaLnBrk="1" hangingPunct="1">
              <a:lnSpc>
                <a:spcPct val="150000"/>
              </a:lnSpc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7150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Arial" charset="0"/>
              </a:rPr>
              <a:t>Хронология уязвимостей</a:t>
            </a:r>
            <a:endParaRPr lang="ru-RU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MS09-065 – EOT Parsing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MS10-032 – TTF Parsing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MS11-041 – OTF(?) Validation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MS11-077 – TTF,FON </a:t>
            </a:r>
            <a:r>
              <a:rPr lang="en-US" dirty="0" err="1" smtClean="0"/>
              <a:t>vulns</a:t>
            </a:r>
            <a:endParaRPr lang="en-US" dirty="0" smtClean="0"/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MS11-084 – </a:t>
            </a:r>
            <a:r>
              <a:rPr lang="en-US" dirty="0" err="1" smtClean="0"/>
              <a:t>DoS</a:t>
            </a:r>
            <a:r>
              <a:rPr lang="en-US" dirty="0" smtClean="0"/>
              <a:t> in TTF Interpreter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MS11-087 – TTF </a:t>
            </a:r>
            <a:r>
              <a:rPr lang="en-US" dirty="0" err="1" smtClean="0"/>
              <a:t>sbit</a:t>
            </a:r>
            <a:r>
              <a:rPr lang="en-US" dirty="0" smtClean="0"/>
              <a:t> integer </a:t>
            </a:r>
            <a:r>
              <a:rPr lang="en-US" dirty="0" err="1" smtClean="0"/>
              <a:t>vulns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7150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MS11-087(</a:t>
            </a:r>
            <a:r>
              <a:rPr lang="en-US" dirty="0" err="1" smtClean="0">
                <a:latin typeface="Arial" charset="0"/>
              </a:rPr>
              <a:t>Duqu</a:t>
            </a:r>
            <a:r>
              <a:rPr lang="en-US" dirty="0" smtClean="0">
                <a:latin typeface="Arial" charset="0"/>
              </a:rPr>
              <a:t> </a:t>
            </a:r>
            <a:r>
              <a:rPr lang="en-US" smtClean="0">
                <a:latin typeface="Arial" charset="0"/>
              </a:rPr>
              <a:t>vuln)</a:t>
            </a:r>
            <a:endParaRPr lang="ru-RU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endParaRPr lang="ru-RU" dirty="0" smtClean="0"/>
          </a:p>
        </p:txBody>
      </p:sp>
      <p:pic>
        <p:nvPicPr>
          <p:cNvPr id="3" name="Picture 2" descr="Diff_1_zoomed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" y="1844824"/>
            <a:ext cx="914400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0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TrueType Bitmap glyphs</a:t>
            </a:r>
            <a:endParaRPr lang="ru-RU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EBLC – info about indexes(position) of bitmap data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EBDT – actual bitmap data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EBSC </a:t>
            </a:r>
            <a:r>
              <a:rPr lang="en-US" dirty="0" smtClean="0"/>
              <a:t>– info about scaling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7150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TrueType Assembler!</a:t>
            </a:r>
            <a:endParaRPr lang="ru-RU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Over 100 instructions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Implemented in kernel(!!!) land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err="1" smtClean="0"/>
              <a:t>Vulns</a:t>
            </a:r>
            <a:r>
              <a:rPr lang="en-US" dirty="0" smtClean="0"/>
              <a:t> were discovered(MS11-084)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err="1" smtClean="0"/>
              <a:t>Itrp_XXX</a:t>
            </a:r>
            <a:r>
              <a:rPr lang="en-US" dirty="0" smtClean="0"/>
              <a:t> – example: </a:t>
            </a:r>
            <a:r>
              <a:rPr lang="en-US" dirty="0" err="1" smtClean="0"/>
              <a:t>itrp_PUSHB</a:t>
            </a:r>
            <a:endParaRPr lang="en-US" dirty="0" smtClean="0"/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Instructions in </a:t>
            </a:r>
            <a:r>
              <a:rPr lang="en-US" dirty="0" err="1" smtClean="0"/>
              <a:t>cvt</a:t>
            </a:r>
            <a:r>
              <a:rPr lang="en-US" dirty="0" smtClean="0"/>
              <a:t> table and </a:t>
            </a:r>
            <a:r>
              <a:rPr lang="en-US" dirty="0" err="1" smtClean="0"/>
              <a:t>fpgm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150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TrueType Assembler </a:t>
            </a:r>
            <a:endParaRPr lang="ru-RU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2" name="Picture 1" descr="itrp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340768"/>
            <a:ext cx="46355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2557</TotalTime>
  <Words>405</Words>
  <Application>Microsoft Macintosh PowerPoint</Application>
  <PresentationFormat>On-screen Show (4:3)</PresentationFormat>
  <Paragraphs>71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Тема Office</vt:lpstr>
      <vt:lpstr>Embedded FontApocalypse:  MS11-087</vt:lpstr>
      <vt:lpstr>First of All</vt:lpstr>
      <vt:lpstr>Небольшой ЛикБез</vt:lpstr>
      <vt:lpstr>Хронология уязвимостей</vt:lpstr>
      <vt:lpstr>Хронология уязвимостей</vt:lpstr>
      <vt:lpstr>MS11-087(Duqu vuln)</vt:lpstr>
      <vt:lpstr>TrueType Bitmap glyphs</vt:lpstr>
      <vt:lpstr>TrueType Assembler!</vt:lpstr>
      <vt:lpstr>TrueType Assembler </vt:lpstr>
      <vt:lpstr>TrueType Assembler </vt:lpstr>
      <vt:lpstr>TrueType Assembler </vt:lpstr>
      <vt:lpstr>TrueType Assembler </vt:lpstr>
      <vt:lpstr>TrueType Assembler </vt:lpstr>
      <vt:lpstr>GetSbitComponent</vt:lpstr>
      <vt:lpstr>Lame  lame cybercriminals</vt:lpstr>
      <vt:lpstr>MS11-087 attack vectors</vt:lpstr>
      <vt:lpstr>AV/HIPS vs MS11-087</vt:lpstr>
      <vt:lpstr>MS11-087 Easter Egg</vt:lpstr>
      <vt:lpstr>Kernel Attack Surface</vt:lpstr>
      <vt:lpstr>Interrupts</vt:lpstr>
      <vt:lpstr>Syscalls</vt:lpstr>
      <vt:lpstr>Questions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Юзер</dc:creator>
  <cp:lastModifiedBy>User</cp:lastModifiedBy>
  <cp:revision>68</cp:revision>
  <dcterms:created xsi:type="dcterms:W3CDTF">2010-08-26T20:54:29Z</dcterms:created>
  <dcterms:modified xsi:type="dcterms:W3CDTF">2012-02-18T08:32:01Z</dcterms:modified>
</cp:coreProperties>
</file>