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tripdata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4C548-B4AB-4347-9A93-33BA0098D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9006"/>
            <a:ext cx="10143743" cy="2599988"/>
          </a:xfrm>
        </p:spPr>
        <p:txBody>
          <a:bodyPr/>
          <a:lstStyle/>
          <a:p>
            <a:pPr algn="ctr"/>
            <a:r>
              <a:rPr lang="de-DE" altLang="zh-CN" dirty="0">
                <a:solidFill>
                  <a:schemeClr val="tx1"/>
                </a:solidFill>
              </a:rPr>
              <a:t>The Feature </a:t>
            </a:r>
            <a:r>
              <a:rPr lang="de-DE" altLang="zh-CN" dirty="0" err="1">
                <a:solidFill>
                  <a:schemeClr val="tx1"/>
                </a:solidFill>
              </a:rPr>
              <a:t>of</a:t>
            </a:r>
            <a:r>
              <a:rPr lang="de-DE" altLang="zh-CN" dirty="0">
                <a:solidFill>
                  <a:schemeClr val="tx1"/>
                </a:solidFill>
              </a:rPr>
              <a:t> </a:t>
            </a:r>
            <a:r>
              <a:rPr lang="de-DE" altLang="zh-CN" dirty="0" err="1">
                <a:solidFill>
                  <a:schemeClr val="tx1"/>
                </a:solidFill>
              </a:rPr>
              <a:t>the</a:t>
            </a:r>
            <a:r>
              <a:rPr lang="de-DE" altLang="zh-CN" dirty="0">
                <a:solidFill>
                  <a:schemeClr val="tx1"/>
                </a:solidFill>
              </a:rPr>
              <a:t> Most</a:t>
            </a:r>
            <a:br>
              <a:rPr lang="de-DE" altLang="zh-CN" dirty="0">
                <a:solidFill>
                  <a:schemeClr val="tx1"/>
                </a:solidFill>
              </a:rPr>
            </a:br>
            <a:r>
              <a:rPr lang="de-DE" altLang="zh-CN" dirty="0" err="1">
                <a:solidFill>
                  <a:schemeClr val="tx1"/>
                </a:solidFill>
              </a:rPr>
              <a:t>Popular</a:t>
            </a:r>
            <a:r>
              <a:rPr lang="de-DE" altLang="zh-CN" dirty="0">
                <a:solidFill>
                  <a:schemeClr val="tx1"/>
                </a:solidFill>
              </a:rPr>
              <a:t> Station </a:t>
            </a:r>
            <a:r>
              <a:rPr lang="de-DE" altLang="zh-CN" dirty="0" err="1">
                <a:solidFill>
                  <a:schemeClr val="tx1"/>
                </a:solidFill>
              </a:rPr>
              <a:t>of</a:t>
            </a:r>
            <a:r>
              <a:rPr lang="de-DE" altLang="zh-CN" dirty="0">
                <a:solidFill>
                  <a:schemeClr val="tx1"/>
                </a:solidFill>
              </a:rPr>
              <a:t> Bike Share</a:t>
            </a:r>
            <a:br>
              <a:rPr lang="de-DE" altLang="zh-CN" dirty="0">
                <a:solidFill>
                  <a:schemeClr val="tx1"/>
                </a:solidFill>
              </a:rPr>
            </a:br>
            <a:r>
              <a:rPr lang="de-DE" altLang="zh-CN" dirty="0">
                <a:solidFill>
                  <a:schemeClr val="tx1"/>
                </a:solidFill>
              </a:rPr>
              <a:t>System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318B9-EC10-1E43-8A3D-AAFA119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 err="1"/>
              <a:t>Backgroud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2B86D-F07A-4D42-99E8-EB4FD402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Convenience for users</a:t>
            </a:r>
          </a:p>
          <a:p>
            <a:r>
              <a:rPr lang="de-DE" altLang="zh-CN" dirty="0" err="1"/>
              <a:t>Improvement</a:t>
            </a:r>
            <a:r>
              <a:rPr lang="de-DE" altLang="zh-CN" dirty="0"/>
              <a:t> in bike-</a:t>
            </a:r>
            <a:r>
              <a:rPr lang="de-DE" altLang="zh-CN" dirty="0" err="1"/>
              <a:t>utilization</a:t>
            </a:r>
            <a:endParaRPr lang="de-DE" altLang="zh-CN" dirty="0"/>
          </a:p>
          <a:p>
            <a:r>
              <a:rPr lang="de-DE" altLang="zh-CN" dirty="0" err="1"/>
              <a:t>Unbalance</a:t>
            </a:r>
            <a:r>
              <a:rPr lang="de-DE" altLang="zh-CN" dirty="0"/>
              <a:t> </a:t>
            </a:r>
            <a:r>
              <a:rPr lang="de-DE" altLang="zh-CN" dirty="0" err="1"/>
              <a:t>available</a:t>
            </a:r>
            <a:r>
              <a:rPr lang="de-DE" altLang="zh-CN" dirty="0"/>
              <a:t> </a:t>
            </a:r>
            <a:r>
              <a:rPr lang="de-DE" altLang="zh-CN" dirty="0" err="1"/>
              <a:t>bikes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 err="1"/>
              <a:t>Target:Features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dock </a:t>
            </a:r>
            <a:r>
              <a:rPr lang="de-DE" altLang="zh-CN" dirty="0" err="1"/>
              <a:t>position</a:t>
            </a:r>
            <a:r>
              <a:rPr lang="de-DE" altLang="zh-CN" dirty="0"/>
              <a:t> </a:t>
            </a:r>
            <a:br>
              <a:rPr lang="de-DE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5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585C-17D4-6B48-8BCF-FBDE8148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Source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33F01-C9DF-444E-A091-F9591037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docks </a:t>
            </a:r>
            <a:r>
              <a:rPr kumimoji="1" lang="en-US" altLang="zh-CN" dirty="0" err="1"/>
              <a:t>information:</a:t>
            </a:r>
            <a:r>
              <a:rPr kumimoji="1" lang="en-US" altLang="zh-CN" dirty="0" err="1">
                <a:hlinkClick r:id="rId2"/>
              </a:rPr>
              <a:t>The</a:t>
            </a:r>
            <a:r>
              <a:rPr kumimoji="1" lang="en-US" altLang="zh-CN" dirty="0">
                <a:hlinkClick r:id="rId2"/>
              </a:rPr>
              <a:t> bike share system in New York</a:t>
            </a:r>
            <a:endParaRPr kumimoji="1" lang="en-US" altLang="zh-CN" dirty="0"/>
          </a:p>
          <a:p>
            <a:r>
              <a:rPr kumimoji="1" lang="en-US" altLang="zh-CN" dirty="0"/>
              <a:t>The data with trip duration less than 60s, over 6 days, and null is dropped</a:t>
            </a:r>
          </a:p>
          <a:p>
            <a:r>
              <a:rPr kumimoji="1" lang="en-US" altLang="zh-CN" dirty="0"/>
              <a:t>The columns start time and end time are deleted.</a:t>
            </a:r>
          </a:p>
          <a:p>
            <a:r>
              <a:rPr kumimoji="1" lang="en-US" altLang="zh-CN" dirty="0"/>
              <a:t>After cleaning there is </a:t>
            </a:r>
            <a:r>
              <a:rPr lang="en-US" altLang="zh-CN" dirty="0"/>
              <a:t>68285015 data left.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7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F92A6-B2CA-7841-AF86-A485E32D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CN" dirty="0"/>
              <a:t>Data Analysis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2ECD30-3A9B-0544-AF2D-B9C88128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" y="2162630"/>
            <a:ext cx="5283289" cy="2919016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9CBEC6D-054A-6C41-BAAA-85F214DBD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4154" y="2316675"/>
            <a:ext cx="4888409" cy="2610926"/>
          </a:xfrm>
        </p:spPr>
      </p:pic>
    </p:spTree>
    <p:extLst>
      <p:ext uri="{BB962C8B-B14F-4D97-AF65-F5344CB8AC3E}">
        <p14:creationId xmlns:p14="http://schemas.microsoft.com/office/powerpoint/2010/main" val="41346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CE101-2BD0-8941-8ABF-529DBEFA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CN" dirty="0"/>
              <a:t>Data Analysis</a:t>
            </a:r>
            <a:endParaRPr kumimoji="1"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F21D3A-1BEB-4C78-8A88-E560691A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No significant difference by subscriber in 7 days a week</a:t>
            </a:r>
          </a:p>
          <a:p>
            <a:r>
              <a:rPr lang="en-US" dirty="0"/>
              <a:t>The customer increase their average trip duration in the weekends.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DA2199-1FAA-9E4C-BF58-3781477B0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7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BD5EE-2698-1448-9E54-F8DC1EFC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kumimoji="1" lang="en-US" altLang="zh-CN" dirty="0"/>
              <a:t>K-means method for features of docks</a:t>
            </a:r>
            <a:endParaRPr kumimoji="1"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24EAE8-370B-445C-9D96-EA41C850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cluster for top 40 bike docks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most</a:t>
            </a:r>
            <a:r>
              <a:rPr lang="de-DE" altLang="zh-CN" dirty="0"/>
              <a:t> </a:t>
            </a:r>
            <a:r>
              <a:rPr lang="de-DE" altLang="zh-CN" dirty="0" err="1"/>
              <a:t>important</a:t>
            </a:r>
            <a:r>
              <a:rPr lang="de-DE" altLang="zh-CN" dirty="0"/>
              <a:t> </a:t>
            </a:r>
            <a:r>
              <a:rPr lang="de-DE" altLang="zh-CN" dirty="0" err="1"/>
              <a:t>feature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around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restaurants</a:t>
            </a:r>
            <a:r>
              <a:rPr lang="de-DE" altLang="zh-CN" dirty="0"/>
              <a:t> </a:t>
            </a:r>
            <a:r>
              <a:rPr lang="de-DE" altLang="zh-CN" dirty="0" err="1"/>
              <a:t>and</a:t>
            </a:r>
            <a:r>
              <a:rPr lang="de-DE" altLang="zh-CN" dirty="0"/>
              <a:t> </a:t>
            </a:r>
            <a:r>
              <a:rPr lang="de-DE" altLang="zh-CN" dirty="0" err="1"/>
              <a:t>coffee</a:t>
            </a:r>
            <a:r>
              <a:rPr lang="de-DE" altLang="zh-CN" dirty="0"/>
              <a:t> </a:t>
            </a:r>
            <a:r>
              <a:rPr lang="de-DE" altLang="zh-CN" dirty="0" err="1"/>
              <a:t>shop</a:t>
            </a:r>
            <a:endParaRPr lang="de-DE" altLang="zh-CN" dirty="0"/>
          </a:p>
          <a:p>
            <a:r>
              <a:rPr lang="en-US" dirty="0"/>
              <a:t>Gym and hotel are also important.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BA9B06-AF37-5C49-99A5-4D4C5CC6C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3" r="30830" b="-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7A02-23BA-DC40-AA26-714B68FA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6623-C086-1743-8372-E2DAAC35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increase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station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just </a:t>
            </a:r>
            <a:r>
              <a:rPr lang="de-DE" altLang="zh-CN" dirty="0" err="1"/>
              <a:t>about</a:t>
            </a:r>
            <a:r>
              <a:rPr lang="de-DE" altLang="zh-CN" dirty="0"/>
              <a:t> 150,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number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bike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doubled</a:t>
            </a:r>
            <a:r>
              <a:rPr lang="de-DE" altLang="zh-CN" dirty="0"/>
              <a:t> in 2019</a:t>
            </a:r>
          </a:p>
          <a:p>
            <a:r>
              <a:rPr lang="de-DE" altLang="zh-CN" dirty="0"/>
              <a:t>The </a:t>
            </a:r>
            <a:r>
              <a:rPr lang="de-DE" altLang="zh-CN" dirty="0" err="1"/>
              <a:t>food</a:t>
            </a:r>
            <a:r>
              <a:rPr lang="de-DE" altLang="zh-CN" dirty="0"/>
              <a:t> </a:t>
            </a:r>
            <a:r>
              <a:rPr lang="de-DE" altLang="zh-CN" dirty="0" err="1"/>
              <a:t>area</a:t>
            </a:r>
            <a:r>
              <a:rPr lang="de-DE" altLang="zh-CN" dirty="0"/>
              <a:t> </a:t>
            </a:r>
            <a:r>
              <a:rPr lang="de-DE" altLang="zh-CN" dirty="0" err="1"/>
              <a:t>is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</a:t>
            </a:r>
            <a:r>
              <a:rPr lang="de-DE" altLang="zh-CN" dirty="0" err="1"/>
              <a:t>spot</a:t>
            </a:r>
            <a:r>
              <a:rPr lang="de-DE" altLang="zh-CN" dirty="0"/>
              <a:t> </a:t>
            </a:r>
            <a:r>
              <a:rPr lang="de-DE" altLang="zh-CN" dirty="0" err="1"/>
              <a:t>the</a:t>
            </a:r>
            <a:r>
              <a:rPr lang="de-DE" altLang="zh-CN" dirty="0"/>
              <a:t> potential </a:t>
            </a:r>
            <a:r>
              <a:rPr lang="de-DE" altLang="zh-CN" dirty="0" err="1"/>
              <a:t>customer</a:t>
            </a:r>
            <a:r>
              <a:rPr lang="de-DE" altLang="zh-CN" dirty="0"/>
              <a:t> </a:t>
            </a:r>
            <a:r>
              <a:rPr lang="de-DE" altLang="zh-CN" dirty="0" err="1"/>
              <a:t>come</a:t>
            </a:r>
            <a:r>
              <a:rPr lang="de-DE" altLang="zh-CN" dirty="0"/>
              <a:t> in </a:t>
            </a:r>
            <a:r>
              <a:rPr lang="de-DE" altLang="zh-CN" dirty="0" err="1"/>
              <a:t>busy</a:t>
            </a:r>
            <a:r>
              <a:rPr lang="de-DE" altLang="zh-CN" dirty="0"/>
              <a:t> </a:t>
            </a:r>
            <a:r>
              <a:rPr lang="de-DE" altLang="zh-CN" dirty="0" err="1"/>
              <a:t>city</a:t>
            </a:r>
            <a:r>
              <a:rPr lang="de-DE" altLang="zh-CN" dirty="0"/>
              <a:t> </a:t>
            </a:r>
            <a:r>
              <a:rPr lang="de-DE" altLang="zh-CN" dirty="0" err="1"/>
              <a:t>center</a:t>
            </a:r>
            <a:r>
              <a:rPr lang="de-DE" altLang="zh-CN" dirty="0"/>
              <a:t>.</a:t>
            </a:r>
          </a:p>
          <a:p>
            <a:endParaRPr lang="de-DE" altLang="zh-CN" dirty="0"/>
          </a:p>
          <a:p>
            <a:endParaRPr lang="de-DE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9321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Macintosh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平面</vt:lpstr>
      <vt:lpstr>The Feature of the Most Popular Station of Bike Share System</vt:lpstr>
      <vt:lpstr>The Backgroud</vt:lpstr>
      <vt:lpstr>Data Source</vt:lpstr>
      <vt:lpstr>Data Analysis</vt:lpstr>
      <vt:lpstr>Data Analysis</vt:lpstr>
      <vt:lpstr>K-means method for features of docks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Feature of the Most Popular Station of Bike Share System</dc:title>
  <dc:creator>uekea</dc:creator>
  <cp:lastModifiedBy>uekea</cp:lastModifiedBy>
  <cp:revision>2</cp:revision>
  <dcterms:created xsi:type="dcterms:W3CDTF">2020-05-20T19:52:56Z</dcterms:created>
  <dcterms:modified xsi:type="dcterms:W3CDTF">2020-05-20T19:59:19Z</dcterms:modified>
</cp:coreProperties>
</file>