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e_ White_" userId="fe1fdfbaa774baec" providerId="LiveId" clId="{C4602C42-C2A7-4A8F-BB61-CC7C482ECE35}"/>
    <pc:docChg chg="custSel modSld">
      <pc:chgData name="Rose_ White_" userId="fe1fdfbaa774baec" providerId="LiveId" clId="{C4602C42-C2A7-4A8F-BB61-CC7C482ECE35}" dt="2025-07-22T05:58:59.586" v="26" actId="404"/>
      <pc:docMkLst>
        <pc:docMk/>
      </pc:docMkLst>
      <pc:sldChg chg="modSp mod">
        <pc:chgData name="Rose_ White_" userId="fe1fdfbaa774baec" providerId="LiveId" clId="{C4602C42-C2A7-4A8F-BB61-CC7C482ECE35}" dt="2025-07-22T05:58:59.586" v="26" actId="404"/>
        <pc:sldMkLst>
          <pc:docMk/>
          <pc:sldMk cId="3367363464" sldId="256"/>
        </pc:sldMkLst>
        <pc:graphicFrameChg chg="modGraphic">
          <ac:chgData name="Rose_ White_" userId="fe1fdfbaa774baec" providerId="LiveId" clId="{C4602C42-C2A7-4A8F-BB61-CC7C482ECE35}" dt="2025-07-22T05:58:59.586" v="26" actId="404"/>
          <ac:graphicFrameMkLst>
            <pc:docMk/>
            <pc:sldMk cId="3367363464" sldId="256"/>
            <ac:graphicFrameMk id="4" creationId="{064AA978-70BA-5CAF-B80B-CD179EB3292E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746B35-EAA9-7AB3-146A-CE61CCF74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723692E-4202-79D3-CAD3-951ABFE329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D74AD-9091-DE37-1B7D-72A41E0F1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9056ED-33E5-46E3-912F-AF4C8301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06F1-00CA-DFD6-6A1E-27D840C7B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025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43519-E6B3-5B98-FE8A-11492CF87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D98E4A-3EAB-A817-4844-6713CF5FFE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50E4F1-4583-9AF5-EF9A-7160BDFEE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91C6CA-A61A-5F6E-25D1-C1B29A78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56A931-0325-56BF-97AA-1E704FEFF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4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D99E461-B232-C15B-3B8D-F495D2CBC2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A10ADC-33F7-675E-55A7-27A84C9465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05ED2C-1303-C4DD-3938-B5A27D438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5A97FD-3252-0F32-A91B-C8ED2082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EF11CC-8988-08E1-322D-BAB11F13D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800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44E48C-7A52-CEDA-F04F-BA55E9442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0A2651-FFD7-34BD-6A4D-92E7436C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8369A8-9130-2FF9-C7E5-0638A48DE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F34046-67A8-97E3-0AC6-7A537B094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AFB239-8662-C698-F2A0-30F69861A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572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76346-A1D8-1C85-E12C-311F8A6F4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08A298-BD3B-A5FB-79AC-647FF59D0C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EE2D96-C9B3-B093-1B2D-C891D4FE4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E803F7-3210-01B5-7D5F-993F3CED4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A9AB30-95B2-781F-ABD5-4348C4AE5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609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1564F4-745E-328A-76C5-CAFBA98A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802044-72C4-9676-CEA3-1460E4C67C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6A3F16-D87A-A663-E42E-B5747993E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EA3F90-8AD7-E683-D42A-3637C7BC9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F94AB5-1DE3-5F47-081A-FCB278041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74DAC65-ED91-E9F8-7031-7673700B6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8092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49B82-D7A9-487B-12D9-C68E69D25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22A50C-2C97-AE27-50D9-47B1D84BC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2FBCE6E-170F-2106-5AA2-DEED8B3B1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4C3677-7293-D647-89E1-98CD9CF0AF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D157AE7-4F9A-9A92-BFF0-3AB7DBEF1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5890443-8D8A-3174-CA2A-2EE702491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F3CEC98-25EC-0E0B-29E6-9D5E7A0AA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BE02016-D0C6-1A07-5538-9C7BD985A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6754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8E3FD-B951-1E45-4136-E2BCCAC3F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28F5902-91D6-29CA-564A-2718ED231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5E19F84-C5A9-C0C2-20B2-B05A4C465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1FAB2-FD57-8103-5E34-FB79AD709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3634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64074C-E842-6E82-1A3C-86120DBC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026E6E-353F-40DB-1B73-5D60E344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05B9A50-B9E6-992D-2834-BB9CE8A7C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5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04EDE7-2C6B-1D7E-6523-C9F2780D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794816-B29F-F42E-2D33-3C6E06DC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2767849-ABAC-277D-2369-435CB29D37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DE1B61-5ACE-F748-0CEE-8564E1DA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F34962-2E54-7E27-084E-AF3D8199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F9089D-BF79-10A2-28C7-FF85A0490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1931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613F5-BE36-3797-8C73-12BE7ECF1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B40EA5F-1DB4-DB5F-5BF0-954208FB2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E8E0DC-35CA-7C63-4387-C5C18AD95E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9B1E23-FF30-EEDA-F98A-E4514224C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AAAE1-6FF1-7003-282E-68DBA3204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A42089E-A468-46AB-3574-5E70603E1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06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68D2B3-7F0C-0A48-EEBF-41409869C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D0CEE7-BD37-2B29-B42C-71F4B2F6C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6D9D3C-8214-4E0D-D89B-EC639B2E97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37C85-6F2B-4942-8A4B-BB13E18F4499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EEB295-ADAA-F2A5-FA20-EB1C3B13A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DB8646-8F55-D77E-C596-E2D23304AF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C0964C-F934-491E-99F5-3AB94E25F9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4580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64AA978-70BA-5CAF-B80B-CD179EB32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1719585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84920605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344210206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796649477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51702378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3953291167"/>
                    </a:ext>
                  </a:extLst>
                </a:gridCol>
              </a:tblGrid>
              <a:tr h="857250"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SB 어그로OTF Bold" panose="02020503020101020101" pitchFamily="18" charset="-127"/>
                        <a:ea typeface="SB 어그로OTF Bold" panose="02020503020101020101" pitchFamily="18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OTF Bold" panose="02020503020101020101" pitchFamily="18" charset="-127"/>
                          <a:ea typeface="SB 어그로OTF Bold" panose="02020503020101020101" pitchFamily="18" charset="-127"/>
                        </a:rPr>
                        <a:t>OSI Model</a:t>
                      </a:r>
                      <a:endParaRPr lang="ko-KR" altLang="en-US" sz="2400" dirty="0">
                        <a:latin typeface="SB 어그로OTF Bold" panose="02020503020101020101" pitchFamily="18" charset="-127"/>
                        <a:ea typeface="SB 어그로OTF Bold" panose="02020503020101020101" pitchFamily="18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OTF Bold" panose="02020503020101020101" pitchFamily="18" charset="-127"/>
                          <a:ea typeface="SB 어그로OTF Bold" panose="02020503020101020101" pitchFamily="18" charset="-127"/>
                        </a:rPr>
                        <a:t>Layer</a:t>
                      </a:r>
                    </a:p>
                    <a:p>
                      <a:pPr algn="ctr" latinLnBrk="1"/>
                      <a:r>
                        <a:rPr lang="en-US" altLang="ko-KR" sz="2400" dirty="0">
                          <a:latin typeface="SB 어그로OTF Bold" panose="02020503020101020101" pitchFamily="18" charset="-127"/>
                          <a:ea typeface="SB 어그로OTF Bold" panose="02020503020101020101" pitchFamily="18" charset="-127"/>
                        </a:rPr>
                        <a:t> Number</a:t>
                      </a:r>
                      <a:endParaRPr lang="ko-KR" altLang="en-US" sz="2400" dirty="0">
                        <a:latin typeface="SB 어그로OTF Bold" panose="02020503020101020101" pitchFamily="18" charset="-127"/>
                        <a:ea typeface="SB 어그로OTF Bold" panose="02020503020101020101" pitchFamily="18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OTF Bold" panose="02020503020101020101" pitchFamily="18" charset="-127"/>
                          <a:ea typeface="SB 어그로OTF Bold" panose="02020503020101020101" pitchFamily="18" charset="-127"/>
                        </a:rPr>
                        <a:t>TCP/IP Layer</a:t>
                      </a:r>
                      <a:endParaRPr lang="ko-KR" altLang="en-US" sz="2400" dirty="0">
                        <a:latin typeface="SB 어그로OTF Bold" panose="02020503020101020101" pitchFamily="18" charset="-127"/>
                        <a:ea typeface="SB 어그로OTF Bold" panose="02020503020101020101" pitchFamily="18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OTF Bold" panose="02020503020101020101" pitchFamily="18" charset="-127"/>
                          <a:ea typeface="SB 어그로OTF Bold" panose="02020503020101020101" pitchFamily="18" charset="-127"/>
                        </a:rPr>
                        <a:t>Other</a:t>
                      </a:r>
                      <a:endParaRPr lang="ko-KR" altLang="en-US" sz="2400" dirty="0">
                        <a:latin typeface="SB 어그로OTF Bold" panose="02020503020101020101" pitchFamily="18" charset="-127"/>
                        <a:ea typeface="SB 어그로OTF Bold" panose="02020503020101020101" pitchFamily="18" charset="-127"/>
                      </a:endParaRP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865881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Alligator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Application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L7</a:t>
                      </a:r>
                      <a:r>
                        <a:rPr lang="en-US" altLang="ko-KR" sz="240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(Firewall)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HTTP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HTTPS, FTP, SCP, DNS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371384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Pet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Presentation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3424156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Steve’s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Session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55765518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Touch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Transport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L4(NAT)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TCP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UDP, ICMP(?)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7235211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Not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Network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L3(Router)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IP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IPv6, ARP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2448007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Do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Data Link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L2(Switch)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Ethernet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99355"/>
                  </a:ext>
                </a:extLst>
              </a:tr>
              <a:tr h="85725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Please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dirty="0">
                          <a:latin typeface="SB 어그로 Light" panose="02020603020101020101" pitchFamily="18" charset="-127"/>
                          <a:ea typeface="SB 어그로 Light" panose="02020603020101020101" pitchFamily="18" charset="-127"/>
                        </a:rPr>
                        <a:t>Physical</a:t>
                      </a:r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400" dirty="0">
                        <a:latin typeface="SB 어그로 Light" panose="02020603020101020101" pitchFamily="18" charset="-127"/>
                        <a:ea typeface="SB 어그로 Light" panose="02020603020101020101" pitchFamily="18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8340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363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59</Words>
  <Application>Microsoft Office PowerPoint</Application>
  <PresentationFormat>와이드스크린</PresentationFormat>
  <Paragraphs>30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SB 어그로 Light</vt:lpstr>
      <vt:lpstr>맑은 고딕</vt:lpstr>
      <vt:lpstr>Arial</vt:lpstr>
      <vt:lpstr>SB 어그로OTF Bold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`4 강의장</dc:creator>
  <cp:lastModifiedBy>Rose_ White_</cp:lastModifiedBy>
  <cp:revision>7</cp:revision>
  <dcterms:created xsi:type="dcterms:W3CDTF">2025-07-21T10:55:20Z</dcterms:created>
  <dcterms:modified xsi:type="dcterms:W3CDTF">2025-07-22T06:03:56Z</dcterms:modified>
</cp:coreProperties>
</file>