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00E5F-E343-BF77-5285-D6733BDEB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CED330-114C-50FB-A793-D915916D2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FF17D-DEA5-8E21-0F26-7C28700C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AE48-6F5F-4956-B57B-EBFC9DA9FD8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62E88-E632-E013-2BB1-09E1E973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1682A-3F78-FF5D-29D2-0D2C8E8B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BBA6-F9A3-4B40-8D3F-ED5735E07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70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FA34-67A6-9EA9-C07B-CE152FB9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3014A3-4202-EB20-F783-580107862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4F11-D375-AB22-40EB-F4203DE6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AE48-6F5F-4956-B57B-EBFC9DA9FD8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AB9E0-5010-AC5F-45BA-253DE996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CB26F-01D9-9C6C-9FDA-A30401F1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BBA6-F9A3-4B40-8D3F-ED5735E07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1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823C05-4CC4-AE6B-C8DE-544D67201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31047C-7593-B493-5104-74F180997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D9FB0-8587-63AA-88A1-FD254E03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AE48-6F5F-4956-B57B-EBFC9DA9FD8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817A0-97A5-C480-E399-CD5D7F15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7D23A-D96D-D413-C173-E70C4A9B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BBA6-F9A3-4B40-8D3F-ED5735E07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8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E54BB-ED95-1CB6-C346-AE3F6B6F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F8D91-0F9F-219B-9C32-58FA7C707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50958-2EDD-E104-E235-9B770AFF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AE48-6F5F-4956-B57B-EBFC9DA9FD8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6EAA2-CD6B-6268-AF28-6C6677E3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66D3C-EF41-4A96-6C86-BFF6067E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BBA6-F9A3-4B40-8D3F-ED5735E07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3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5DB19-4A66-365B-2297-366D220A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9AE53-E744-C426-7F85-546446ABE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1897F-E1F8-8E8A-1414-FAB72994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AE48-6F5F-4956-B57B-EBFC9DA9FD8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ECECD-3D22-2A27-AE5A-6458352E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13E1A-3AA9-3BE9-2004-DC9B3958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BBA6-F9A3-4B40-8D3F-ED5735E07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40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8F0AC-2286-EC86-0A41-E56E3597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77FA1-5B85-6603-3613-D59C7D1CC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1F6375-807B-200C-DEC5-0B351A147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D9B8C-36E8-B30D-1DEB-6258EF02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AE48-6F5F-4956-B57B-EBFC9DA9FD8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40DE37-7B7F-D4A8-C1C3-EDC59CCA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4E6DE5-E431-F728-0F8F-1D5600A6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BBA6-F9A3-4B40-8D3F-ED5735E07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55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70892-28E6-8A89-DFD4-5C2ADEA0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B1B57-A728-1D2B-E6DF-14A263E59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1F9492-DA1F-510C-62CD-111A1EDE8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50BF14-5443-F6DE-509C-A9AD553A7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6497EC-D942-547D-0078-8738822F0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54C8BF-3C17-CDCB-F2DF-EACF14DE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AE48-6F5F-4956-B57B-EBFC9DA9FD8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ADA661-1955-8663-7B3B-727EE86A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FAA32C-7537-6A16-4EFF-3FAA8670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BBA6-F9A3-4B40-8D3F-ED5735E07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3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1BF99-806D-F7D5-F32A-D8C0F0BE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DB2C3C-202B-3DD0-BCFD-A0AFB8D2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AE48-6F5F-4956-B57B-EBFC9DA9FD8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38D65F-EEB9-B9D1-427F-424875F8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119094-97F3-17B7-13DE-82F500DF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BBA6-F9A3-4B40-8D3F-ED5735E07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1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4CFDEC-BC9E-010D-A909-65E4E8B5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AE48-6F5F-4956-B57B-EBFC9DA9FD8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A6C35-CC65-1A30-8481-1B219F2E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016BA-A3DF-E646-B75F-4D92599A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BBA6-F9A3-4B40-8D3F-ED5735E07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6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715C6-A508-C11C-6258-A91E7517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3B2B1-1B5A-2166-EEF0-BA81D9F0C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B3C0A6-C424-A848-BD5A-2C768C75D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806970-46C8-393D-48AF-2A09BDC1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AE48-6F5F-4956-B57B-EBFC9DA9FD8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236794-E13B-E60C-0F36-3A35E09F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1D6F10-EF62-5D64-FCD3-40E190DF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BBA6-F9A3-4B40-8D3F-ED5735E07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89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9E647-E0F1-E50F-FEA0-494A059D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A54AE-F98D-542B-9D57-B5454607D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B58F3-51FB-B34F-72C3-8D9EE7E3E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531F3-30C7-16E3-174B-F3AD3BD2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AE48-6F5F-4956-B57B-EBFC9DA9FD8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9E5AB-C69B-5852-1F08-390F89B6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95C76F-3674-10C6-729D-64209002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BBA6-F9A3-4B40-8D3F-ED5735E07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A4BC98-A450-1D6B-079C-CDFB05F6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B4BB-9916-E81F-92E9-22A14E02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0B5D1-5F3E-8382-4103-ED88F5D5E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61AE48-6F5F-4956-B57B-EBFC9DA9FD8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5BBB2-56B4-F40B-2958-775E278C2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E4CD0-48C1-FD8C-A3B1-5D81CE791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DBBA6-F9A3-4B40-8D3F-ED5735E07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6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0FC652-10DC-7722-BD9A-E69DCF647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91885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98509103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453580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092345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8339449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9609429"/>
                    </a:ext>
                  </a:extLst>
                </a:gridCol>
              </a:tblGrid>
              <a:tr h="861677">
                <a:tc>
                  <a:txBody>
                    <a:bodyPr/>
                    <a:lstStyle/>
                    <a:p>
                      <a:pPr latinLnBrk="1"/>
                      <a:endParaRPr lang="en-US" altLang="ko-KR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OSI Model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Layer NO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TCP/IP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Other</a:t>
                      </a:r>
                      <a:endParaRPr lang="ko-KR" altLang="en-US" sz="2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38423"/>
                  </a:ext>
                </a:extLst>
              </a:tr>
              <a:tr h="861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Alligator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Application</a:t>
                      </a:r>
                      <a:endParaRPr lang="ko-KR" altLang="en-US" sz="29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900"/>
                        <a:t>L7 (Firewall)</a:t>
                      </a:r>
                      <a:endParaRPr lang="ko-KR" altLang="en-US" sz="29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HTTP</a:t>
                      </a:r>
                      <a:endParaRPr lang="ko-KR" altLang="en-US" sz="29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HTTPS, FTP, </a:t>
                      </a:r>
                    </a:p>
                    <a:p>
                      <a:pPr latinLnBrk="1"/>
                      <a:r>
                        <a:rPr lang="en-US" altLang="ko-KR" sz="2900" dirty="0"/>
                        <a:t>SCP, DNS</a:t>
                      </a:r>
                      <a:endParaRPr lang="ko-KR" altLang="en-US" sz="2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88019"/>
                  </a:ext>
                </a:extLst>
              </a:tr>
              <a:tr h="861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Pet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Presentation</a:t>
                      </a:r>
                      <a:endParaRPr lang="ko-KR" altLang="en-US" sz="2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6060"/>
                  </a:ext>
                </a:extLst>
              </a:tr>
              <a:tr h="861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Steve’s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Session</a:t>
                      </a:r>
                      <a:endParaRPr lang="ko-KR" altLang="en-US" sz="2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4363"/>
                  </a:ext>
                </a:extLst>
              </a:tr>
              <a:tr h="861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Touch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Transport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L4 (NAT)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TCP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UDP, ICMP(?)</a:t>
                      </a:r>
                      <a:endParaRPr lang="ko-KR" altLang="en-US" sz="2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40919"/>
                  </a:ext>
                </a:extLst>
              </a:tr>
              <a:tr h="84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Not 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Network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L3 (Router)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IP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IPv6, ARP</a:t>
                      </a:r>
                      <a:endParaRPr lang="ko-KR" altLang="en-US" sz="2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67104"/>
                  </a:ext>
                </a:extLst>
              </a:tr>
              <a:tr h="84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Do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Data Link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L2 (Switch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Ethernet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942825"/>
                  </a:ext>
                </a:extLst>
              </a:tr>
              <a:tr h="84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/>
                        <a:t>Please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900" dirty="0" err="1"/>
                        <a:t>Pyhsical</a:t>
                      </a:r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1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51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56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전도현</dc:creator>
  <cp:lastModifiedBy>전도현</cp:lastModifiedBy>
  <cp:revision>1</cp:revision>
  <dcterms:created xsi:type="dcterms:W3CDTF">2025-07-21T11:01:06Z</dcterms:created>
  <dcterms:modified xsi:type="dcterms:W3CDTF">2025-07-21T11:23:49Z</dcterms:modified>
</cp:coreProperties>
</file>