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1DE4C-382A-F5B5-C501-F6737A26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949AC6-124F-EF42-0291-1F5A7C81B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E04A7-53C6-16B5-1413-97E3176D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BA74F-0161-73E5-2F41-0FFB1375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32B2B1-28F4-05FD-391E-EB21B6F2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41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6F4C7-9EF3-8F4B-367A-68C8EBBB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D24D8C-8BC8-B0A4-6405-C6B466B34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E6FC4-8DB4-E6C7-EB88-2E78935E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F7291-05EE-9062-EC17-9DD8550F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225D4-C4ED-7401-4CA1-9EA779E3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4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5AAA4C-E556-2C0F-5B13-4C0C52806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6739F-BA38-B7B4-81C3-FB23C2733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2331C-79BE-5132-3EFA-A133BA30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8946E-B564-02F6-4A21-ACD81AF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3BEFC-9A92-3588-22F0-CB5F1A7C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5E988-EBA9-855F-0CC6-B358ED03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0530E-DAF9-D95F-DF3D-45D3A411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6558C-4795-0E7A-5D40-BEF4D01A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5AAE89-4E6C-AE93-F5A4-C8427CF6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EC7C4-7E45-2471-857E-0ABAA150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A7B5-0E58-547C-2EAB-A4FD765A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E1AC0-261B-673F-4BA4-EDB179ED7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310B0-571B-0243-37A9-ADCF4CED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BCE3B-7882-0484-7BEC-E938B67F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961B6-8544-D003-ADFE-A2E14C42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33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8AFA6-8118-028E-8562-2E8AF883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CBF369-0E4B-0DBB-820A-047A73CD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900513-32C2-A9CF-6E8A-F09261923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866E5-C041-69C0-0556-206C33EA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2A2E9-EB7A-C746-EFA8-393CA5E5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F88384-9FE6-CAC6-9372-76045B5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34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FBED1-C123-3BBA-8C52-010247AB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1E1159-E36D-4C24-EEF6-662FBD2E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934D4-0926-637C-F4E3-DAFB68F22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10F88B-1A1D-8E5D-7E50-69A58E70D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B1BFD-53B9-1F4D-5C93-B57CB36C6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03F0E-849D-D167-C2AA-8BC45357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87707B-64B4-67FB-E7A5-2DDCAFA6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2F1EA3-C4C8-4C23-F5CA-EAC4E734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7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33E34-A51D-B59E-B7E0-443B4022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934093-DAC8-1B08-9AEE-472B8A1F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0E8680-34E7-88C7-2843-F28CE207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CE313-D0E4-60C6-0A16-63E4B4DA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B0FC9-38CC-107E-4D0F-F6C8A230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530EDD-504C-2923-3D9D-8EBE6121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BA09F-4551-1878-617D-0993DF48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7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A3EF4-2D5E-1AD8-CE4D-9716177D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61CDE-4AEB-90E2-E740-5293AF95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5A8BD0-1720-2BA9-4575-F514DE26B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CD1076-1644-99E6-2A7D-66296DA0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2AFA94-16D3-0D47-2446-65F87B56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85E43C-9212-39C2-6368-126A077C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52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6F49C-EB30-78CA-78A9-A52A6B32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75D5AA-78F8-27BB-0630-27E4DBCB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38D9B9-A5AB-1061-49C2-248DB51E8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C69B8-BEC3-2B8E-8D7D-524B27B6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BF352A-DACD-EE9D-8B29-456512D6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41EBB-82F1-0A71-1B16-6FFFD25E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A10211-1A43-2FFC-2790-BBB42EBF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9510C-D697-7987-AD5A-0D12ABFE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EBC13-0D3B-F035-BE93-A29A699D7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BC648-107C-493E-9FB7-81E68A7034AD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52A47-793F-D8A2-BDA9-E263A9861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ED9FB-BD30-329E-ED98-5A91EFC9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1800A-6BC9-49E4-A7E5-555608353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49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3DE92F1-240F-1EDC-7359-9C7E66155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13246"/>
              </p:ext>
            </p:extLst>
          </p:nvPr>
        </p:nvGraphicFramePr>
        <p:xfrm>
          <a:off x="0" y="0"/>
          <a:ext cx="12192000" cy="809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512296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4968293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0151880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288356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44547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Layer No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3337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800" dirty="0"/>
                        <a:t>alligator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4000" dirty="0"/>
                    </a:p>
                    <a:p>
                      <a:pPr algn="ctr" latinLnBrk="1"/>
                      <a:endParaRPr lang="en-US" altLang="ko-KR" sz="4000" dirty="0"/>
                    </a:p>
                    <a:p>
                      <a:pPr algn="ctr" latinLnBrk="1"/>
                      <a:r>
                        <a:rPr lang="en-US" altLang="ko-KR" sz="3600" dirty="0"/>
                        <a:t>L7(firewall)</a:t>
                      </a:r>
                      <a:endParaRPr lang="ko-KR" altLang="en-US" sz="3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HTTP</a:t>
                      </a:r>
                      <a:endParaRPr lang="ko-KR" altLang="en-US" sz="4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HTTPS</a:t>
                      </a:r>
                    </a:p>
                    <a:p>
                      <a:pPr latinLnBrk="1"/>
                      <a:r>
                        <a:rPr lang="en-US" altLang="ko-KR" sz="4800" dirty="0"/>
                        <a:t>SCP</a:t>
                      </a:r>
                    </a:p>
                    <a:p>
                      <a:pPr latinLnBrk="1"/>
                      <a:r>
                        <a:rPr lang="en-US" altLang="ko-KR" sz="4800" dirty="0"/>
                        <a:t>FTP</a:t>
                      </a:r>
                    </a:p>
                    <a:p>
                      <a:pPr latinLnBrk="1"/>
                      <a:r>
                        <a:rPr lang="en-US" altLang="ko-KR" sz="4800" dirty="0"/>
                        <a:t>DNS</a:t>
                      </a:r>
                    </a:p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285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800" dirty="0"/>
                        <a:t>Pet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1744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800" dirty="0"/>
                        <a:t>Steve’s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Session</a:t>
                      </a:r>
                      <a:endParaRPr lang="ko-KR" altLang="en-US" sz="4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713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800" dirty="0"/>
                        <a:t>Touch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Transport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L4(NAT)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TCP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/>
                        <a:t>UDP,ICMP(?)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5670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800" dirty="0"/>
                        <a:t>Not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Network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L3(router)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IP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IPv6,ARP</a:t>
                      </a:r>
                      <a:endParaRPr lang="ko-KR" altLang="en-US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797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400" dirty="0"/>
                        <a:t>Do</a:t>
                      </a:r>
                      <a:endParaRPr lang="ko-KR" altLang="en-US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Date Link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dirty="0"/>
                        <a:t>L2(switch)</a:t>
                      </a:r>
                      <a:endParaRPr lang="ko-KR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400" dirty="0"/>
                        <a:t>Ethernet</a:t>
                      </a:r>
                      <a:endParaRPr lang="ko-KR" alt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3848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800" dirty="0"/>
                        <a:t>Please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800" dirty="0"/>
                        <a:t>physical</a:t>
                      </a:r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59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55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류현</dc:creator>
  <cp:lastModifiedBy>류현</cp:lastModifiedBy>
  <cp:revision>2</cp:revision>
  <dcterms:created xsi:type="dcterms:W3CDTF">2025-07-21T10:54:46Z</dcterms:created>
  <dcterms:modified xsi:type="dcterms:W3CDTF">2025-07-21T11:23:37Z</dcterms:modified>
</cp:coreProperties>
</file>