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5284-00AC-831B-A5FE-577137AD0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9B789-53B4-A005-EEFD-E0B5DD09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A7924-5C34-33F6-0D59-BEF87475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D3F90-92C3-0CE2-E260-BAEE7D3F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E482-993D-1258-F7C1-F8FD91E5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0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B197F-B86B-FC16-EF90-0BD3BC79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4E11E-D22C-8801-6B1F-10F6AD845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B19FA-D408-4948-D0FA-FB1B05F8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E810A-7A68-8262-A6A0-F0354F9C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A845C-37F4-5C72-5924-6F99A448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7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53EF33-92F4-DCE4-8F2B-C4B32662E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FED1B-65E2-91F2-F953-32A16ACB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2F85-30BB-CEBB-05F4-5D68CE19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CCEAF-EF62-A2BB-7DE5-5D1478F1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6896E-9FA8-633F-EA81-99595618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2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564E8-B551-74AC-4A0B-931E33AF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67872-975D-A477-3914-F508A432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1D3EC-2D04-7535-100C-61B08700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1FC9B-05A6-349D-D08E-BC5A1F1E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309C0-7DE9-141F-AE20-05660481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7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3D44B-B255-50FD-AB3E-AAE9DEC4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B1D5F-6EA9-CE2B-8B46-7B868E22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EB326-7D3E-DAF4-DAFD-83E73BCA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BE01-2555-1255-0C8C-063B7C6C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8F24E-632C-2E4F-31DC-9F3E73C2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2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CEA60-B135-F85D-23E2-01138B78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1A55F-4694-6D2E-29B0-05911C305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29C3B8-250C-FE0E-4D78-BE59EECCF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176AD-0531-9319-A3A0-AE44FFC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5654B-307C-FD3D-1D63-26140A90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45B35-7B45-7125-BE62-81F4BA4D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E098-E719-29CF-4594-D01ACA77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3ED43-BC4F-DD03-46CD-86E30430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1D2284-C811-0B6E-9BF4-90262F5E3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684A3-0AC9-1AED-74B4-78226B5C1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24179B-49C6-99C9-0B2D-88ECF0EF1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F9C352-6D9C-B775-DFD3-24B2787B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06F09-93B4-210D-3494-E4166C5E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97D45-634F-DF9F-B422-086FE76D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7FCFF-CEBB-53C1-BD56-0842D36D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0F8FAD-6C6C-DAFD-E0C5-00AFF593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4089E7-95A3-09ED-28E1-240C0F50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7A2BF8-5631-538F-5DEF-53D9D627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5B53FE-C98E-C0A3-9039-274DA350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147DE-06D8-2866-54A2-E0AAFD1D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2691C-99C7-0353-E3EC-143C6603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2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88A23-9203-C543-B2E7-A99178EC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78D1F-7D5B-D754-344D-402F0732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04763-A61A-FF31-AC42-4468A8E4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D08DD-EFE0-11D9-F9A2-DE77E050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F5D16-2A35-BB1C-8441-70C3EB22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DBE97-8E8E-D211-F99E-E1A293B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9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05-7362-0770-98A5-EE415D9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D58EB-9684-47FA-E1D8-F6FEECD2A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EDD50-CD59-1C2E-FC06-B40AF33A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4A688-8765-4F07-FC11-F5ABDAA9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39295-3F75-54F4-0369-D210BFA0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1018F-CF32-25E0-64FE-D3634C9A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8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1630B-D110-7457-D223-A6C5A553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47773-A876-DF89-A7F2-DB03C9A94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38AB0-2B2D-0931-9197-79701282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7B13-7CFE-44CA-BC6E-1662CEDC26B8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AF089-F254-3650-285B-7467E208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C5489-08FB-92FD-C88D-F6AD5A49C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0095-1639-4336-B1A3-FA7A4629B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2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사각형, 텍스트이(가) 표시된 사진&#10;&#10;자동 생성된 설명">
            <a:extLst>
              <a:ext uri="{FF2B5EF4-FFF2-40B4-BE49-F238E27FC236}">
                <a16:creationId xmlns:a16="http://schemas.microsoft.com/office/drawing/2014/main" id="{D514F792-6AF3-87B6-9472-A64BA84AB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78" y="394785"/>
            <a:ext cx="10103043" cy="60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이소현</dc:creator>
  <cp:lastModifiedBy>이소현</cp:lastModifiedBy>
  <cp:revision>1</cp:revision>
  <dcterms:created xsi:type="dcterms:W3CDTF">2023-07-19T03:39:50Z</dcterms:created>
  <dcterms:modified xsi:type="dcterms:W3CDTF">2023-07-19T04:05:16Z</dcterms:modified>
</cp:coreProperties>
</file>