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59" r:id="rId3"/>
    <p:sldId id="453" r:id="rId4"/>
    <p:sldId id="462" r:id="rId5"/>
    <p:sldId id="484" r:id="rId6"/>
    <p:sldId id="463" r:id="rId7"/>
    <p:sldId id="479" r:id="rId8"/>
    <p:sldId id="480" r:id="rId9"/>
    <p:sldId id="451" r:id="rId10"/>
    <p:sldId id="472" r:id="rId11"/>
    <p:sldId id="460" r:id="rId12"/>
    <p:sldId id="473" r:id="rId13"/>
    <p:sldId id="456" r:id="rId14"/>
    <p:sldId id="485" r:id="rId15"/>
    <p:sldId id="470" r:id="rId16"/>
    <p:sldId id="469" r:id="rId17"/>
    <p:sldId id="465" r:id="rId18"/>
    <p:sldId id="461" r:id="rId19"/>
    <p:sldId id="486" r:id="rId20"/>
    <p:sldId id="471" r:id="rId21"/>
    <p:sldId id="449" r:id="rId22"/>
    <p:sldId id="450" r:id="rId23"/>
    <p:sldId id="458" r:id="rId24"/>
    <p:sldId id="457" r:id="rId25"/>
    <p:sldId id="464" r:id="rId26"/>
    <p:sldId id="477" r:id="rId27"/>
    <p:sldId id="466" r:id="rId28"/>
    <p:sldId id="468" r:id="rId29"/>
    <p:sldId id="478" r:id="rId30"/>
    <p:sldId id="476" r:id="rId31"/>
    <p:sldId id="483" r:id="rId32"/>
    <p:sldId id="481" r:id="rId33"/>
    <p:sldId id="48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CD"/>
    <a:srgbClr val="FAE6B4"/>
    <a:srgbClr val="FFB902"/>
    <a:srgbClr val="96DCFA"/>
    <a:srgbClr val="02A4EF"/>
    <a:srgbClr val="D7F096"/>
    <a:srgbClr val="8FBF1C"/>
    <a:srgbClr val="F25022"/>
    <a:srgbClr val="FAC8C8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392" y="-1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 Seong Han" userId="9a3832e011e533d0" providerId="LiveId" clId="{6255D507-386A-4490-9E6C-B1343B354932}"/>
    <pc:docChg chg="undo redo custSel addSld delSld modSld sldOrd">
      <pc:chgData name="Ju Seong Han" userId="9a3832e011e533d0" providerId="LiveId" clId="{6255D507-386A-4490-9E6C-B1343B354932}" dt="2023-07-16T15:13:51.890" v="2441" actId="1076"/>
      <pc:docMkLst>
        <pc:docMk/>
      </pc:docMkLst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29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29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30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31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995261514" sldId="31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798404537" sldId="31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20876287" sldId="31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548040026" sldId="32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77313376" sldId="32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01649944" sldId="32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31788098" sldId="33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192380636" sldId="34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831306884" sldId="34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64673925" sldId="34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76780793" sldId="358"/>
        </pc:sldMkLst>
      </pc:sldChg>
      <pc:sldChg chg="modSp mod">
        <pc:chgData name="Ju Seong Han" userId="9a3832e011e533d0" providerId="LiveId" clId="{6255D507-386A-4490-9E6C-B1343B354932}" dt="2023-07-16T13:59:02.903" v="2326" actId="14100"/>
        <pc:sldMkLst>
          <pc:docMk/>
          <pc:sldMk cId="1446957091" sldId="395"/>
        </pc:sldMkLst>
        <pc:picChg chg="mod">
          <ac:chgData name="Ju Seong Han" userId="9a3832e011e533d0" providerId="LiveId" clId="{6255D507-386A-4490-9E6C-B1343B354932}" dt="2023-07-16T13:59:02.903" v="2326" actId="14100"/>
          <ac:picMkLst>
            <pc:docMk/>
            <pc:sldMk cId="1446957091" sldId="395"/>
            <ac:picMk id="9" creationId="{F5CE0FC0-F707-BD5D-BFB8-8B6897C6B052}"/>
          </ac:picMkLst>
        </pc:picChg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067441918" sldId="39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104863680" sldId="402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693553481" sldId="40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795672562" sldId="40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883195517" sldId="40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23186530" sldId="40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923585582" sldId="412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62304834" sldId="41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404019268" sldId="41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427966555" sldId="41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72616471" sldId="41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424574002" sldId="41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495182124" sldId="42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562263602" sldId="42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9071708" sldId="42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643774338" sldId="42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061847216" sldId="42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20628478" sldId="42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31879485" sldId="42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66838724" sldId="43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876615030" sldId="431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732298931" sldId="432"/>
        </pc:sldMkLst>
      </pc:sldChg>
      <pc:sldChg chg="addSp modSp mod">
        <pc:chgData name="Ju Seong Han" userId="9a3832e011e533d0" providerId="LiveId" clId="{6255D507-386A-4490-9E6C-B1343B354932}" dt="2023-07-14T11:41:02.977" v="81" actId="20577"/>
        <pc:sldMkLst>
          <pc:docMk/>
          <pc:sldMk cId="3741090194" sldId="437"/>
        </pc:sldMkLst>
        <pc:spChg chg="mod">
          <ac:chgData name="Ju Seong Han" userId="9a3832e011e533d0" providerId="LiveId" clId="{6255D507-386A-4490-9E6C-B1343B354932}" dt="2023-07-14T11:41:02.977" v="81" actId="20577"/>
          <ac:spMkLst>
            <pc:docMk/>
            <pc:sldMk cId="3741090194" sldId="437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3" creationId="{D078B412-DDFC-C9ED-F85B-0CAEB6150525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0" creationId="{085E6AC0-7E31-84AD-AED7-82B06B139993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1" creationId="{5F28EA27-883E-D6F0-C719-DC2FEDDDCEC7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2" creationId="{B83AF780-E073-6972-C105-BC92936DBA5D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3" creationId="{8B5AF3F7-F5DC-A4C8-792C-B21DF5C0C8B1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4" creationId="{E7009394-AC56-D143-C63D-591FA2FBF341}"/>
          </ac:spMkLst>
        </pc:spChg>
      </pc:sldChg>
      <pc:sldChg chg="addSp delSp modSp mod ord">
        <pc:chgData name="Ju Seong Han" userId="9a3832e011e533d0" providerId="LiveId" clId="{6255D507-386A-4490-9E6C-B1343B354932}" dt="2023-07-16T15:13:51.890" v="2441" actId="1076"/>
        <pc:sldMkLst>
          <pc:docMk/>
          <pc:sldMk cId="605898365" sldId="438"/>
        </pc:sldMkLst>
        <pc:spChg chg="mod">
          <ac:chgData name="Ju Seong Han" userId="9a3832e011e533d0" providerId="LiveId" clId="{6255D507-386A-4490-9E6C-B1343B354932}" dt="2023-07-16T15:13:44.548" v="2439" actId="20577"/>
          <ac:spMkLst>
            <pc:docMk/>
            <pc:sldMk cId="605898365" sldId="438"/>
            <ac:spMk id="2" creationId="{00000000-0000-0000-0000-000000000000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3" creationId="{EFE539FB-2375-C6C8-F1DC-8B9728F9BAC3}"/>
          </ac:spMkLst>
        </pc:spChg>
        <pc:spChg chg="del mod">
          <ac:chgData name="Ju Seong Han" userId="9a3832e011e533d0" providerId="LiveId" clId="{6255D507-386A-4490-9E6C-B1343B354932}" dt="2023-07-16T15:10:19.916" v="2396" actId="478"/>
          <ac:spMkLst>
            <pc:docMk/>
            <pc:sldMk cId="605898365" sldId="438"/>
            <ac:spMk id="4" creationId="{C825F8BA-758C-8CA7-C948-9F697441EC32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5" creationId="{BEFD7D80-F9C0-CE57-C276-D045260A49D3}"/>
          </ac:spMkLst>
        </pc:spChg>
        <pc:spChg chg="mod ord">
          <ac:chgData name="Ju Seong Han" userId="9a3832e011e533d0" providerId="LiveId" clId="{6255D507-386A-4490-9E6C-B1343B354932}" dt="2023-07-16T15:13:10.669" v="2420" actId="1076"/>
          <ac:spMkLst>
            <pc:docMk/>
            <pc:sldMk cId="605898365" sldId="438"/>
            <ac:spMk id="8" creationId="{5F1DC929-BACD-B97B-87D3-A4704B4F4CAF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9" creationId="{5F41CC6C-3B6C-85A8-5147-171E27AA83FE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0" creationId="{1089AA24-3D3B-55B1-688F-DDC32DD53311}"/>
          </ac:spMkLst>
        </pc:spChg>
        <pc:spChg chg="del mod ord">
          <ac:chgData name="Ju Seong Han" userId="9a3832e011e533d0" providerId="LiveId" clId="{6255D507-386A-4490-9E6C-B1343B354932}" dt="2023-07-16T15:10:17.989" v="2395" actId="478"/>
          <ac:spMkLst>
            <pc:docMk/>
            <pc:sldMk cId="605898365" sldId="438"/>
            <ac:spMk id="11" creationId="{7482B44E-527F-5C31-C115-C0587D0BED87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2" creationId="{8FA12B8B-CDD5-3CCD-FA5A-B0D005A63E91}"/>
          </ac:spMkLst>
        </pc:spChg>
        <pc:spChg chg="del mod">
          <ac:chgData name="Ju Seong Han" userId="9a3832e011e533d0" providerId="LiveId" clId="{6255D507-386A-4490-9E6C-B1343B354932}" dt="2023-07-16T15:11:53.567" v="2398" actId="478"/>
          <ac:spMkLst>
            <pc:docMk/>
            <pc:sldMk cId="605898365" sldId="438"/>
            <ac:spMk id="13" creationId="{5F4D37BB-94A4-D10F-E6B6-00677EBE3C1C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4" creationId="{F40F269D-2842-76C7-5069-A8E380DAE4C9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5" creationId="{38C840DA-9237-C23E-76BE-34696BF39DC8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15" creationId="{D5B73FD7-2533-6556-1394-FAE1BF25A73F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7" creationId="{C11250A6-D770-DF05-745F-15ADAE62DD0D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8" creationId="{898AAC4F-3CAB-CBD8-33F0-F7D3E61DBE24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9" creationId="{83FD8B45-29AE-3C3B-EEAD-6B5D959254D1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20" creationId="{9A0506F0-8029-5896-2614-AE774BDBEB51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21" creationId="{8C0C4482-12B2-C176-9E47-CB98CDBB330D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2" creationId="{013BC9AE-F7D6-E17C-1FDD-6DF5BE3895F5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3" creationId="{510CA07C-CA47-E17F-DB3B-8D146AB28C26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4" creationId="{6875547E-4F86-1F23-A7A5-B5D8A6EBD30F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5" creationId="{E3A6E647-8F83-87F2-3011-FD46A92EAB3E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6" creationId="{1A8AA0F6-CA86-4813-3B37-A5D0A9826EC4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7" creationId="{0DD71861-C8AF-6B89-45E0-144AD5E21E2C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8" creationId="{FEE75B2B-0FDF-FC01-9D02-431F4A13EB3D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9" creationId="{AE21CADD-5B1F-0D80-1066-8D3417DA9E28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0" creationId="{6C8A8D04-25ED-0002-BEA8-ABEE619D9BB2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1" creationId="{331AEFB1-409F-DB0E-09B9-4FC12114AA77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2" creationId="{965DABD3-8519-BD45-4494-2F7295F83C21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3" creationId="{98E11F30-DD82-C42D-548B-37855E406CA8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4" creationId="{3339EB78-0F20-223D-27D5-9750D8DB7242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5" creationId="{0DFD0E09-B03D-FF6A-D236-8DE485006F29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6" creationId="{37CC15F9-01B0-2C09-7BF8-EC6BD7B802FC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7" creationId="{1F8A1C5E-411D-4BC6-B24B-2F348EDF3409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8" creationId="{404F7447-F205-380C-748F-870E8933940A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9" creationId="{8BE87430-DDF4-AF20-BEC6-96F81C7589F0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0" creationId="{2EEE0B9A-4036-53DF-A001-4EB7B82C607F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1" creationId="{159DBD98-23DC-DD79-9B84-5DF0722EAA3B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2" creationId="{50548184-EE75-8E68-97B5-9D4E5C51CB22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3" creationId="{3BEBCABD-39BF-3E02-CFAF-470A2EA819AE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4" creationId="{7DA80616-BB20-7C77-2B2D-FA10FFE20B0C}"/>
          </ac:spMkLst>
        </pc:spChg>
        <pc:picChg chg="add mod">
          <ac:chgData name="Ju Seong Han" userId="9a3832e011e533d0" providerId="LiveId" clId="{6255D507-386A-4490-9E6C-B1343B354932}" dt="2023-07-16T15:13:26.512" v="2425" actId="1076"/>
          <ac:picMkLst>
            <pc:docMk/>
            <pc:sldMk cId="605898365" sldId="438"/>
            <ac:picMk id="16" creationId="{8380C806-7BFB-ECCC-9066-CA53CD3A8FF9}"/>
          </ac:picMkLst>
        </pc:picChg>
        <pc:cxnChg chg="del mod">
          <ac:chgData name="Ju Seong Han" userId="9a3832e011e533d0" providerId="LiveId" clId="{6255D507-386A-4490-9E6C-B1343B354932}" dt="2023-07-15T07:42:40.312" v="636" actId="478"/>
          <ac:cxnSpMkLst>
            <pc:docMk/>
            <pc:sldMk cId="605898365" sldId="438"/>
            <ac:cxnSpMk id="16" creationId="{D4D0AB6F-48C1-4F20-BB70-9F0188BB63E6}"/>
          </ac:cxnSpMkLst>
        </pc:cxnChg>
      </pc:sldChg>
      <pc:sldChg chg="delSp modSp del mod ord">
        <pc:chgData name="Ju Seong Han" userId="9a3832e011e533d0" providerId="LiveId" clId="{6255D507-386A-4490-9E6C-B1343B354932}" dt="2023-07-16T15:13:33.003" v="2427" actId="47"/>
        <pc:sldMkLst>
          <pc:docMk/>
          <pc:sldMk cId="713499548" sldId="439"/>
        </pc:sldMkLst>
        <pc:spChg chg="mod">
          <ac:chgData name="Ju Seong Han" userId="9a3832e011e533d0" providerId="LiveId" clId="{6255D507-386A-4490-9E6C-B1343B354932}" dt="2023-07-16T15:13:31.275" v="2426" actId="21"/>
          <ac:spMkLst>
            <pc:docMk/>
            <pc:sldMk cId="713499548" sldId="439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5T07:42:05.806" v="619" actId="478"/>
          <ac:spMkLst>
            <pc:docMk/>
            <pc:sldMk cId="713499548" sldId="439"/>
            <ac:spMk id="15" creationId="{1046D602-7846-E303-69D1-D314A2DA7035}"/>
          </ac:spMkLst>
        </pc:spChg>
        <pc:picChg chg="mod">
          <ac:chgData name="Ju Seong Han" userId="9a3832e011e533d0" providerId="LiveId" clId="{6255D507-386A-4490-9E6C-B1343B354932}" dt="2023-07-15T07:42:12.935" v="620" actId="1076"/>
          <ac:picMkLst>
            <pc:docMk/>
            <pc:sldMk cId="713499548" sldId="439"/>
            <ac:picMk id="10" creationId="{002C7FBC-35F4-159C-562E-B0A79A6C779D}"/>
          </ac:picMkLst>
        </pc:picChg>
      </pc:sldChg>
      <pc:sldChg chg="addSp delSp modSp add mod">
        <pc:chgData name="Ju Seong Han" userId="9a3832e011e533d0" providerId="LiveId" clId="{6255D507-386A-4490-9E6C-B1343B354932}" dt="2023-07-15T09:22:01.689" v="783" actId="1076"/>
        <pc:sldMkLst>
          <pc:docMk/>
          <pc:sldMk cId="1085665192" sldId="440"/>
        </pc:sldMkLst>
        <pc:spChg chg="mod">
          <ac:chgData name="Ju Seong Han" userId="9a3832e011e533d0" providerId="LiveId" clId="{6255D507-386A-4490-9E6C-B1343B354932}" dt="2023-07-15T07:45:55.810" v="690" actId="20577"/>
          <ac:spMkLst>
            <pc:docMk/>
            <pc:sldMk cId="1085665192" sldId="440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3" creationId="{D1AD9781-5F8D-C324-57D4-EF464A073F39}"/>
          </ac:spMkLst>
        </pc:spChg>
        <pc:spChg chg="add mod">
          <ac:chgData name="Ju Seong Han" userId="9a3832e011e533d0" providerId="LiveId" clId="{6255D507-386A-4490-9E6C-B1343B354932}" dt="2023-07-15T09:21:58.384" v="782" actId="1076"/>
          <ac:spMkLst>
            <pc:docMk/>
            <pc:sldMk cId="1085665192" sldId="440"/>
            <ac:spMk id="4" creationId="{8A153BF5-1ED5-BA52-2A87-FFA2255CDF12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9" creationId="{F3CCDBE3-160F-AC10-448A-AB08C12043D7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17" creationId="{09C32A86-A96D-378B-44E5-A0C839B54408}"/>
          </ac:spMkLst>
        </pc:spChg>
        <pc:spChg chg="add del mod">
          <ac:chgData name="Ju Seong Han" userId="9a3832e011e533d0" providerId="LiveId" clId="{6255D507-386A-4490-9E6C-B1343B354932}" dt="2023-07-14T11:40:35.452" v="63" actId="113"/>
          <ac:spMkLst>
            <pc:docMk/>
            <pc:sldMk cId="1085665192" sldId="440"/>
            <ac:spMk id="18" creationId="{77F21CE0-B63A-6F5E-9D36-E4D10FE5A9B8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19" creationId="{6BFDA11D-708A-A8AB-BA18-54731D1FF478}"/>
          </ac:spMkLst>
        </pc:sp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4" creationId="{FA7FBA8A-AEC7-C824-8D4A-19B7EC454C86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5" creationId="{BFE94F4B-310D-C91B-55ED-8CF1013F2EAC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8" creationId="{51F66450-3381-0FCE-C0C1-7BF232937B7C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0" creationId="{99394E5D-F5DD-5000-9673-AC18366D5A12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1" creationId="{EF956DE4-1A7F-2291-2F8F-A3B46FBB81A1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2" creationId="{666D12AE-6DCB-CD27-5972-5DEF15DEBA4A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3" creationId="{35B0B2B9-6690-C2F7-F5BB-C541D83CE527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4" creationId="{CCF05C67-3F2C-17F6-E805-FF36EB0773A9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5" creationId="{3829910A-1CF2-9BF0-DD6D-51DC0021EEF6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6" creationId="{5435D508-B572-6EA8-E44D-4674FBEB63E3}"/>
          </ac:picMkLst>
        </pc:picChg>
        <pc:picChg chg="add mod">
          <ac:chgData name="Ju Seong Han" userId="9a3832e011e533d0" providerId="LiveId" clId="{6255D507-386A-4490-9E6C-B1343B354932}" dt="2023-07-15T09:22:01.689" v="783" actId="1076"/>
          <ac:picMkLst>
            <pc:docMk/>
            <pc:sldMk cId="1085665192" sldId="440"/>
            <ac:picMk id="21" creationId="{4153601F-8202-260D-6ADC-7B8F5CCCA5DD}"/>
          </ac:picMkLst>
        </pc:picChg>
      </pc:sldChg>
      <pc:sldChg chg="addSp delSp modSp add mod">
        <pc:chgData name="Ju Seong Han" userId="9a3832e011e533d0" providerId="LiveId" clId="{6255D507-386A-4490-9E6C-B1343B354932}" dt="2023-07-15T07:46:02.230" v="691"/>
        <pc:sldMkLst>
          <pc:docMk/>
          <pc:sldMk cId="107908560" sldId="441"/>
        </pc:sldMkLst>
        <pc:spChg chg="mod">
          <ac:chgData name="Ju Seong Han" userId="9a3832e011e533d0" providerId="LiveId" clId="{6255D507-386A-4490-9E6C-B1343B354932}" dt="2023-07-15T07:46:02.230" v="691"/>
          <ac:spMkLst>
            <pc:docMk/>
            <pc:sldMk cId="107908560" sldId="441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3" creationId="{D1AD9781-5F8D-C324-57D4-EF464A073F39}"/>
          </ac:spMkLst>
        </pc:spChg>
        <pc:spChg chg="add del mod">
          <ac:chgData name="Ju Seong Han" userId="9a3832e011e533d0" providerId="LiveId" clId="{6255D507-386A-4490-9E6C-B1343B354932}" dt="2023-07-14T12:03:57.735" v="159" actId="478"/>
          <ac:spMkLst>
            <pc:docMk/>
            <pc:sldMk cId="107908560" sldId="441"/>
            <ac:spMk id="4" creationId="{859AE610-2681-CB6F-6DE4-EACB98A58EEF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9" creationId="{F3CCDBE3-160F-AC10-448A-AB08C12043D7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17" creationId="{09C32A86-A96D-378B-44E5-A0C839B54408}"/>
          </ac:spMkLst>
        </pc:spChg>
        <pc:spChg chg="mod">
          <ac:chgData name="Ju Seong Han" userId="9a3832e011e533d0" providerId="LiveId" clId="{6255D507-386A-4490-9E6C-B1343B354932}" dt="2023-07-14T11:46:17.696" v="143" actId="113"/>
          <ac:spMkLst>
            <pc:docMk/>
            <pc:sldMk cId="107908560" sldId="441"/>
            <ac:spMk id="19" creationId="{6BFDA11D-708A-A8AB-BA18-54731D1FF478}"/>
          </ac:spMkLst>
        </pc:spChg>
        <pc:spChg chg="add del mod">
          <ac:chgData name="Ju Seong Han" userId="9a3832e011e533d0" providerId="LiveId" clId="{6255D507-386A-4490-9E6C-B1343B354932}" dt="2023-07-14T11:41:36.092" v="87" actId="22"/>
          <ac:spMkLst>
            <pc:docMk/>
            <pc:sldMk cId="107908560" sldId="441"/>
            <ac:spMk id="20" creationId="{87D2E03A-1EC9-9C61-B5D8-68C18944449D}"/>
          </ac:spMkLst>
        </pc:spChg>
        <pc:spChg chg="add del">
          <ac:chgData name="Ju Seong Han" userId="9a3832e011e533d0" providerId="LiveId" clId="{6255D507-386A-4490-9E6C-B1343B354932}" dt="2023-07-14T11:41:37.829" v="89" actId="22"/>
          <ac:spMkLst>
            <pc:docMk/>
            <pc:sldMk cId="107908560" sldId="441"/>
            <ac:spMk id="22" creationId="{3035C89E-F6E7-704D-1B97-A399EBF3B6A7}"/>
          </ac:spMkLst>
        </pc:spChg>
        <pc:spChg chg="add del mod">
          <ac:chgData name="Ju Seong Han" userId="9a3832e011e533d0" providerId="LiveId" clId="{6255D507-386A-4490-9E6C-B1343B354932}" dt="2023-07-14T11:46:22.907" v="146"/>
          <ac:spMkLst>
            <pc:docMk/>
            <pc:sldMk cId="107908560" sldId="441"/>
            <ac:spMk id="24" creationId="{994E4D65-76A7-17E7-C715-D079F080DD7C}"/>
          </ac:spMkLst>
        </pc:sp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4" creationId="{FA7FBA8A-AEC7-C824-8D4A-19B7EC454C86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5" creationId="{BFE94F4B-310D-C91B-55ED-8CF1013F2EAC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8" creationId="{51F66450-3381-0FCE-C0C1-7BF232937B7C}"/>
          </ac:picMkLst>
        </pc:picChg>
        <pc:picChg chg="add mod">
          <ac:chgData name="Ju Seong Han" userId="9a3832e011e533d0" providerId="LiveId" clId="{6255D507-386A-4490-9E6C-B1343B354932}" dt="2023-07-14T12:09:14.142" v="171" actId="1076"/>
          <ac:picMkLst>
            <pc:docMk/>
            <pc:sldMk cId="107908560" sldId="441"/>
            <ac:picMk id="8" creationId="{713F53A9-4F63-7C15-3358-3FA095DAE22F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0" creationId="{99394E5D-F5DD-5000-9673-AC18366D5A12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1" creationId="{EF956DE4-1A7F-2291-2F8F-A3B46FBB81A1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2" creationId="{666D12AE-6DCB-CD27-5972-5DEF15DEBA4A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3" creationId="{35B0B2B9-6690-C2F7-F5BB-C541D83CE527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4" creationId="{CCF05C67-3F2C-17F6-E805-FF36EB0773A9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5" creationId="{3829910A-1CF2-9BF0-DD6D-51DC0021EEF6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6" creationId="{5435D508-B572-6EA8-E44D-4674FBEB63E3}"/>
          </ac:picMkLst>
        </pc:picChg>
      </pc:sldChg>
      <pc:sldChg chg="addSp delSp modSp add mod ord">
        <pc:chgData name="Ju Seong Han" userId="9a3832e011e533d0" providerId="LiveId" clId="{6255D507-386A-4490-9E6C-B1343B354932}" dt="2023-07-16T12:59:22.725" v="2066" actId="6549"/>
        <pc:sldMkLst>
          <pc:docMk/>
          <pc:sldMk cId="1473346611" sldId="442"/>
        </pc:sldMkLst>
        <pc:spChg chg="mod">
          <ac:chgData name="Ju Seong Han" userId="9a3832e011e533d0" providerId="LiveId" clId="{6255D507-386A-4490-9E6C-B1343B354932}" dt="2023-07-16T12:59:22.725" v="2066" actId="6549"/>
          <ac:spMkLst>
            <pc:docMk/>
            <pc:sldMk cId="1473346611" sldId="442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4T12:08:37.329" v="167" actId="14100"/>
          <ac:spMkLst>
            <pc:docMk/>
            <pc:sldMk cId="1473346611" sldId="442"/>
            <ac:spMk id="4" creationId="{E990BFCD-3C33-C879-8C5D-E2E9BA35C5B9}"/>
          </ac:spMkLst>
        </pc:spChg>
        <pc:spChg chg="add mod">
          <ac:chgData name="Ju Seong Han" userId="9a3832e011e533d0" providerId="LiveId" clId="{6255D507-386A-4490-9E6C-B1343B354932}" dt="2023-07-14T12:08:48.628" v="170" actId="14100"/>
          <ac:spMkLst>
            <pc:docMk/>
            <pc:sldMk cId="1473346611" sldId="442"/>
            <ac:spMk id="9" creationId="{307D9EFF-35B6-24BE-2458-3D0184BE67D2}"/>
          </ac:spMkLst>
        </pc:spChg>
        <pc:spChg chg="add del">
          <ac:chgData name="Ju Seong Han" userId="9a3832e011e533d0" providerId="LiveId" clId="{6255D507-386A-4490-9E6C-B1343B354932}" dt="2023-07-14T12:18:30.128" v="173" actId="22"/>
          <ac:spMkLst>
            <pc:docMk/>
            <pc:sldMk cId="1473346611" sldId="442"/>
            <ac:spMk id="11" creationId="{3C71DA4F-CA8F-EA6F-1419-C71F18E0C336}"/>
          </ac:spMkLst>
        </pc:spChg>
        <pc:spChg chg="add mod">
          <ac:chgData name="Ju Seong Han" userId="9a3832e011e533d0" providerId="LiveId" clId="{6255D507-386A-4490-9E6C-B1343B354932}" dt="2023-07-14T12:22:06.852" v="179" actId="1076"/>
          <ac:spMkLst>
            <pc:docMk/>
            <pc:sldMk cId="1473346611" sldId="442"/>
            <ac:spMk id="13" creationId="{9EB5EA7D-B207-2DB2-393D-137E75E0E9E9}"/>
          </ac:spMkLst>
        </pc:spChg>
        <pc:spChg chg="del">
          <ac:chgData name="Ju Seong Han" userId="9a3832e011e533d0" providerId="LiveId" clId="{6255D507-386A-4490-9E6C-B1343B354932}" dt="2023-07-14T12:08:31.153" v="164" actId="478"/>
          <ac:spMkLst>
            <pc:docMk/>
            <pc:sldMk cId="1473346611" sldId="442"/>
            <ac:spMk id="19" creationId="{6BFDA11D-708A-A8AB-BA18-54731D1FF478}"/>
          </ac:spMkLst>
        </pc:spChg>
        <pc:picChg chg="del mod">
          <ac:chgData name="Ju Seong Han" userId="9a3832e011e533d0" providerId="LiveId" clId="{6255D507-386A-4490-9E6C-B1343B354932}" dt="2023-07-14T12:08:30.042" v="163" actId="478"/>
          <ac:picMkLst>
            <pc:docMk/>
            <pc:sldMk cId="1473346611" sldId="442"/>
            <ac:picMk id="8" creationId="{713F53A9-4F63-7C15-3358-3FA095DAE22F}"/>
          </ac:picMkLst>
        </pc:picChg>
        <pc:picChg chg="add mod">
          <ac:chgData name="Ju Seong Han" userId="9a3832e011e533d0" providerId="LiveId" clId="{6255D507-386A-4490-9E6C-B1343B354932}" dt="2023-07-14T12:22:10.160" v="181" actId="1076"/>
          <ac:picMkLst>
            <pc:docMk/>
            <pc:sldMk cId="1473346611" sldId="442"/>
            <ac:picMk id="15" creationId="{60005224-2D03-0358-F5ED-482C79956C6D}"/>
          </ac:picMkLst>
        </pc:picChg>
      </pc:sldChg>
      <pc:sldChg chg="addSp delSp modSp add mod ord">
        <pc:chgData name="Ju Seong Han" userId="9a3832e011e533d0" providerId="LiveId" clId="{6255D507-386A-4490-9E6C-B1343B354932}" dt="2023-07-16T13:46:27.788" v="2226" actId="20577"/>
        <pc:sldMkLst>
          <pc:docMk/>
          <pc:sldMk cId="2588198593" sldId="443"/>
        </pc:sldMkLst>
        <pc:spChg chg="mod">
          <ac:chgData name="Ju Seong Han" userId="9a3832e011e533d0" providerId="LiveId" clId="{6255D507-386A-4490-9E6C-B1343B354932}" dt="2023-07-15T07:46:11.444" v="694"/>
          <ac:spMkLst>
            <pc:docMk/>
            <pc:sldMk cId="2588198593" sldId="443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6T12:59:07.735" v="2061" actId="1076"/>
          <ac:spMkLst>
            <pc:docMk/>
            <pc:sldMk cId="2588198593" sldId="443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16T12:59:02.308" v="2060" actId="113"/>
          <ac:spMkLst>
            <pc:docMk/>
            <pc:sldMk cId="2588198593" sldId="443"/>
            <ac:spMk id="4" creationId="{59FE26A6-A9DB-1446-EB22-EBA325927397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4" creationId="{E990BFCD-3C33-C879-8C5D-E2E9BA35C5B9}"/>
          </ac:spMkLst>
        </pc:spChg>
        <pc:spChg chg="add del mod">
          <ac:chgData name="Ju Seong Han" userId="9a3832e011e533d0" providerId="LiveId" clId="{6255D507-386A-4490-9E6C-B1343B354932}" dt="2023-07-14T12:27:36.917" v="256" actId="478"/>
          <ac:spMkLst>
            <pc:docMk/>
            <pc:sldMk cId="2588198593" sldId="443"/>
            <ac:spMk id="5" creationId="{885E92A6-B42F-23A4-6F08-704531127528}"/>
          </ac:spMkLst>
        </pc:spChg>
        <pc:spChg chg="add mod">
          <ac:chgData name="Ju Seong Han" userId="9a3832e011e533d0" providerId="LiveId" clId="{6255D507-386A-4490-9E6C-B1343B354932}" dt="2023-07-16T12:59:01.011" v="2059" actId="113"/>
          <ac:spMkLst>
            <pc:docMk/>
            <pc:sldMk cId="2588198593" sldId="443"/>
            <ac:spMk id="5" creationId="{AEAEA5A6-2197-081B-FFA8-9F444215033B}"/>
          </ac:spMkLst>
        </pc:spChg>
        <pc:spChg chg="add mod">
          <ac:chgData name="Ju Seong Han" userId="9a3832e011e533d0" providerId="LiveId" clId="{6255D507-386A-4490-9E6C-B1343B354932}" dt="2023-07-16T13:22:23.022" v="2197" actId="1076"/>
          <ac:spMkLst>
            <pc:docMk/>
            <pc:sldMk cId="2588198593" sldId="443"/>
            <ac:spMk id="8" creationId="{205F011B-4633-4CFE-CB6B-8E73B9BBFDB1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9" creationId="{307D9EFF-35B6-24BE-2458-3D0184BE67D2}"/>
          </ac:spMkLst>
        </pc:spChg>
        <pc:spChg chg="add mod">
          <ac:chgData name="Ju Seong Han" userId="9a3832e011e533d0" providerId="LiveId" clId="{6255D507-386A-4490-9E6C-B1343B354932}" dt="2023-07-16T13:46:27.788" v="2226" actId="20577"/>
          <ac:spMkLst>
            <pc:docMk/>
            <pc:sldMk cId="2588198593" sldId="443"/>
            <ac:spMk id="9" creationId="{69E1B30B-923F-4088-6EC6-BFF20EF20C28}"/>
          </ac:spMkLst>
        </pc:spChg>
        <pc:spChg chg="add mod">
          <ac:chgData name="Ju Seong Han" userId="9a3832e011e533d0" providerId="LiveId" clId="{6255D507-386A-4490-9E6C-B1343B354932}" dt="2023-07-16T13:10:39.348" v="2121" actId="5793"/>
          <ac:spMkLst>
            <pc:docMk/>
            <pc:sldMk cId="2588198593" sldId="443"/>
            <ac:spMk id="10" creationId="{3570597D-1919-E87B-C780-283D2D32E881}"/>
          </ac:spMkLst>
        </pc:spChg>
        <pc:spChg chg="add del mod">
          <ac:chgData name="Ju Seong Han" userId="9a3832e011e533d0" providerId="LiveId" clId="{6255D507-386A-4490-9E6C-B1343B354932}" dt="2023-07-15T09:18:47.693" v="763" actId="21"/>
          <ac:spMkLst>
            <pc:docMk/>
            <pc:sldMk cId="2588198593" sldId="443"/>
            <ac:spMk id="11" creationId="{B8F3170C-D3EB-7E73-626D-EBCF14B33DEA}"/>
          </ac:spMkLst>
        </pc:spChg>
        <pc:spChg chg="add del mod">
          <ac:chgData name="Ju Seong Han" userId="9a3832e011e533d0" providerId="LiveId" clId="{6255D507-386A-4490-9E6C-B1343B354932}" dt="2023-07-16T13:10:23.753" v="2108" actId="478"/>
          <ac:spMkLst>
            <pc:docMk/>
            <pc:sldMk cId="2588198593" sldId="443"/>
            <ac:spMk id="12" creationId="{49A94B68-01E7-177A-581E-E5DFDE685853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13" creationId="{9EB5EA7D-B207-2DB2-393D-137E75E0E9E9}"/>
          </ac:spMkLst>
        </pc:spChg>
        <pc:spChg chg="add mod">
          <ac:chgData name="Ju Seong Han" userId="9a3832e011e533d0" providerId="LiveId" clId="{6255D507-386A-4490-9E6C-B1343B354932}" dt="2023-07-16T13:46:11.181" v="2200" actId="20577"/>
          <ac:spMkLst>
            <pc:docMk/>
            <pc:sldMk cId="2588198593" sldId="443"/>
            <ac:spMk id="14" creationId="{D350CF23-CD87-FFA2-A8BB-A9422FD0F648}"/>
          </ac:spMkLst>
        </pc:spChg>
        <pc:picChg chg="del">
          <ac:chgData name="Ju Seong Han" userId="9a3832e011e533d0" providerId="LiveId" clId="{6255D507-386A-4490-9E6C-B1343B354932}" dt="2023-07-14T12:24:42.413" v="183" actId="478"/>
          <ac:picMkLst>
            <pc:docMk/>
            <pc:sldMk cId="2588198593" sldId="443"/>
            <ac:picMk id="15" creationId="{60005224-2D03-0358-F5ED-482C79956C6D}"/>
          </ac:picMkLst>
        </pc:picChg>
      </pc:sldChg>
      <pc:sldChg chg="addSp delSp modSp add del mod">
        <pc:chgData name="Ju Seong Han" userId="9a3832e011e533d0" providerId="LiveId" clId="{6255D507-386A-4490-9E6C-B1343B354932}" dt="2023-07-15T08:03:23.453" v="731" actId="47"/>
        <pc:sldMkLst>
          <pc:docMk/>
          <pc:sldMk cId="3455256545" sldId="444"/>
        </pc:sldMkLst>
        <pc:spChg chg="del mod">
          <ac:chgData name="Ju Seong Han" userId="9a3832e011e533d0" providerId="LiveId" clId="{6255D507-386A-4490-9E6C-B1343B354932}" dt="2023-07-14T14:37:35.764" v="607" actId="478"/>
          <ac:spMkLst>
            <pc:docMk/>
            <pc:sldMk cId="3455256545" sldId="444"/>
            <ac:spMk id="2" creationId="{00000000-0000-0000-0000-000000000000}"/>
          </ac:spMkLst>
        </pc:spChg>
        <pc:spChg chg="add del mod">
          <ac:chgData name="Ju Seong Han" userId="9a3832e011e533d0" providerId="LiveId" clId="{6255D507-386A-4490-9E6C-B1343B354932}" dt="2023-07-14T14:37:38.298" v="610" actId="478"/>
          <ac:spMkLst>
            <pc:docMk/>
            <pc:sldMk cId="3455256545" sldId="444"/>
            <ac:spMk id="5" creationId="{244CF6A0-98FA-128F-AA73-4275379A666B}"/>
          </ac:spMkLst>
        </pc:spChg>
        <pc:spChg chg="add del mod">
          <ac:chgData name="Ju Seong Han" userId="9a3832e011e533d0" providerId="LiveId" clId="{6255D507-386A-4490-9E6C-B1343B354932}" dt="2023-07-14T14:37:36.540" v="609"/>
          <ac:spMkLst>
            <pc:docMk/>
            <pc:sldMk cId="3455256545" sldId="444"/>
            <ac:spMk id="9" creationId="{93893F60-18E5-2FE0-9C55-908F8F89E0FA}"/>
          </ac:spMkLst>
        </pc:spChg>
        <pc:spChg chg="add mod">
          <ac:chgData name="Ju Seong Han" userId="9a3832e011e533d0" providerId="LiveId" clId="{6255D507-386A-4490-9E6C-B1343B354932}" dt="2023-07-15T07:46:17.187" v="698" actId="20577"/>
          <ac:spMkLst>
            <pc:docMk/>
            <pc:sldMk cId="3455256545" sldId="444"/>
            <ac:spMk id="12" creationId="{A3163F35-55E2-C3BF-73A2-F7158F99765D}"/>
          </ac:spMkLst>
        </pc:spChg>
      </pc:sldChg>
      <pc:sldChg chg="addSp delSp modSp add mod">
        <pc:chgData name="Ju Seong Han" userId="9a3832e011e533d0" providerId="LiveId" clId="{6255D507-386A-4490-9E6C-B1343B354932}" dt="2023-07-16T13:47:17.436" v="2245"/>
        <pc:sldMkLst>
          <pc:docMk/>
          <pc:sldMk cId="3437554291" sldId="445"/>
        </pc:sldMkLst>
        <pc:spChg chg="del mod">
          <ac:chgData name="Ju Seong Han" userId="9a3832e011e533d0" providerId="LiveId" clId="{6255D507-386A-4490-9E6C-B1343B354932}" dt="2023-07-14T14:37:41.460" v="612" actId="478"/>
          <ac:spMkLst>
            <pc:docMk/>
            <pc:sldMk cId="3437554291" sldId="445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6T13:47:17.436" v="2245"/>
          <ac:spMkLst>
            <pc:docMk/>
            <pc:sldMk cId="3437554291" sldId="445"/>
            <ac:spMk id="2" creationId="{66690D18-F3E5-542A-B008-BC36FFE5E13E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16T13:47:16.850" v="2244" actId="1076"/>
          <ac:spMkLst>
            <pc:docMk/>
            <pc:sldMk cId="3437554291" sldId="445"/>
            <ac:spMk id="4" creationId="{CD013A87-0CBD-1230-AD1C-10169709A23A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8" creationId="{205F011B-4633-4CFE-CB6B-8E73B9BBFDB1}"/>
          </ac:spMkLst>
        </pc:spChg>
        <pc:spChg chg="add del mod">
          <ac:chgData name="Ju Seong Han" userId="9a3832e011e533d0" providerId="LiveId" clId="{6255D507-386A-4490-9E6C-B1343B354932}" dt="2023-07-14T14:37:44.404" v="614" actId="478"/>
          <ac:spMkLst>
            <pc:docMk/>
            <pc:sldMk cId="3437554291" sldId="445"/>
            <ac:spMk id="9" creationId="{875295F5-772C-D629-A7B5-EE43887525DB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10" creationId="{3570597D-1919-E87B-C780-283D2D32E881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11" creationId="{B8F3170C-D3EB-7E73-626D-EBCF14B33DEA}"/>
          </ac:spMkLst>
        </pc:spChg>
        <pc:spChg chg="add mod">
          <ac:chgData name="Ju Seong Han" userId="9a3832e011e533d0" providerId="LiveId" clId="{6255D507-386A-4490-9E6C-B1343B354932}" dt="2023-07-15T07:46:23.498" v="702" actId="20577"/>
          <ac:spMkLst>
            <pc:docMk/>
            <pc:sldMk cId="3437554291" sldId="445"/>
            <ac:spMk id="12" creationId="{A94C2695-D5FB-4BDC-EFDC-A712F7E14CBE}"/>
          </ac:spMkLst>
        </pc:spChg>
      </pc:sldChg>
      <pc:sldChg chg="addSp delSp modSp add mod ord">
        <pc:chgData name="Ju Seong Han" userId="9a3832e011e533d0" providerId="LiveId" clId="{6255D507-386A-4490-9E6C-B1343B354932}" dt="2023-07-16T12:59:45.619" v="2095" actId="20577"/>
        <pc:sldMkLst>
          <pc:docMk/>
          <pc:sldMk cId="3050754900" sldId="446"/>
        </pc:sldMkLst>
        <pc:spChg chg="mod">
          <ac:chgData name="Ju Seong Han" userId="9a3832e011e533d0" providerId="LiveId" clId="{6255D507-386A-4490-9E6C-B1343B354932}" dt="2023-07-16T12:59:25.563" v="2067" actId="6549"/>
          <ac:spMkLst>
            <pc:docMk/>
            <pc:sldMk cId="3050754900" sldId="446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5T07:47:12.168" v="724" actId="1076"/>
          <ac:spMkLst>
            <pc:docMk/>
            <pc:sldMk cId="3050754900" sldId="446"/>
            <ac:spMk id="3" creationId="{A4033E07-35C1-6BC8-09BF-332A39A0E55D}"/>
          </ac:spMkLst>
        </pc:spChg>
        <pc:spChg chg="add mod">
          <ac:chgData name="Ju Seong Han" userId="9a3832e011e533d0" providerId="LiveId" clId="{6255D507-386A-4490-9E6C-B1343B354932}" dt="2023-07-15T07:47:12.168" v="724" actId="1076"/>
          <ac:spMkLst>
            <pc:docMk/>
            <pc:sldMk cId="3050754900" sldId="446"/>
            <ac:spMk id="12" creationId="{2B7993FA-A67C-A775-DC59-84C9FBB7C9DE}"/>
          </ac:spMkLst>
        </pc:spChg>
        <pc:spChg chg="add mod">
          <ac:chgData name="Ju Seong Han" userId="9a3832e011e533d0" providerId="LiveId" clId="{6255D507-386A-4490-9E6C-B1343B354932}" dt="2023-07-15T07:47:31.035" v="728" actId="5793"/>
          <ac:spMkLst>
            <pc:docMk/>
            <pc:sldMk cId="3050754900" sldId="446"/>
            <ac:spMk id="18" creationId="{998BB98C-B1C8-FADF-D79A-A87E093BF349}"/>
          </ac:spMkLst>
        </pc:spChg>
        <pc:spChg chg="mod">
          <ac:chgData name="Ju Seong Han" userId="9a3832e011e533d0" providerId="LiveId" clId="{6255D507-386A-4490-9E6C-B1343B354932}" dt="2023-07-16T12:59:45.619" v="2095" actId="20577"/>
          <ac:spMkLst>
            <pc:docMk/>
            <pc:sldMk cId="3050754900" sldId="446"/>
            <ac:spMk id="19" creationId="{6BFDA11D-708A-A8AB-BA18-54731D1FF478}"/>
          </ac:spMkLst>
        </pc:sp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4" creationId="{D149F5B9-6EAB-0A08-F3BF-79CF660072E4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5" creationId="{48535364-6327-8875-3BCA-BFE5E6B2AA8F}"/>
          </ac:picMkLst>
        </pc:picChg>
        <pc:picChg chg="del">
          <ac:chgData name="Ju Seong Han" userId="9a3832e011e533d0" providerId="LiveId" clId="{6255D507-386A-4490-9E6C-B1343B354932}" dt="2023-07-15T07:46:57.867" v="722" actId="478"/>
          <ac:picMkLst>
            <pc:docMk/>
            <pc:sldMk cId="3050754900" sldId="446"/>
            <ac:picMk id="8" creationId="{713F53A9-4F63-7C15-3358-3FA095DAE22F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9" creationId="{FFDA4F0F-0B31-14DF-0B04-7564C278F325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0" creationId="{10BC2CC7-9B97-5C44-4DE4-8E2B6059CF98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1" creationId="{0069CEDA-1866-7809-5CA6-EFB8E93D33ED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3" creationId="{1C1FE5DF-9233-94CC-F9C1-F004508441FE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4" creationId="{D5DF2C00-C567-10D3-1FF8-B99E29C6B74A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5" creationId="{D4B8EFEE-D71F-9763-DB24-324B399470D0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6" creationId="{9D54A748-9D6A-62F1-0415-FB3742622F9E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7" creationId="{F1879E01-8F1C-527A-0BB4-1D1CA926004F}"/>
          </ac:picMkLst>
        </pc:picChg>
      </pc:sldChg>
      <pc:sldChg chg="addSp delSp modSp add del mod">
        <pc:chgData name="Ju Seong Han" userId="9a3832e011e533d0" providerId="LiveId" clId="{6255D507-386A-4490-9E6C-B1343B354932}" dt="2023-07-16T13:47:19.708" v="2246" actId="47"/>
        <pc:sldMkLst>
          <pc:docMk/>
          <pc:sldMk cId="2504150814" sldId="447"/>
        </pc:sldMkLst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16T13:46:59.756" v="2240" actId="20577"/>
          <ac:spMkLst>
            <pc:docMk/>
            <pc:sldMk cId="2504150814" sldId="447"/>
            <ac:spMk id="3" creationId="{5B4CC64F-88F0-FE55-F141-E9DF4FCE87FD}"/>
          </ac:spMkLst>
        </pc:spChg>
        <pc:spChg chg="add del mod">
          <ac:chgData name="Ju Seong Han" userId="9a3832e011e533d0" providerId="LiveId" clId="{6255D507-386A-4490-9E6C-B1343B354932}" dt="2023-07-15T08:05:08.549" v="742" actId="478"/>
          <ac:spMkLst>
            <pc:docMk/>
            <pc:sldMk cId="2504150814" sldId="447"/>
            <ac:spMk id="4" creationId="{4FEB7B95-7A41-FC37-B8EC-1DD4958E7859}"/>
          </ac:spMkLst>
        </pc:spChg>
        <pc:spChg chg="add del mod">
          <ac:chgData name="Ju Seong Han" userId="9a3832e011e533d0" providerId="LiveId" clId="{6255D507-386A-4490-9E6C-B1343B354932}" dt="2023-07-15T09:18:59.860" v="769" actId="478"/>
          <ac:spMkLst>
            <pc:docMk/>
            <pc:sldMk cId="2504150814" sldId="447"/>
            <ac:spMk id="5" creationId="{CFD5DCDD-C931-DE4F-0773-93956F373BE6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8" creationId="{205F011B-4633-4CFE-CB6B-8E73B9BBFDB1}"/>
          </ac:spMkLst>
        </pc:spChg>
        <pc:spChg chg="add del mod">
          <ac:chgData name="Ju Seong Han" userId="9a3832e011e533d0" providerId="LiveId" clId="{6255D507-386A-4490-9E6C-B1343B354932}" dt="2023-07-16T13:47:09.408" v="2243" actId="478"/>
          <ac:spMkLst>
            <pc:docMk/>
            <pc:sldMk cId="2504150814" sldId="447"/>
            <ac:spMk id="9" creationId="{1DF81243-6064-9DE3-09C2-7A92DBEB21CC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10" creationId="{3570597D-1919-E87B-C780-283D2D32E881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11" creationId="{B8F3170C-D3EB-7E73-626D-EBCF14B33DEA}"/>
          </ac:spMkLst>
        </pc:spChg>
      </pc:sldChg>
      <pc:sldChg chg="modSp add mod ord">
        <pc:chgData name="Ju Seong Han" userId="9a3832e011e533d0" providerId="LiveId" clId="{6255D507-386A-4490-9E6C-B1343B354932}" dt="2023-07-16T12:33:38.299" v="1909" actId="20577"/>
        <pc:sldMkLst>
          <pc:docMk/>
          <pc:sldMk cId="1773567182" sldId="448"/>
        </pc:sldMkLst>
        <pc:spChg chg="mod">
          <ac:chgData name="Ju Seong Han" userId="9a3832e011e533d0" providerId="LiveId" clId="{6255D507-386A-4490-9E6C-B1343B354932}" dt="2023-07-16T12:33:38.299" v="1909" actId="20577"/>
          <ac:spMkLst>
            <pc:docMk/>
            <pc:sldMk cId="1773567182" sldId="448"/>
            <ac:spMk id="4" creationId="{CD013A87-0CBD-1230-AD1C-10169709A23A}"/>
          </ac:spMkLst>
        </pc:spChg>
        <pc:spChg chg="mod">
          <ac:chgData name="Ju Seong Han" userId="9a3832e011e533d0" providerId="LiveId" clId="{6255D507-386A-4490-9E6C-B1343B354932}" dt="2023-07-15T09:22:32.011" v="798" actId="20577"/>
          <ac:spMkLst>
            <pc:docMk/>
            <pc:sldMk cId="1773567182" sldId="448"/>
            <ac:spMk id="12" creationId="{A94C2695-D5FB-4BDC-EFDC-A712F7E14CBE}"/>
          </ac:spMkLst>
        </pc:spChg>
      </pc:sldChg>
      <pc:sldChg chg="addSp delSp modSp add mod">
        <pc:chgData name="Ju Seong Han" userId="9a3832e011e533d0" providerId="LiveId" clId="{6255D507-386A-4490-9E6C-B1343B354932}" dt="2023-07-15T16:17:55.115" v="1784" actId="20577"/>
        <pc:sldMkLst>
          <pc:docMk/>
          <pc:sldMk cId="1649421407" sldId="449"/>
        </pc:sldMkLst>
        <pc:spChg chg="del">
          <ac:chgData name="Ju Seong Han" userId="9a3832e011e533d0" providerId="LiveId" clId="{6255D507-386A-4490-9E6C-B1343B354932}" dt="2023-07-15T16:17:42.773" v="1760" actId="478"/>
          <ac:spMkLst>
            <pc:docMk/>
            <pc:sldMk cId="1649421407" sldId="449"/>
            <ac:spMk id="4" creationId="{CD013A87-0CBD-1230-AD1C-10169709A23A}"/>
          </ac:spMkLst>
        </pc:spChg>
        <pc:spChg chg="mod">
          <ac:chgData name="Ju Seong Han" userId="9a3832e011e533d0" providerId="LiveId" clId="{6255D507-386A-4490-9E6C-B1343B354932}" dt="2023-07-15T16:17:55.115" v="1784" actId="20577"/>
          <ac:spMkLst>
            <pc:docMk/>
            <pc:sldMk cId="1649421407" sldId="449"/>
            <ac:spMk id="12" creationId="{A94C2695-D5FB-4BDC-EFDC-A712F7E14CBE}"/>
          </ac:spMkLst>
        </pc:spChg>
        <pc:picChg chg="add mod">
          <ac:chgData name="Ju Seong Han" userId="9a3832e011e533d0" providerId="LiveId" clId="{6255D507-386A-4490-9E6C-B1343B354932}" dt="2023-07-15T16:17:45.846" v="1763" actId="1076"/>
          <ac:picMkLst>
            <pc:docMk/>
            <pc:sldMk cId="1649421407" sldId="449"/>
            <ac:picMk id="3" creationId="{BA0D9B27-C7F5-57EA-9BE7-588EE7AB05DA}"/>
          </ac:picMkLst>
        </pc:picChg>
      </pc:sldChg>
      <pc:sldChg chg="addSp delSp modSp add mod">
        <pc:chgData name="Ju Seong Han" userId="9a3832e011e533d0" providerId="LiveId" clId="{6255D507-386A-4490-9E6C-B1343B354932}" dt="2023-07-15T15:30:02.108" v="1758" actId="1076"/>
        <pc:sldMkLst>
          <pc:docMk/>
          <pc:sldMk cId="3631631043" sldId="450"/>
        </pc:sldMkLst>
        <pc:spChg chg="add del">
          <ac:chgData name="Ju Seong Han" userId="9a3832e011e533d0" providerId="LiveId" clId="{6255D507-386A-4490-9E6C-B1343B354932}" dt="2023-07-15T13:18:03.406" v="1351" actId="22"/>
          <ac:spMkLst>
            <pc:docMk/>
            <pc:sldMk cId="3631631043" sldId="450"/>
            <ac:spMk id="3" creationId="{9DF48E57-E099-3008-7051-551F1F8E0DAC}"/>
          </ac:spMkLst>
        </pc:spChg>
        <pc:spChg chg="del">
          <ac:chgData name="Ju Seong Han" userId="9a3832e011e533d0" providerId="LiveId" clId="{6255D507-386A-4490-9E6C-B1343B354932}" dt="2023-07-15T12:47:39.094" v="1001" actId="478"/>
          <ac:spMkLst>
            <pc:docMk/>
            <pc:sldMk cId="3631631043" sldId="450"/>
            <ac:spMk id="4" creationId="{CD013A87-0CBD-1230-AD1C-10169709A23A}"/>
          </ac:spMkLst>
        </pc:spChg>
        <pc:spChg chg="add mod">
          <ac:chgData name="Ju Seong Han" userId="9a3832e011e533d0" providerId="LiveId" clId="{6255D507-386A-4490-9E6C-B1343B354932}" dt="2023-07-15T15:17:14.566" v="1387" actId="1076"/>
          <ac:spMkLst>
            <pc:docMk/>
            <pc:sldMk cId="3631631043" sldId="450"/>
            <ac:spMk id="8" creationId="{BE7F2258-435B-94B9-BB50-6F9420AB1851}"/>
          </ac:spMkLst>
        </pc:spChg>
        <pc:spChg chg="add del">
          <ac:chgData name="Ju Seong Han" userId="9a3832e011e533d0" providerId="LiveId" clId="{6255D507-386A-4490-9E6C-B1343B354932}" dt="2023-07-15T14:58:23.294" v="1356" actId="22"/>
          <ac:spMkLst>
            <pc:docMk/>
            <pc:sldMk cId="3631631043" sldId="450"/>
            <ac:spMk id="10" creationId="{1F6303FC-E570-508C-EAC8-4661AF35FECE}"/>
          </ac:spMkLst>
        </pc:spChg>
        <pc:spChg chg="mod">
          <ac:chgData name="Ju Seong Han" userId="9a3832e011e533d0" providerId="LiveId" clId="{6255D507-386A-4490-9E6C-B1343B354932}" dt="2023-07-15T12:47:34.265" v="1000" actId="20577"/>
          <ac:spMkLst>
            <pc:docMk/>
            <pc:sldMk cId="3631631043" sldId="450"/>
            <ac:spMk id="12" creationId="{A94C2695-D5FB-4BDC-EFDC-A712F7E14CBE}"/>
          </ac:spMkLst>
        </pc:spChg>
        <pc:spChg chg="add mod">
          <ac:chgData name="Ju Seong Han" userId="9a3832e011e533d0" providerId="LiveId" clId="{6255D507-386A-4490-9E6C-B1343B354932}" dt="2023-07-15T14:58:26.181" v="1358" actId="1076"/>
          <ac:spMkLst>
            <pc:docMk/>
            <pc:sldMk cId="3631631043" sldId="450"/>
            <ac:spMk id="13" creationId="{3E8A6188-443A-10FE-2232-C74454C9089E}"/>
          </ac:spMkLst>
        </pc:spChg>
        <pc:spChg chg="add del mod">
          <ac:chgData name="Ju Seong Han" userId="9a3832e011e533d0" providerId="LiveId" clId="{6255D507-386A-4490-9E6C-B1343B354932}" dt="2023-07-15T15:13:02.607" v="1372" actId="478"/>
          <ac:spMkLst>
            <pc:docMk/>
            <pc:sldMk cId="3631631043" sldId="450"/>
            <ac:spMk id="15" creationId="{90FA7A3E-0DA7-0C4C-485B-F69B835B83F9}"/>
          </ac:spMkLst>
        </pc:spChg>
        <pc:spChg chg="add del">
          <ac:chgData name="Ju Seong Han" userId="9a3832e011e533d0" providerId="LiveId" clId="{6255D507-386A-4490-9E6C-B1343B354932}" dt="2023-07-15T14:59:50.213" v="1367" actId="22"/>
          <ac:spMkLst>
            <pc:docMk/>
            <pc:sldMk cId="3631631043" sldId="450"/>
            <ac:spMk id="17" creationId="{35EF8CB6-6186-A225-EC97-7CF2A6C689B7}"/>
          </ac:spMkLst>
        </pc:spChg>
        <pc:spChg chg="add mod">
          <ac:chgData name="Ju Seong Han" userId="9a3832e011e533d0" providerId="LiveId" clId="{6255D507-386A-4490-9E6C-B1343B354932}" dt="2023-07-15T15:29:35.158" v="1741" actId="5793"/>
          <ac:spMkLst>
            <pc:docMk/>
            <pc:sldMk cId="3631631043" sldId="450"/>
            <ac:spMk id="19" creationId="{4A04B00C-7EC8-8895-11E5-723D7677BD13}"/>
          </ac:spMkLst>
        </pc:spChg>
        <pc:spChg chg="add del mod">
          <ac:chgData name="Ju Seong Han" userId="9a3832e011e533d0" providerId="LiveId" clId="{6255D507-386A-4490-9E6C-B1343B354932}" dt="2023-07-15T15:00:05.980" v="1371" actId="767"/>
          <ac:spMkLst>
            <pc:docMk/>
            <pc:sldMk cId="3631631043" sldId="450"/>
            <ac:spMk id="20" creationId="{D5288D8C-07CC-DA1D-8D12-7240B0874B52}"/>
          </ac:spMkLst>
        </pc:spChg>
        <pc:spChg chg="add mod">
          <ac:chgData name="Ju Seong Han" userId="9a3832e011e533d0" providerId="LiveId" clId="{6255D507-386A-4490-9E6C-B1343B354932}" dt="2023-07-15T15:30:02.108" v="1758" actId="1076"/>
          <ac:spMkLst>
            <pc:docMk/>
            <pc:sldMk cId="3631631043" sldId="450"/>
            <ac:spMk id="22" creationId="{B53A02A6-985A-A05C-8C79-88DD4FA5066A}"/>
          </ac:spMkLst>
        </pc:spChg>
      </pc:sldChg>
      <pc:sldChg chg="addSp delSp modSp add mod ord">
        <pc:chgData name="Ju Seong Han" userId="9a3832e011e533d0" providerId="LiveId" clId="{6255D507-386A-4490-9E6C-B1343B354932}" dt="2023-07-15T13:01:44.656" v="1183" actId="20577"/>
        <pc:sldMkLst>
          <pc:docMk/>
          <pc:sldMk cId="4166318251" sldId="451"/>
        </pc:sldMkLst>
        <pc:spChg chg="add del">
          <ac:chgData name="Ju Seong Han" userId="9a3832e011e533d0" providerId="LiveId" clId="{6255D507-386A-4490-9E6C-B1343B354932}" dt="2023-07-15T13:00:30.051" v="1022" actId="22"/>
          <ac:spMkLst>
            <pc:docMk/>
            <pc:sldMk cId="4166318251" sldId="451"/>
            <ac:spMk id="3" creationId="{10C7AD22-2A5F-E677-EE73-9593C0B4F074}"/>
          </ac:spMkLst>
        </pc:spChg>
        <pc:spChg chg="add mod">
          <ac:chgData name="Ju Seong Han" userId="9a3832e011e533d0" providerId="LiveId" clId="{6255D507-386A-4490-9E6C-B1343B354932}" dt="2023-07-15T13:01:44.656" v="1183" actId="20577"/>
          <ac:spMkLst>
            <pc:docMk/>
            <pc:sldMk cId="4166318251" sldId="451"/>
            <ac:spMk id="5" creationId="{679ED9D4-B9A6-F3DF-7F7D-FDF5FF095950}"/>
          </ac:spMkLst>
        </pc:spChg>
        <pc:spChg chg="mod">
          <ac:chgData name="Ju Seong Han" userId="9a3832e011e533d0" providerId="LiveId" clId="{6255D507-386A-4490-9E6C-B1343B354932}" dt="2023-07-15T12:48:30.002" v="1020" actId="20577"/>
          <ac:spMkLst>
            <pc:docMk/>
            <pc:sldMk cId="4166318251" sldId="451"/>
            <ac:spMk id="12" creationId="{A94C2695-D5FB-4BDC-EFDC-A712F7E14CBE}"/>
          </ac:spMkLst>
        </pc:spChg>
      </pc:sldChg>
      <pc:sldChg chg="add del ord">
        <pc:chgData name="Ju Seong Han" userId="9a3832e011e533d0" providerId="LiveId" clId="{6255D507-386A-4490-9E6C-B1343B354932}" dt="2023-07-15T13:09:56.222" v="1297" actId="47"/>
        <pc:sldMkLst>
          <pc:docMk/>
          <pc:sldMk cId="654442215" sldId="452"/>
        </pc:sldMkLst>
      </pc:sldChg>
      <pc:sldChg chg="addSp delSp modSp add mod setBg">
        <pc:chgData name="Ju Seong Han" userId="9a3832e011e533d0" providerId="LiveId" clId="{6255D507-386A-4490-9E6C-B1343B354932}" dt="2023-07-16T13:47:53.910" v="2324" actId="20577"/>
        <pc:sldMkLst>
          <pc:docMk/>
          <pc:sldMk cId="1746182810" sldId="453"/>
        </pc:sldMkLst>
        <pc:spChg chg="add del">
          <ac:chgData name="Ju Seong Han" userId="9a3832e011e533d0" providerId="LiveId" clId="{6255D507-386A-4490-9E6C-B1343B354932}" dt="2023-07-15T13:10:09.633" v="1302"/>
          <ac:spMkLst>
            <pc:docMk/>
            <pc:sldMk cId="1746182810" sldId="453"/>
            <ac:spMk id="2" creationId="{7723A0BE-B4CF-3A3E-9A71-EA1CD3416198}"/>
          </ac:spMkLst>
        </pc:spChg>
        <pc:spChg chg="mod">
          <ac:chgData name="Ju Seong Han" userId="9a3832e011e533d0" providerId="LiveId" clId="{6255D507-386A-4490-9E6C-B1343B354932}" dt="2023-07-16T13:47:53.910" v="2324" actId="20577"/>
          <ac:spMkLst>
            <pc:docMk/>
            <pc:sldMk cId="1746182810" sldId="453"/>
            <ac:spMk id="4" creationId="{CD013A87-0CBD-1230-AD1C-10169709A23A}"/>
          </ac:spMkLst>
        </pc:spChg>
        <pc:spChg chg="mod">
          <ac:chgData name="Ju Seong Han" userId="9a3832e011e533d0" providerId="LiveId" clId="{6255D507-386A-4490-9E6C-B1343B354932}" dt="2023-07-15T13:09:27.026" v="1188" actId="6549"/>
          <ac:spMkLst>
            <pc:docMk/>
            <pc:sldMk cId="1746182810" sldId="453"/>
            <ac:spMk id="12" creationId="{A94C2695-D5FB-4BDC-EFDC-A712F7E14CBE}"/>
          </ac:spMkLst>
        </pc:spChg>
      </pc:sldChg>
      <pc:sldChg chg="modSp add mod ord">
        <pc:chgData name="Ju Seong Han" userId="9a3832e011e533d0" providerId="LiveId" clId="{6255D507-386A-4490-9E6C-B1343B354932}" dt="2023-07-16T12:34:06.487" v="1912" actId="20577"/>
        <pc:sldMkLst>
          <pc:docMk/>
          <pc:sldMk cId="1668929533" sldId="454"/>
        </pc:sldMkLst>
        <pc:spChg chg="mod">
          <ac:chgData name="Ju Seong Han" userId="9a3832e011e533d0" providerId="LiveId" clId="{6255D507-386A-4490-9E6C-B1343B354932}" dt="2023-07-16T12:34:06.487" v="1912" actId="20577"/>
          <ac:spMkLst>
            <pc:docMk/>
            <pc:sldMk cId="1668929533" sldId="454"/>
            <ac:spMk id="4" creationId="{CD013A87-0CBD-1230-AD1C-10169709A23A}"/>
          </ac:spMkLst>
        </pc:spChg>
      </pc:sldChg>
      <pc:sldChg chg="add del">
        <pc:chgData name="Ju Seong Han" userId="9a3832e011e533d0" providerId="LiveId" clId="{6255D507-386A-4490-9E6C-B1343B354932}" dt="2023-07-15T13:09:51.009" v="1295"/>
        <pc:sldMkLst>
          <pc:docMk/>
          <pc:sldMk cId="3419039833" sldId="454"/>
        </pc:sldMkLst>
      </pc:sldChg>
      <pc:sldChg chg="addSp delSp modSp add mod">
        <pc:chgData name="Ju Seong Han" userId="9a3832e011e533d0" providerId="LiveId" clId="{6255D507-386A-4490-9E6C-B1343B354932}" dt="2023-07-16T15:08:51.675" v="2391" actId="20577"/>
        <pc:sldMkLst>
          <pc:docMk/>
          <pc:sldMk cId="3968431" sldId="455"/>
        </pc:sldMkLst>
        <pc:spChg chg="mod">
          <ac:chgData name="Ju Seong Han" userId="9a3832e011e533d0" providerId="LiveId" clId="{6255D507-386A-4490-9E6C-B1343B354932}" dt="2023-07-16T15:08:10.589" v="2341" actId="20577"/>
          <ac:spMkLst>
            <pc:docMk/>
            <pc:sldMk cId="3968431" sldId="455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6T15:08:51.675" v="2391" actId="20577"/>
          <ac:spMkLst>
            <pc:docMk/>
            <pc:sldMk cId="3968431" sldId="455"/>
            <ac:spMk id="3" creationId="{0C73C6D4-ED1E-DF0E-A50C-4E7A94C89CE3}"/>
          </ac:spMkLst>
        </pc:spChg>
        <pc:picChg chg="del">
          <ac:chgData name="Ju Seong Han" userId="9a3832e011e533d0" providerId="LiveId" clId="{6255D507-386A-4490-9E6C-B1343B354932}" dt="2023-07-16T15:08:12.869" v="2342" actId="478"/>
          <ac:picMkLst>
            <pc:docMk/>
            <pc:sldMk cId="3968431" sldId="455"/>
            <ac:picMk id="8" creationId="{6CCB574E-CDF9-4526-BD98-ACDB45055459}"/>
          </ac:picMkLst>
        </pc:picChg>
        <pc:picChg chg="del">
          <ac:chgData name="Ju Seong Han" userId="9a3832e011e533d0" providerId="LiveId" clId="{6255D507-386A-4490-9E6C-B1343B354932}" dt="2023-07-16T15:08:12.869" v="2342" actId="478"/>
          <ac:picMkLst>
            <pc:docMk/>
            <pc:sldMk cId="3968431" sldId="455"/>
            <ac:picMk id="9" creationId="{FB29D977-6BEA-41A7-B599-74C91AD02316}"/>
          </ac:picMkLst>
        </pc:picChg>
      </pc:sldChg>
    </pc:docChg>
  </pc:docChgLst>
  <pc:docChgLst>
    <pc:chgData name="Ju Seong Han" userId="9a3832e011e533d0" providerId="LiveId" clId="{C6DEE1B7-3B8A-4D02-83E0-F90A84C0447D}"/>
    <pc:docChg chg="undo redo custSel addSld delSld modSld sldOrd">
      <pc:chgData name="Ju Seong Han" userId="9a3832e011e533d0" providerId="LiveId" clId="{C6DEE1B7-3B8A-4D02-83E0-F90A84C0447D}" dt="2023-07-19T12:55:12.264" v="2734"/>
      <pc:docMkLst>
        <pc:docMk/>
      </pc:docMkLst>
      <pc:sldChg chg="modSp mod">
        <pc:chgData name="Ju Seong Han" userId="9a3832e011e533d0" providerId="LiveId" clId="{C6DEE1B7-3B8A-4D02-83E0-F90A84C0447D}" dt="2023-07-17T01:14:12.766" v="106" actId="20577"/>
        <pc:sldMkLst>
          <pc:docMk/>
          <pc:sldMk cId="2714077886" sldId="256"/>
        </pc:sldMkLst>
        <pc:spChg chg="mod">
          <ac:chgData name="Ju Seong Han" userId="9a3832e011e533d0" providerId="LiveId" clId="{C6DEE1B7-3B8A-4D02-83E0-F90A84C0447D}" dt="2023-07-17T01:14:12.766" v="106" actId="20577"/>
          <ac:spMkLst>
            <pc:docMk/>
            <pc:sldMk cId="2714077886" sldId="256"/>
            <ac:spMk id="1004" creationId="{00000000-0000-0000-0000-000000000000}"/>
          </ac:spMkLst>
        </pc:spChg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559383738" sldId="326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1446957091" sldId="395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53468324" sldId="401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120859769" sldId="433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1241960211" sldId="434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901280497" sldId="435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2701764985" sldId="436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741090194" sldId="437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605898365" sldId="438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1085665192" sldId="440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107908560" sldId="441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1473346611" sldId="442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2588198593" sldId="443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437554291" sldId="445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050754900" sldId="446"/>
        </pc:sldMkLst>
      </pc:sldChg>
      <pc:sldChg chg="modSp del mod">
        <pc:chgData name="Ju Seong Han" userId="9a3832e011e533d0" providerId="LiveId" clId="{C6DEE1B7-3B8A-4D02-83E0-F90A84C0447D}" dt="2023-07-17T09:58:11.047" v="116" actId="47"/>
        <pc:sldMkLst>
          <pc:docMk/>
          <pc:sldMk cId="1773567182" sldId="448"/>
        </pc:sldMkLst>
        <pc:spChg chg="mod">
          <ac:chgData name="Ju Seong Han" userId="9a3832e011e533d0" providerId="LiveId" clId="{C6DEE1B7-3B8A-4D02-83E0-F90A84C0447D}" dt="2023-07-17T01:14:37.926" v="107" actId="13926"/>
          <ac:spMkLst>
            <pc:docMk/>
            <pc:sldMk cId="1773567182" sldId="448"/>
            <ac:spMk id="4" creationId="{CD013A87-0CBD-1230-AD1C-10169709A23A}"/>
          </ac:spMkLst>
        </pc:spChg>
      </pc:sldChg>
      <pc:sldChg chg="ord">
        <pc:chgData name="Ju Seong Han" userId="9a3832e011e533d0" providerId="LiveId" clId="{C6DEE1B7-3B8A-4D02-83E0-F90A84C0447D}" dt="2023-07-17T10:26:07.313" v="1171"/>
        <pc:sldMkLst>
          <pc:docMk/>
          <pc:sldMk cId="1649421407" sldId="449"/>
        </pc:sldMkLst>
      </pc:sldChg>
      <pc:sldChg chg="modSp mod">
        <pc:chgData name="Ju Seong Han" userId="9a3832e011e533d0" providerId="LiveId" clId="{C6DEE1B7-3B8A-4D02-83E0-F90A84C0447D}" dt="2023-07-17T11:51:10.231" v="1844" actId="6549"/>
        <pc:sldMkLst>
          <pc:docMk/>
          <pc:sldMk cId="3631631043" sldId="450"/>
        </pc:sldMkLst>
        <pc:spChg chg="mod">
          <ac:chgData name="Ju Seong Han" userId="9a3832e011e533d0" providerId="LiveId" clId="{C6DEE1B7-3B8A-4D02-83E0-F90A84C0447D}" dt="2023-07-17T10:25:05.664" v="1169" actId="20577"/>
          <ac:spMkLst>
            <pc:docMk/>
            <pc:sldMk cId="3631631043" sldId="450"/>
            <ac:spMk id="12" creationId="{A94C2695-D5FB-4BDC-EFDC-A712F7E14CBE}"/>
          </ac:spMkLst>
        </pc:spChg>
        <pc:spChg chg="mod">
          <ac:chgData name="Ju Seong Han" userId="9a3832e011e533d0" providerId="LiveId" clId="{C6DEE1B7-3B8A-4D02-83E0-F90A84C0447D}" dt="2023-07-17T11:51:10.231" v="1844" actId="6549"/>
          <ac:spMkLst>
            <pc:docMk/>
            <pc:sldMk cId="3631631043" sldId="450"/>
            <ac:spMk id="22" creationId="{B53A02A6-985A-A05C-8C79-88DD4FA5066A}"/>
          </ac:spMkLst>
        </pc:spChg>
      </pc:sldChg>
      <pc:sldChg chg="modSp mod">
        <pc:chgData name="Ju Seong Han" userId="9a3832e011e533d0" providerId="LiveId" clId="{C6DEE1B7-3B8A-4D02-83E0-F90A84C0447D}" dt="2023-07-17T11:13:24.545" v="1333" actId="207"/>
        <pc:sldMkLst>
          <pc:docMk/>
          <pc:sldMk cId="4166318251" sldId="451"/>
        </pc:sldMkLst>
        <pc:spChg chg="mod">
          <ac:chgData name="Ju Seong Han" userId="9a3832e011e533d0" providerId="LiveId" clId="{C6DEE1B7-3B8A-4D02-83E0-F90A84C0447D}" dt="2023-07-17T11:13:24.545" v="1333" actId="207"/>
          <ac:spMkLst>
            <pc:docMk/>
            <pc:sldMk cId="4166318251" sldId="451"/>
            <ac:spMk id="5" creationId="{679ED9D4-B9A6-F3DF-7F7D-FDF5FF095950}"/>
          </ac:spMkLst>
        </pc:spChg>
      </pc:sldChg>
      <pc:sldChg chg="addSp delSp modSp mod">
        <pc:chgData name="Ju Seong Han" userId="9a3832e011e533d0" providerId="LiveId" clId="{C6DEE1B7-3B8A-4D02-83E0-F90A84C0447D}" dt="2023-07-17T12:25:15.194" v="1869"/>
        <pc:sldMkLst>
          <pc:docMk/>
          <pc:sldMk cId="1746182810" sldId="453"/>
        </pc:sldMkLst>
        <pc:spChg chg="add mod">
          <ac:chgData name="Ju Seong Han" userId="9a3832e011e533d0" providerId="LiveId" clId="{C6DEE1B7-3B8A-4D02-83E0-F90A84C0447D}" dt="2023-07-17T12:25:15.194" v="1869"/>
          <ac:spMkLst>
            <pc:docMk/>
            <pc:sldMk cId="1746182810" sldId="453"/>
            <ac:spMk id="2" creationId="{8E40E275-5AB1-CB01-E6B8-1777D33B52DF}"/>
          </ac:spMkLst>
        </pc:spChg>
        <pc:spChg chg="del">
          <ac:chgData name="Ju Seong Han" userId="9a3832e011e533d0" providerId="LiveId" clId="{C6DEE1B7-3B8A-4D02-83E0-F90A84C0447D}" dt="2023-07-17T09:51:27.421" v="113" actId="478"/>
          <ac:spMkLst>
            <pc:docMk/>
            <pc:sldMk cId="1746182810" sldId="453"/>
            <ac:spMk id="4" creationId="{CD013A87-0CBD-1230-AD1C-10169709A23A}"/>
          </ac:spMkLst>
        </pc:spChg>
      </pc:sldChg>
      <pc:sldChg chg="del">
        <pc:chgData name="Ju Seong Han" userId="9a3832e011e533d0" providerId="LiveId" clId="{C6DEE1B7-3B8A-4D02-83E0-F90A84C0447D}" dt="2023-07-17T09:58:15.381" v="117" actId="47"/>
        <pc:sldMkLst>
          <pc:docMk/>
          <pc:sldMk cId="1668929533" sldId="454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968431" sldId="455"/>
        </pc:sldMkLst>
      </pc:sldChg>
      <pc:sldChg chg="addSp delSp modSp add del mod">
        <pc:chgData name="Ju Seong Han" userId="9a3832e011e533d0" providerId="LiveId" clId="{C6DEE1B7-3B8A-4D02-83E0-F90A84C0447D}" dt="2023-07-17T10:05:20.609" v="829" actId="47"/>
        <pc:sldMkLst>
          <pc:docMk/>
          <pc:sldMk cId="1606126777" sldId="455"/>
        </pc:sldMkLst>
        <pc:spChg chg="add mod">
          <ac:chgData name="Ju Seong Han" userId="9a3832e011e533d0" providerId="LiveId" clId="{C6DEE1B7-3B8A-4D02-83E0-F90A84C0447D}" dt="2023-07-17T01:02:40.672" v="68" actId="1076"/>
          <ac:spMkLst>
            <pc:docMk/>
            <pc:sldMk cId="1606126777" sldId="455"/>
            <ac:spMk id="3" creationId="{EF8D6319-9F79-66A1-4C3E-9DFC0CDB05C5}"/>
          </ac:spMkLst>
        </pc:spChg>
        <pc:spChg chg="del mod">
          <ac:chgData name="Ju Seong Han" userId="9a3832e011e533d0" providerId="LiveId" clId="{C6DEE1B7-3B8A-4D02-83E0-F90A84C0447D}" dt="2023-07-17T01:02:02.082" v="66" actId="478"/>
          <ac:spMkLst>
            <pc:docMk/>
            <pc:sldMk cId="1606126777" sldId="455"/>
            <ac:spMk id="5" creationId="{679ED9D4-B9A6-F3DF-7F7D-FDF5FF095950}"/>
          </ac:spMkLst>
        </pc:spChg>
      </pc:sldChg>
      <pc:sldChg chg="addSp delSp modSp add mod">
        <pc:chgData name="Ju Seong Han" userId="9a3832e011e533d0" providerId="LiveId" clId="{C6DEE1B7-3B8A-4D02-83E0-F90A84C0447D}" dt="2023-07-18T06:23:48.461" v="2054" actId="1076"/>
        <pc:sldMkLst>
          <pc:docMk/>
          <pc:sldMk cId="3022588672" sldId="456"/>
        </pc:sldMkLst>
        <pc:spChg chg="add mod">
          <ac:chgData name="Ju Seong Han" userId="9a3832e011e533d0" providerId="LiveId" clId="{C6DEE1B7-3B8A-4D02-83E0-F90A84C0447D}" dt="2023-07-17T11:31:22.167" v="1805" actId="1076"/>
          <ac:spMkLst>
            <pc:docMk/>
            <pc:sldMk cId="3022588672" sldId="456"/>
            <ac:spMk id="4" creationId="{3880C9A2-A7A5-A6BF-5AEB-F55A806990A0}"/>
          </ac:spMkLst>
        </pc:spChg>
        <pc:spChg chg="del">
          <ac:chgData name="Ju Seong Han" userId="9a3832e011e533d0" providerId="LiveId" clId="{C6DEE1B7-3B8A-4D02-83E0-F90A84C0447D}" dt="2023-07-17T10:24:43.963" v="1158" actId="478"/>
          <ac:spMkLst>
            <pc:docMk/>
            <pc:sldMk cId="3022588672" sldId="456"/>
            <ac:spMk id="5" creationId="{679ED9D4-B9A6-F3DF-7F7D-FDF5FF095950}"/>
          </ac:spMkLst>
        </pc:spChg>
        <pc:spChg chg="mod">
          <ac:chgData name="Ju Seong Han" userId="9a3832e011e533d0" providerId="LiveId" clId="{C6DEE1B7-3B8A-4D02-83E0-F90A84C0447D}" dt="2023-07-17T10:13:49.999" v="1157" actId="20577"/>
          <ac:spMkLst>
            <pc:docMk/>
            <pc:sldMk cId="3022588672" sldId="456"/>
            <ac:spMk id="12" creationId="{A94C2695-D5FB-4BDC-EFDC-A712F7E14CBE}"/>
          </ac:spMkLst>
        </pc:spChg>
        <pc:picChg chg="add del mod">
          <ac:chgData name="Ju Seong Han" userId="9a3832e011e533d0" providerId="LiveId" clId="{C6DEE1B7-3B8A-4D02-83E0-F90A84C0447D}" dt="2023-07-18T06:23:33.464" v="2050" actId="478"/>
          <ac:picMkLst>
            <pc:docMk/>
            <pc:sldMk cId="3022588672" sldId="456"/>
            <ac:picMk id="3" creationId="{E7DEA036-A30D-FA6D-0304-7F889A22395D}"/>
          </ac:picMkLst>
        </pc:picChg>
        <pc:picChg chg="add mod">
          <ac:chgData name="Ju Seong Han" userId="9a3832e011e533d0" providerId="LiveId" clId="{C6DEE1B7-3B8A-4D02-83E0-F90A84C0447D}" dt="2023-07-18T06:23:48.461" v="2054" actId="1076"/>
          <ac:picMkLst>
            <pc:docMk/>
            <pc:sldMk cId="3022588672" sldId="456"/>
            <ac:picMk id="5" creationId="{9BDA403B-9EBB-D5B8-4773-DCFFCFCF35B7}"/>
          </ac:picMkLst>
        </pc:picChg>
      </pc:sldChg>
      <pc:sldChg chg="addSp delSp modSp add mod">
        <pc:chgData name="Ju Seong Han" userId="9a3832e011e533d0" providerId="LiveId" clId="{C6DEE1B7-3B8A-4D02-83E0-F90A84C0447D}" dt="2023-07-17T13:08:39.993" v="1908" actId="20577"/>
        <pc:sldMkLst>
          <pc:docMk/>
          <pc:sldMk cId="3511584082" sldId="457"/>
        </pc:sldMkLst>
        <pc:spChg chg="add del">
          <ac:chgData name="Ju Seong Han" userId="9a3832e011e533d0" providerId="LiveId" clId="{C6DEE1B7-3B8A-4D02-83E0-F90A84C0447D}" dt="2023-07-17T11:53:45.373" v="1846"/>
          <ac:spMkLst>
            <pc:docMk/>
            <pc:sldMk cId="3511584082" sldId="457"/>
            <ac:spMk id="2" creationId="{E9A48C9E-6836-D4E9-4401-5F03EA40B85D}"/>
          </ac:spMkLst>
        </pc:spChg>
        <pc:spChg chg="add mod">
          <ac:chgData name="Ju Seong Han" userId="9a3832e011e533d0" providerId="LiveId" clId="{C6DEE1B7-3B8A-4D02-83E0-F90A84C0447D}" dt="2023-07-17T13:08:28.840" v="1904" actId="1076"/>
          <ac:spMkLst>
            <pc:docMk/>
            <pc:sldMk cId="3511584082" sldId="457"/>
            <ac:spMk id="4" creationId="{3BBFFAB5-4C70-3578-07B6-39EDA6D2F91E}"/>
          </ac:spMkLst>
        </pc:spChg>
        <pc:spChg chg="del">
          <ac:chgData name="Ju Seong Han" userId="9a3832e011e533d0" providerId="LiveId" clId="{C6DEE1B7-3B8A-4D02-83E0-F90A84C0447D}" dt="2023-07-17T10:26:17.384" v="1174" actId="478"/>
          <ac:spMkLst>
            <pc:docMk/>
            <pc:sldMk cId="3511584082" sldId="457"/>
            <ac:spMk id="8" creationId="{BE7F2258-435B-94B9-BB50-6F9420AB1851}"/>
          </ac:spMkLst>
        </pc:spChg>
        <pc:spChg chg="add del mod">
          <ac:chgData name="Ju Seong Han" userId="9a3832e011e533d0" providerId="LiveId" clId="{C6DEE1B7-3B8A-4D02-83E0-F90A84C0447D}" dt="2023-07-17T12:52:38.163" v="1893" actId="478"/>
          <ac:spMkLst>
            <pc:docMk/>
            <pc:sldMk cId="3511584082" sldId="457"/>
            <ac:spMk id="9" creationId="{A3DB76DB-F075-FCC1-5D6E-52B85C5001B9}"/>
          </ac:spMkLst>
        </pc:spChg>
        <pc:spChg chg="add del mod">
          <ac:chgData name="Ju Seong Han" userId="9a3832e011e533d0" providerId="LiveId" clId="{C6DEE1B7-3B8A-4D02-83E0-F90A84C0447D}" dt="2023-07-17T13:00:43.529" v="1902"/>
          <ac:spMkLst>
            <pc:docMk/>
            <pc:sldMk cId="3511584082" sldId="457"/>
            <ac:spMk id="10" creationId="{978A4823-AEE0-53BC-09F4-09DCA74CACA7}"/>
          </ac:spMkLst>
        </pc:spChg>
        <pc:spChg chg="mod">
          <ac:chgData name="Ju Seong Han" userId="9a3832e011e533d0" providerId="LiveId" clId="{C6DEE1B7-3B8A-4D02-83E0-F90A84C0447D}" dt="2023-07-17T13:08:39.993" v="1908" actId="20577"/>
          <ac:spMkLst>
            <pc:docMk/>
            <pc:sldMk cId="3511584082" sldId="457"/>
            <ac:spMk id="12" creationId="{A94C2695-D5FB-4BDC-EFDC-A712F7E14CBE}"/>
          </ac:spMkLst>
        </pc:spChg>
        <pc:spChg chg="del">
          <ac:chgData name="Ju Seong Han" userId="9a3832e011e533d0" providerId="LiveId" clId="{C6DEE1B7-3B8A-4D02-83E0-F90A84C0447D}" dt="2023-07-17T10:26:16.670" v="1173" actId="478"/>
          <ac:spMkLst>
            <pc:docMk/>
            <pc:sldMk cId="3511584082" sldId="457"/>
            <ac:spMk id="13" creationId="{3E8A6188-443A-10FE-2232-C74454C9089E}"/>
          </ac:spMkLst>
        </pc:spChg>
        <pc:spChg chg="mod">
          <ac:chgData name="Ju Seong Han" userId="9a3832e011e533d0" providerId="LiveId" clId="{C6DEE1B7-3B8A-4D02-83E0-F90A84C0447D}" dt="2023-07-17T11:53:57.871" v="1854" actId="6549"/>
          <ac:spMkLst>
            <pc:docMk/>
            <pc:sldMk cId="3511584082" sldId="457"/>
            <ac:spMk id="19" creationId="{4A04B00C-7EC8-8895-11E5-723D7677BD13}"/>
          </ac:spMkLst>
        </pc:spChg>
        <pc:spChg chg="del">
          <ac:chgData name="Ju Seong Han" userId="9a3832e011e533d0" providerId="LiveId" clId="{C6DEE1B7-3B8A-4D02-83E0-F90A84C0447D}" dt="2023-07-17T10:26:13.146" v="1172" actId="478"/>
          <ac:spMkLst>
            <pc:docMk/>
            <pc:sldMk cId="3511584082" sldId="457"/>
            <ac:spMk id="22" creationId="{B53A02A6-985A-A05C-8C79-88DD4FA5066A}"/>
          </ac:spMkLst>
        </pc:spChg>
      </pc:sldChg>
      <pc:sldChg chg="addSp delSp modSp add mod">
        <pc:chgData name="Ju Seong Han" userId="9a3832e011e533d0" providerId="LiveId" clId="{C6DEE1B7-3B8A-4D02-83E0-F90A84C0447D}" dt="2023-07-17T01:04:49.071" v="97" actId="1076"/>
        <pc:sldMkLst>
          <pc:docMk/>
          <pc:sldMk cId="811317141" sldId="458"/>
        </pc:sldMkLst>
        <pc:spChg chg="del">
          <ac:chgData name="Ju Seong Han" userId="9a3832e011e533d0" providerId="LiveId" clId="{C6DEE1B7-3B8A-4D02-83E0-F90A84C0447D}" dt="2023-07-17T01:03:29.710" v="80" actId="478"/>
          <ac:spMkLst>
            <pc:docMk/>
            <pc:sldMk cId="811317141" sldId="458"/>
            <ac:spMk id="8" creationId="{BE7F2258-435B-94B9-BB50-6F9420AB1851}"/>
          </ac:spMkLst>
        </pc:spChg>
        <pc:spChg chg="mod">
          <ac:chgData name="Ju Seong Han" userId="9a3832e011e533d0" providerId="LiveId" clId="{C6DEE1B7-3B8A-4D02-83E0-F90A84C0447D}" dt="2023-07-17T01:04:43.439" v="96" actId="20577"/>
          <ac:spMkLst>
            <pc:docMk/>
            <pc:sldMk cId="811317141" sldId="458"/>
            <ac:spMk id="12" creationId="{A94C2695-D5FB-4BDC-EFDC-A712F7E14CBE}"/>
          </ac:spMkLst>
        </pc:spChg>
        <pc:spChg chg="del">
          <ac:chgData name="Ju Seong Han" userId="9a3832e011e533d0" providerId="LiveId" clId="{C6DEE1B7-3B8A-4D02-83E0-F90A84C0447D}" dt="2023-07-17T01:03:29.710" v="80" actId="478"/>
          <ac:spMkLst>
            <pc:docMk/>
            <pc:sldMk cId="811317141" sldId="458"/>
            <ac:spMk id="13" creationId="{3E8A6188-443A-10FE-2232-C74454C9089E}"/>
          </ac:spMkLst>
        </pc:spChg>
        <pc:spChg chg="del">
          <ac:chgData name="Ju Seong Han" userId="9a3832e011e533d0" providerId="LiveId" clId="{C6DEE1B7-3B8A-4D02-83E0-F90A84C0447D}" dt="2023-07-17T01:03:29.710" v="80" actId="478"/>
          <ac:spMkLst>
            <pc:docMk/>
            <pc:sldMk cId="811317141" sldId="458"/>
            <ac:spMk id="19" creationId="{4A04B00C-7EC8-8895-11E5-723D7677BD13}"/>
          </ac:spMkLst>
        </pc:spChg>
        <pc:spChg chg="del">
          <ac:chgData name="Ju Seong Han" userId="9a3832e011e533d0" providerId="LiveId" clId="{C6DEE1B7-3B8A-4D02-83E0-F90A84C0447D}" dt="2023-07-17T01:03:31.567" v="81" actId="478"/>
          <ac:spMkLst>
            <pc:docMk/>
            <pc:sldMk cId="811317141" sldId="458"/>
            <ac:spMk id="22" creationId="{B53A02A6-985A-A05C-8C79-88DD4FA5066A}"/>
          </ac:spMkLst>
        </pc:spChg>
        <pc:picChg chg="add mod">
          <ac:chgData name="Ju Seong Han" userId="9a3832e011e533d0" providerId="LiveId" clId="{C6DEE1B7-3B8A-4D02-83E0-F90A84C0447D}" dt="2023-07-17T01:04:49.071" v="97" actId="1076"/>
          <ac:picMkLst>
            <pc:docMk/>
            <pc:sldMk cId="811317141" sldId="458"/>
            <ac:picMk id="3" creationId="{0AFFB7E7-246D-9EEA-2CA1-64A23F236CD5}"/>
          </ac:picMkLst>
        </pc:picChg>
      </pc:sldChg>
      <pc:sldChg chg="modSp add mod ord">
        <pc:chgData name="Ju Seong Han" userId="9a3832e011e533d0" providerId="LiveId" clId="{C6DEE1B7-3B8A-4D02-83E0-F90A84C0447D}" dt="2023-07-17T11:42:36.461" v="1820"/>
        <pc:sldMkLst>
          <pc:docMk/>
          <pc:sldMk cId="3968431" sldId="459"/>
        </pc:sldMkLst>
        <pc:spChg chg="mod">
          <ac:chgData name="Ju Seong Han" userId="9a3832e011e533d0" providerId="LiveId" clId="{C6DEE1B7-3B8A-4D02-83E0-F90A84C0447D}" dt="2023-07-17T11:42:36.461" v="1820"/>
          <ac:spMkLst>
            <pc:docMk/>
            <pc:sldMk cId="3968431" sldId="459"/>
            <ac:spMk id="3" creationId="{0C73C6D4-ED1E-DF0E-A50C-4E7A94C89CE3}"/>
          </ac:spMkLst>
        </pc:spChg>
      </pc:sldChg>
      <pc:sldChg chg="modSp add mod ord">
        <pc:chgData name="Ju Seong Han" userId="9a3832e011e533d0" providerId="LiveId" clId="{C6DEE1B7-3B8A-4D02-83E0-F90A84C0447D}" dt="2023-07-17T10:13:35.410" v="1152" actId="1076"/>
        <pc:sldMkLst>
          <pc:docMk/>
          <pc:sldMk cId="2192283901" sldId="460"/>
        </pc:sldMkLst>
        <pc:spChg chg="mod">
          <ac:chgData name="Ju Seong Han" userId="9a3832e011e533d0" providerId="LiveId" clId="{C6DEE1B7-3B8A-4D02-83E0-F90A84C0447D}" dt="2023-07-17T10:13:35.410" v="1152" actId="1076"/>
          <ac:spMkLst>
            <pc:docMk/>
            <pc:sldMk cId="2192283901" sldId="460"/>
            <ac:spMk id="2" creationId="{8E40E275-5AB1-CB01-E6B8-1777D33B52DF}"/>
          </ac:spMkLst>
        </pc:spChg>
        <pc:spChg chg="mod">
          <ac:chgData name="Ju Seong Han" userId="9a3832e011e533d0" providerId="LiveId" clId="{C6DEE1B7-3B8A-4D02-83E0-F90A84C0447D}" dt="2023-07-17T09:58:23.663" v="136" actId="20577"/>
          <ac:spMkLst>
            <pc:docMk/>
            <pc:sldMk cId="2192283901" sldId="460"/>
            <ac:spMk id="12" creationId="{A94C2695-D5FB-4BDC-EFDC-A712F7E14CBE}"/>
          </ac:spMkLst>
        </pc:spChg>
      </pc:sldChg>
      <pc:sldChg chg="addSp delSp modSp add mod">
        <pc:chgData name="Ju Seong Han" userId="9a3832e011e533d0" providerId="LiveId" clId="{C6DEE1B7-3B8A-4D02-83E0-F90A84C0447D}" dt="2023-07-19T12:52:06.085" v="2699" actId="20577"/>
        <pc:sldMkLst>
          <pc:docMk/>
          <pc:sldMk cId="3432171248" sldId="461"/>
        </pc:sldMkLst>
        <pc:spChg chg="add mod">
          <ac:chgData name="Ju Seong Han" userId="9a3832e011e533d0" providerId="LiveId" clId="{C6DEE1B7-3B8A-4D02-83E0-F90A84C0447D}" dt="2023-07-19T12:52:06.085" v="2699" actId="20577"/>
          <ac:spMkLst>
            <pc:docMk/>
            <pc:sldMk cId="3432171248" sldId="461"/>
            <ac:spMk id="2" creationId="{4BB8A230-548E-33AF-5723-8D4457941927}"/>
          </ac:spMkLst>
        </pc:spChg>
        <pc:spChg chg="add del">
          <ac:chgData name="Ju Seong Han" userId="9a3832e011e533d0" providerId="LiveId" clId="{C6DEE1B7-3B8A-4D02-83E0-F90A84C0447D}" dt="2023-07-18T06:21:53.169" v="1980" actId="22"/>
          <ac:spMkLst>
            <pc:docMk/>
            <pc:sldMk cId="3432171248" sldId="461"/>
            <ac:spMk id="4" creationId="{18C342BF-286E-0439-B380-D6080DDAAFE4}"/>
          </ac:spMkLst>
        </pc:spChg>
        <pc:spChg chg="del">
          <ac:chgData name="Ju Seong Han" userId="9a3832e011e533d0" providerId="LiveId" clId="{C6DEE1B7-3B8A-4D02-83E0-F90A84C0447D}" dt="2023-07-17T10:28:57.355" v="1289" actId="478"/>
          <ac:spMkLst>
            <pc:docMk/>
            <pc:sldMk cId="3432171248" sldId="461"/>
            <ac:spMk id="4" creationId="{3880C9A2-A7A5-A6BF-5AEB-F55A806990A0}"/>
          </ac:spMkLst>
        </pc:spChg>
        <pc:spChg chg="add mod">
          <ac:chgData name="Ju Seong Han" userId="9a3832e011e533d0" providerId="LiveId" clId="{C6DEE1B7-3B8A-4D02-83E0-F90A84C0447D}" dt="2023-07-18T06:21:56.792" v="1984" actId="113"/>
          <ac:spMkLst>
            <pc:docMk/>
            <pc:sldMk cId="3432171248" sldId="461"/>
            <ac:spMk id="8" creationId="{1F68AF6C-7D2A-D14F-0AEC-A919FEB5F514}"/>
          </ac:spMkLst>
        </pc:spChg>
        <pc:picChg chg="del">
          <ac:chgData name="Ju Seong Han" userId="9a3832e011e533d0" providerId="LiveId" clId="{C6DEE1B7-3B8A-4D02-83E0-F90A84C0447D}" dt="2023-07-17T10:28:55.939" v="1288" actId="478"/>
          <ac:picMkLst>
            <pc:docMk/>
            <pc:sldMk cId="3432171248" sldId="461"/>
            <ac:picMk id="3" creationId="{E7DEA036-A30D-FA6D-0304-7F889A22395D}"/>
          </ac:picMkLst>
        </pc:picChg>
      </pc:sldChg>
      <pc:sldChg chg="addSp delSp modSp add mod">
        <pc:chgData name="Ju Seong Han" userId="9a3832e011e533d0" providerId="LiveId" clId="{C6DEE1B7-3B8A-4D02-83E0-F90A84C0447D}" dt="2023-07-17T11:23:17.410" v="1476" actId="1076"/>
        <pc:sldMkLst>
          <pc:docMk/>
          <pc:sldMk cId="2856672368" sldId="462"/>
        </pc:sldMkLst>
        <pc:spChg chg="del mod">
          <ac:chgData name="Ju Seong Han" userId="9a3832e011e533d0" providerId="LiveId" clId="{C6DEE1B7-3B8A-4D02-83E0-F90A84C0447D}" dt="2023-07-17T11:13:05.155" v="1321" actId="478"/>
          <ac:spMkLst>
            <pc:docMk/>
            <pc:sldMk cId="2856672368" sldId="462"/>
            <ac:spMk id="2" creationId="{8E40E275-5AB1-CB01-E6B8-1777D33B52DF}"/>
          </ac:spMkLst>
        </pc:spChg>
        <pc:spChg chg="add del mod">
          <ac:chgData name="Ju Seong Han" userId="9a3832e011e533d0" providerId="LiveId" clId="{C6DEE1B7-3B8A-4D02-83E0-F90A84C0447D}" dt="2023-07-17T11:23:11.128" v="1474" actId="478"/>
          <ac:spMkLst>
            <pc:docMk/>
            <pc:sldMk cId="2856672368" sldId="462"/>
            <ac:spMk id="3" creationId="{E78D4F7A-1DE2-F116-E25E-D761C17F45A8}"/>
          </ac:spMkLst>
        </pc:spChg>
        <pc:spChg chg="add del mod">
          <ac:chgData name="Ju Seong Han" userId="9a3832e011e533d0" providerId="LiveId" clId="{C6DEE1B7-3B8A-4D02-83E0-F90A84C0447D}" dt="2023-07-17T11:18:37.211" v="1421" actId="478"/>
          <ac:spMkLst>
            <pc:docMk/>
            <pc:sldMk cId="2856672368" sldId="462"/>
            <ac:spMk id="10" creationId="{BACDCEC0-249B-6D52-5484-D437958EAE41}"/>
          </ac:spMkLst>
        </pc:spChg>
        <pc:spChg chg="mod">
          <ac:chgData name="Ju Seong Han" userId="9a3832e011e533d0" providerId="LiveId" clId="{C6DEE1B7-3B8A-4D02-83E0-F90A84C0447D}" dt="2023-07-17T10:40:36.065" v="1310" actId="20577"/>
          <ac:spMkLst>
            <pc:docMk/>
            <pc:sldMk cId="2856672368" sldId="462"/>
            <ac:spMk id="12" creationId="{A94C2695-D5FB-4BDC-EFDC-A712F7E14CBE}"/>
          </ac:spMkLst>
        </pc:spChg>
        <pc:spChg chg="add del">
          <ac:chgData name="Ju Seong Han" userId="9a3832e011e533d0" providerId="LiveId" clId="{C6DEE1B7-3B8A-4D02-83E0-F90A84C0447D}" dt="2023-07-17T11:20:26.682" v="1453" actId="22"/>
          <ac:spMkLst>
            <pc:docMk/>
            <pc:sldMk cId="2856672368" sldId="462"/>
            <ac:spMk id="17" creationId="{4E6C43F8-3EF6-0E84-FCA1-59E339D3E82B}"/>
          </ac:spMkLst>
        </pc:spChg>
        <pc:spChg chg="add mod">
          <ac:chgData name="Ju Seong Han" userId="9a3832e011e533d0" providerId="LiveId" clId="{C6DEE1B7-3B8A-4D02-83E0-F90A84C0447D}" dt="2023-07-17T11:20:34.329" v="1457" actId="1076"/>
          <ac:spMkLst>
            <pc:docMk/>
            <pc:sldMk cId="2856672368" sldId="462"/>
            <ac:spMk id="19" creationId="{A69D0C6E-BF5C-FB9C-8992-F70E2C041097}"/>
          </ac:spMkLst>
        </pc:spChg>
        <pc:picChg chg="add del mod">
          <ac:chgData name="Ju Seong Han" userId="9a3832e011e533d0" providerId="LiveId" clId="{C6DEE1B7-3B8A-4D02-83E0-F90A84C0447D}" dt="2023-07-17T11:17:06.314" v="1403" actId="478"/>
          <ac:picMkLst>
            <pc:docMk/>
            <pc:sldMk cId="2856672368" sldId="462"/>
            <ac:picMk id="5" creationId="{AAA2E697-B2F1-D487-8132-DC81F45B4DDA}"/>
          </ac:picMkLst>
        </pc:picChg>
        <pc:picChg chg="add mod">
          <ac:chgData name="Ju Seong Han" userId="9a3832e011e533d0" providerId="LiveId" clId="{C6DEE1B7-3B8A-4D02-83E0-F90A84C0447D}" dt="2023-07-17T11:23:17.410" v="1476" actId="1076"/>
          <ac:picMkLst>
            <pc:docMk/>
            <pc:sldMk cId="2856672368" sldId="462"/>
            <ac:picMk id="9" creationId="{9114D9C9-B54C-70DD-0723-603649E6630E}"/>
          </ac:picMkLst>
        </pc:picChg>
        <pc:picChg chg="add del mod">
          <ac:chgData name="Ju Seong Han" userId="9a3832e011e533d0" providerId="LiveId" clId="{C6DEE1B7-3B8A-4D02-83E0-F90A84C0447D}" dt="2023-07-17T11:18:37.685" v="1422" actId="478"/>
          <ac:picMkLst>
            <pc:docMk/>
            <pc:sldMk cId="2856672368" sldId="462"/>
            <ac:picMk id="13" creationId="{CFA23EAC-785D-2B1C-1C9B-3C6861832670}"/>
          </ac:picMkLst>
        </pc:picChg>
        <pc:picChg chg="add mod">
          <ac:chgData name="Ju Seong Han" userId="9a3832e011e533d0" providerId="LiveId" clId="{C6DEE1B7-3B8A-4D02-83E0-F90A84C0447D}" dt="2023-07-17T11:23:13.159" v="1475" actId="1076"/>
          <ac:picMkLst>
            <pc:docMk/>
            <pc:sldMk cId="2856672368" sldId="462"/>
            <ac:picMk id="15" creationId="{C0D818CB-79CE-4566-0EF5-A2FD9B7A3EB0}"/>
          </ac:picMkLst>
        </pc:picChg>
      </pc:sldChg>
      <pc:sldChg chg="delSp modSp add mod">
        <pc:chgData name="Ju Seong Han" userId="9a3832e011e533d0" providerId="LiveId" clId="{C6DEE1B7-3B8A-4D02-83E0-F90A84C0447D}" dt="2023-07-17T11:30:42.212" v="1654" actId="20577"/>
        <pc:sldMkLst>
          <pc:docMk/>
          <pc:sldMk cId="1802071546" sldId="463"/>
        </pc:sldMkLst>
        <pc:spChg chg="mod">
          <ac:chgData name="Ju Seong Han" userId="9a3832e011e533d0" providerId="LiveId" clId="{C6DEE1B7-3B8A-4D02-83E0-F90A84C0447D}" dt="2023-07-17T11:30:42.212" v="1654" actId="20577"/>
          <ac:spMkLst>
            <pc:docMk/>
            <pc:sldMk cId="1802071546" sldId="463"/>
            <ac:spMk id="3" creationId="{E78D4F7A-1DE2-F116-E25E-D761C17F45A8}"/>
          </ac:spMkLst>
        </pc:spChg>
        <pc:spChg chg="del">
          <ac:chgData name="Ju Seong Han" userId="9a3832e011e533d0" providerId="LiveId" clId="{C6DEE1B7-3B8A-4D02-83E0-F90A84C0447D}" dt="2023-07-17T11:22:58.944" v="1470" actId="478"/>
          <ac:spMkLst>
            <pc:docMk/>
            <pc:sldMk cId="1802071546" sldId="463"/>
            <ac:spMk id="19" creationId="{A69D0C6E-BF5C-FB9C-8992-F70E2C041097}"/>
          </ac:spMkLst>
        </pc:spChg>
        <pc:picChg chg="del">
          <ac:chgData name="Ju Seong Han" userId="9a3832e011e533d0" providerId="LiveId" clId="{C6DEE1B7-3B8A-4D02-83E0-F90A84C0447D}" dt="2023-07-17T11:22:58.944" v="1470" actId="478"/>
          <ac:picMkLst>
            <pc:docMk/>
            <pc:sldMk cId="1802071546" sldId="463"/>
            <ac:picMk id="9" creationId="{9114D9C9-B54C-70DD-0723-603649E6630E}"/>
          </ac:picMkLst>
        </pc:picChg>
        <pc:picChg chg="del">
          <ac:chgData name="Ju Seong Han" userId="9a3832e011e533d0" providerId="LiveId" clId="{C6DEE1B7-3B8A-4D02-83E0-F90A84C0447D}" dt="2023-07-17T11:22:58.944" v="1470" actId="478"/>
          <ac:picMkLst>
            <pc:docMk/>
            <pc:sldMk cId="1802071546" sldId="463"/>
            <ac:picMk id="15" creationId="{C0D818CB-79CE-4566-0EF5-A2FD9B7A3EB0}"/>
          </ac:picMkLst>
        </pc:picChg>
      </pc:sldChg>
      <pc:sldChg chg="addSp delSp modSp add mod">
        <pc:chgData name="Ju Seong Han" userId="9a3832e011e533d0" providerId="LiveId" clId="{C6DEE1B7-3B8A-4D02-83E0-F90A84C0447D}" dt="2023-07-19T11:31:26.944" v="2182" actId="1076"/>
        <pc:sldMkLst>
          <pc:docMk/>
          <pc:sldMk cId="1400681641" sldId="464"/>
        </pc:sldMkLst>
        <pc:spChg chg="del">
          <ac:chgData name="Ju Seong Han" userId="9a3832e011e533d0" providerId="LiveId" clId="{C6DEE1B7-3B8A-4D02-83E0-F90A84C0447D}" dt="2023-07-19T11:19:24.497" v="2157" actId="478"/>
          <ac:spMkLst>
            <pc:docMk/>
            <pc:sldMk cId="1400681641" sldId="464"/>
            <ac:spMk id="4" creationId="{3BBFFAB5-4C70-3578-07B6-39EDA6D2F91E}"/>
          </ac:spMkLst>
        </pc:spChg>
        <pc:spChg chg="mod">
          <ac:chgData name="Ju Seong Han" userId="9a3832e011e533d0" providerId="LiveId" clId="{C6DEE1B7-3B8A-4D02-83E0-F90A84C0447D}" dt="2023-07-17T14:41:20.247" v="1942"/>
          <ac:spMkLst>
            <pc:docMk/>
            <pc:sldMk cId="1400681641" sldId="464"/>
            <ac:spMk id="12" creationId="{A94C2695-D5FB-4BDC-EFDC-A712F7E14CBE}"/>
          </ac:spMkLst>
        </pc:spChg>
        <pc:spChg chg="del">
          <ac:chgData name="Ju Seong Han" userId="9a3832e011e533d0" providerId="LiveId" clId="{C6DEE1B7-3B8A-4D02-83E0-F90A84C0447D}" dt="2023-07-17T14:40:52.337" v="1941" actId="478"/>
          <ac:spMkLst>
            <pc:docMk/>
            <pc:sldMk cId="1400681641" sldId="464"/>
            <ac:spMk id="19" creationId="{4A04B00C-7EC8-8895-11E5-723D7677BD13}"/>
          </ac:spMkLst>
        </pc:spChg>
        <pc:picChg chg="add mod">
          <ac:chgData name="Ju Seong Han" userId="9a3832e011e533d0" providerId="LiveId" clId="{C6DEE1B7-3B8A-4D02-83E0-F90A84C0447D}" dt="2023-07-19T11:31:26.944" v="2182" actId="1076"/>
          <ac:picMkLst>
            <pc:docMk/>
            <pc:sldMk cId="1400681641" sldId="464"/>
            <ac:picMk id="3" creationId="{71BB1DEC-F200-8613-A851-38384465CA37}"/>
          </ac:picMkLst>
        </pc:picChg>
        <pc:picChg chg="add mod">
          <ac:chgData name="Ju Seong Han" userId="9a3832e011e533d0" providerId="LiveId" clId="{C6DEE1B7-3B8A-4D02-83E0-F90A84C0447D}" dt="2023-07-19T11:31:26.944" v="2182" actId="1076"/>
          <ac:picMkLst>
            <pc:docMk/>
            <pc:sldMk cId="1400681641" sldId="464"/>
            <ac:picMk id="8" creationId="{45B66830-3791-58D8-53D5-F0FA5E31FBCB}"/>
          </ac:picMkLst>
        </pc:picChg>
      </pc:sldChg>
      <pc:sldChg chg="delSp modSp add mod">
        <pc:chgData name="Ju Seong Han" userId="9a3832e011e533d0" providerId="LiveId" clId="{C6DEE1B7-3B8A-4D02-83E0-F90A84C0447D}" dt="2023-07-18T06:26:41.845" v="2156" actId="20577"/>
        <pc:sldMkLst>
          <pc:docMk/>
          <pc:sldMk cId="3683133121" sldId="465"/>
        </pc:sldMkLst>
        <pc:spChg chg="mod">
          <ac:chgData name="Ju Seong Han" userId="9a3832e011e533d0" providerId="LiveId" clId="{C6DEE1B7-3B8A-4D02-83E0-F90A84C0447D}" dt="2023-07-18T06:26:41.845" v="2156" actId="20577"/>
          <ac:spMkLst>
            <pc:docMk/>
            <pc:sldMk cId="3683133121" sldId="465"/>
            <ac:spMk id="4" creationId="{3880C9A2-A7A5-A6BF-5AEB-F55A806990A0}"/>
          </ac:spMkLst>
        </pc:spChg>
        <pc:picChg chg="del">
          <ac:chgData name="Ju Seong Han" userId="9a3832e011e533d0" providerId="LiveId" clId="{C6DEE1B7-3B8A-4D02-83E0-F90A84C0447D}" dt="2023-07-18T06:23:00.848" v="2049" actId="478"/>
          <ac:picMkLst>
            <pc:docMk/>
            <pc:sldMk cId="3683133121" sldId="465"/>
            <ac:picMk id="3" creationId="{E7DEA036-A30D-FA6D-0304-7F889A22395D}"/>
          </ac:picMkLst>
        </pc:picChg>
      </pc:sldChg>
      <pc:sldChg chg="addSp delSp modSp add mod">
        <pc:chgData name="Ju Seong Han" userId="9a3832e011e533d0" providerId="LiveId" clId="{C6DEE1B7-3B8A-4D02-83E0-F90A84C0447D}" dt="2023-07-19T11:45:18.966" v="2646" actId="22"/>
        <pc:sldMkLst>
          <pc:docMk/>
          <pc:sldMk cId="3074958029" sldId="466"/>
        </pc:sldMkLst>
        <pc:spChg chg="add del">
          <ac:chgData name="Ju Seong Han" userId="9a3832e011e533d0" providerId="LiveId" clId="{C6DEE1B7-3B8A-4D02-83E0-F90A84C0447D}" dt="2023-07-19T11:28:50.408" v="2176" actId="22"/>
          <ac:spMkLst>
            <pc:docMk/>
            <pc:sldMk cId="3074958029" sldId="466"/>
            <ac:spMk id="4" creationId="{D5BD7ECE-C163-6713-8AEF-A5A5741A9644}"/>
          </ac:spMkLst>
        </pc:spChg>
        <pc:spChg chg="add del mod">
          <ac:chgData name="Ju Seong Han" userId="9a3832e011e533d0" providerId="LiveId" clId="{C6DEE1B7-3B8A-4D02-83E0-F90A84C0447D}" dt="2023-07-19T11:31:17.242" v="2179" actId="21"/>
          <ac:spMkLst>
            <pc:docMk/>
            <pc:sldMk cId="3074958029" sldId="466"/>
            <ac:spMk id="9" creationId="{DE94512D-9844-2B4B-F27C-8FED363B663A}"/>
          </ac:spMkLst>
        </pc:spChg>
        <pc:spChg chg="add mod">
          <ac:chgData name="Ju Seong Han" userId="9a3832e011e533d0" providerId="LiveId" clId="{C6DEE1B7-3B8A-4D02-83E0-F90A84C0447D}" dt="2023-07-19T11:33:09.374" v="2445" actId="113"/>
          <ac:spMkLst>
            <pc:docMk/>
            <pc:sldMk cId="3074958029" sldId="466"/>
            <ac:spMk id="10" creationId="{C88307F8-88AB-FB40-B4F8-EF870E3D1F58}"/>
          </ac:spMkLst>
        </pc:spChg>
        <pc:spChg chg="add mod">
          <ac:chgData name="Ju Seong Han" userId="9a3832e011e533d0" providerId="LiveId" clId="{C6DEE1B7-3B8A-4D02-83E0-F90A84C0447D}" dt="2023-07-19T11:33:47.043" v="2621" actId="14100"/>
          <ac:spMkLst>
            <pc:docMk/>
            <pc:sldMk cId="3074958029" sldId="466"/>
            <ac:spMk id="11" creationId="{D2775CA0-31BC-5129-0000-9891F528C421}"/>
          </ac:spMkLst>
        </pc:spChg>
        <pc:spChg chg="mod">
          <ac:chgData name="Ju Seong Han" userId="9a3832e011e533d0" providerId="LiveId" clId="{C6DEE1B7-3B8A-4D02-83E0-F90A84C0447D}" dt="2023-07-19T11:31:32.394" v="2191" actId="20577"/>
          <ac:spMkLst>
            <pc:docMk/>
            <pc:sldMk cId="3074958029" sldId="466"/>
            <ac:spMk id="12" creationId="{A94C2695-D5FB-4BDC-EFDC-A712F7E14CBE}"/>
          </ac:spMkLst>
        </pc:spChg>
        <pc:spChg chg="add del mod">
          <ac:chgData name="Ju Seong Han" userId="9a3832e011e533d0" providerId="LiveId" clId="{C6DEE1B7-3B8A-4D02-83E0-F90A84C0447D}" dt="2023-07-19T11:45:18.966" v="2646" actId="22"/>
          <ac:spMkLst>
            <pc:docMk/>
            <pc:sldMk cId="3074958029" sldId="466"/>
            <ac:spMk id="14" creationId="{F6C0A206-4F3A-5390-B97E-D472B53EBB91}"/>
          </ac:spMkLst>
        </pc:spChg>
        <pc:picChg chg="del">
          <ac:chgData name="Ju Seong Han" userId="9a3832e011e533d0" providerId="LiveId" clId="{C6DEE1B7-3B8A-4D02-83E0-F90A84C0447D}" dt="2023-07-19T11:28:01.542" v="2174" actId="478"/>
          <ac:picMkLst>
            <pc:docMk/>
            <pc:sldMk cId="3074958029" sldId="466"/>
            <ac:picMk id="3" creationId="{71BB1DEC-F200-8613-A851-38384465CA37}"/>
          </ac:picMkLst>
        </pc:picChg>
        <pc:picChg chg="del">
          <ac:chgData name="Ju Seong Han" userId="9a3832e011e533d0" providerId="LiveId" clId="{C6DEE1B7-3B8A-4D02-83E0-F90A84C0447D}" dt="2023-07-19T11:28:01.542" v="2174" actId="478"/>
          <ac:picMkLst>
            <pc:docMk/>
            <pc:sldMk cId="3074958029" sldId="466"/>
            <ac:picMk id="8" creationId="{45B66830-3791-58D8-53D5-F0FA5E31FBCB}"/>
          </ac:picMkLst>
        </pc:picChg>
      </pc:sldChg>
      <pc:sldChg chg="modSp add mod">
        <pc:chgData name="Ju Seong Han" userId="9a3832e011e533d0" providerId="LiveId" clId="{C6DEE1B7-3B8A-4D02-83E0-F90A84C0447D}" dt="2023-07-19T11:42:18.138" v="2640" actId="20577"/>
        <pc:sldMkLst>
          <pc:docMk/>
          <pc:sldMk cId="2684588035" sldId="467"/>
        </pc:sldMkLst>
        <pc:spChg chg="mod">
          <ac:chgData name="Ju Seong Han" userId="9a3832e011e533d0" providerId="LiveId" clId="{C6DEE1B7-3B8A-4D02-83E0-F90A84C0447D}" dt="2023-07-19T11:42:18.138" v="2640" actId="20577"/>
          <ac:spMkLst>
            <pc:docMk/>
            <pc:sldMk cId="2684588035" sldId="467"/>
            <ac:spMk id="12" creationId="{A94C2695-D5FB-4BDC-EFDC-A712F7E14CBE}"/>
          </ac:spMkLst>
        </pc:spChg>
      </pc:sldChg>
      <pc:sldChg chg="addSp delSp modSp add mod">
        <pc:chgData name="Ju Seong Han" userId="9a3832e011e533d0" providerId="LiveId" clId="{C6DEE1B7-3B8A-4D02-83E0-F90A84C0447D}" dt="2023-07-19T12:49:09.589" v="2669" actId="1076"/>
        <pc:sldMkLst>
          <pc:docMk/>
          <pc:sldMk cId="2747688419" sldId="468"/>
        </pc:sldMkLst>
        <pc:spChg chg="del">
          <ac:chgData name="Ju Seong Han" userId="9a3832e011e533d0" providerId="LiveId" clId="{C6DEE1B7-3B8A-4D02-83E0-F90A84C0447D}" dt="2023-07-19T12:49:00.851" v="2665" actId="478"/>
          <ac:spMkLst>
            <pc:docMk/>
            <pc:sldMk cId="2747688419" sldId="468"/>
            <ac:spMk id="10" creationId="{C88307F8-88AB-FB40-B4F8-EF870E3D1F58}"/>
          </ac:spMkLst>
        </pc:spChg>
        <pc:spChg chg="del">
          <ac:chgData name="Ju Seong Han" userId="9a3832e011e533d0" providerId="LiveId" clId="{C6DEE1B7-3B8A-4D02-83E0-F90A84C0447D}" dt="2023-07-19T12:49:00.851" v="2665" actId="478"/>
          <ac:spMkLst>
            <pc:docMk/>
            <pc:sldMk cId="2747688419" sldId="468"/>
            <ac:spMk id="11" creationId="{D2775CA0-31BC-5129-0000-9891F528C421}"/>
          </ac:spMkLst>
        </pc:spChg>
        <pc:spChg chg="mod">
          <ac:chgData name="Ju Seong Han" userId="9a3832e011e533d0" providerId="LiveId" clId="{C6DEE1B7-3B8A-4D02-83E0-F90A84C0447D}" dt="2023-07-19T12:48:55.837" v="2664" actId="20577"/>
          <ac:spMkLst>
            <pc:docMk/>
            <pc:sldMk cId="2747688419" sldId="468"/>
            <ac:spMk id="12" creationId="{A94C2695-D5FB-4BDC-EFDC-A712F7E14CBE}"/>
          </ac:spMkLst>
        </pc:spChg>
        <pc:picChg chg="add mod">
          <ac:chgData name="Ju Seong Han" userId="9a3832e011e533d0" providerId="LiveId" clId="{C6DEE1B7-3B8A-4D02-83E0-F90A84C0447D}" dt="2023-07-19T12:49:09.589" v="2669" actId="1076"/>
          <ac:picMkLst>
            <pc:docMk/>
            <pc:sldMk cId="2747688419" sldId="468"/>
            <ac:picMk id="3" creationId="{A9BB2481-6BC1-1320-E9EB-17138BA45F96}"/>
          </ac:picMkLst>
        </pc:picChg>
      </pc:sldChg>
      <pc:sldChg chg="addSp delSp modSp add mod">
        <pc:chgData name="Ju Seong Han" userId="9a3832e011e533d0" providerId="LiveId" clId="{C6DEE1B7-3B8A-4D02-83E0-F90A84C0447D}" dt="2023-07-19T12:55:12.264" v="2734"/>
        <pc:sldMkLst>
          <pc:docMk/>
          <pc:sldMk cId="3671901134" sldId="469"/>
        </pc:sldMkLst>
        <pc:spChg chg="mod">
          <ac:chgData name="Ju Seong Han" userId="9a3832e011e533d0" providerId="LiveId" clId="{C6DEE1B7-3B8A-4D02-83E0-F90A84C0447D}" dt="2023-07-19T12:55:12.264" v="2734"/>
          <ac:spMkLst>
            <pc:docMk/>
            <pc:sldMk cId="3671901134" sldId="469"/>
            <ac:spMk id="4" creationId="{3880C9A2-A7A5-A6BF-5AEB-F55A806990A0}"/>
          </ac:spMkLst>
        </pc:spChg>
        <pc:spChg chg="mod">
          <ac:chgData name="Ju Seong Han" userId="9a3832e011e533d0" providerId="LiveId" clId="{C6DEE1B7-3B8A-4D02-83E0-F90A84C0447D}" dt="2023-07-19T12:53:39.940" v="2718" actId="20577"/>
          <ac:spMkLst>
            <pc:docMk/>
            <pc:sldMk cId="3671901134" sldId="469"/>
            <ac:spMk id="12" creationId="{A94C2695-D5FB-4BDC-EFDC-A712F7E14CBE}"/>
          </ac:spMkLst>
        </pc:spChg>
        <pc:picChg chg="add del mod">
          <ac:chgData name="Ju Seong Han" userId="9a3832e011e533d0" providerId="LiveId" clId="{C6DEE1B7-3B8A-4D02-83E0-F90A84C0447D}" dt="2023-07-19T12:53:52.898" v="2724" actId="478"/>
          <ac:picMkLst>
            <pc:docMk/>
            <pc:sldMk cId="3671901134" sldId="469"/>
            <ac:picMk id="2" creationId="{BA0FA4B4-82FD-DFC6-C801-0A2DCF1B51A4}"/>
          </ac:picMkLst>
        </pc:picChg>
        <pc:picChg chg="del">
          <ac:chgData name="Ju Seong Han" userId="9a3832e011e533d0" providerId="LiveId" clId="{C6DEE1B7-3B8A-4D02-83E0-F90A84C0447D}" dt="2023-07-19T12:53:41.855" v="2719" actId="478"/>
          <ac:picMkLst>
            <pc:docMk/>
            <pc:sldMk cId="3671901134" sldId="469"/>
            <ac:picMk id="5" creationId="{9BDA403B-9EBB-D5B8-4773-DCFFCFCF35B7}"/>
          </ac:picMkLst>
        </pc:picChg>
        <pc:picChg chg="add del mod">
          <ac:chgData name="Ju Seong Han" userId="9a3832e011e533d0" providerId="LiveId" clId="{C6DEE1B7-3B8A-4D02-83E0-F90A84C0447D}" dt="2023-07-19T12:54:00.421" v="2727" actId="478"/>
          <ac:picMkLst>
            <pc:docMk/>
            <pc:sldMk cId="3671901134" sldId="469"/>
            <ac:picMk id="8" creationId="{20A72C8C-4F2E-EAEC-8924-EF3F42BE599F}"/>
          </ac:picMkLst>
        </pc:picChg>
        <pc:picChg chg="add mod">
          <ac:chgData name="Ju Seong Han" userId="9a3832e011e533d0" providerId="LiveId" clId="{C6DEE1B7-3B8A-4D02-83E0-F90A84C0447D}" dt="2023-07-19T12:54:58.192" v="2731" actId="1076"/>
          <ac:picMkLst>
            <pc:docMk/>
            <pc:sldMk cId="3671901134" sldId="469"/>
            <ac:picMk id="10" creationId="{C52F2164-AEA8-9370-2A79-1923A1A38294}"/>
          </ac:picMkLst>
        </pc:picChg>
      </pc:sldChg>
      <pc:sldChg chg="delSp add del mod">
        <pc:chgData name="Ju Seong Han" userId="9a3832e011e533d0" providerId="LiveId" clId="{C6DEE1B7-3B8A-4D02-83E0-F90A84C0447D}" dt="2023-07-19T12:53:48.793" v="2723" actId="47"/>
        <pc:sldMkLst>
          <pc:docMk/>
          <pc:sldMk cId="4277221825" sldId="470"/>
        </pc:sldMkLst>
        <pc:picChg chg="del">
          <ac:chgData name="Ju Seong Han" userId="9a3832e011e533d0" providerId="LiveId" clId="{C6DEE1B7-3B8A-4D02-83E0-F90A84C0447D}" dt="2023-07-19T12:53:43.885" v="2721" actId="21"/>
          <ac:picMkLst>
            <pc:docMk/>
            <pc:sldMk cId="4277221825" sldId="470"/>
            <ac:picMk id="5" creationId="{9BDA403B-9EBB-D5B8-4773-DCFFCFCF35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C0C28-F62B-4D78-9D46-1B795E90A426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EE6E8-6A56-4AA4-8B5B-9E260C01E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2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2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8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 flipV="1">
            <a:off x="0" y="6786000"/>
            <a:ext cx="12191999" cy="72000"/>
            <a:chOff x="-87085" y="1510093"/>
            <a:chExt cx="12366170" cy="2626480"/>
          </a:xfrm>
        </p:grpSpPr>
        <p:sp>
          <p:nvSpPr>
            <p:cNvPr id="10" name="직사각형 9"/>
            <p:cNvSpPr/>
            <p:nvPr/>
          </p:nvSpPr>
          <p:spPr>
            <a:xfrm>
              <a:off x="-87085" y="1510093"/>
              <a:ext cx="3106056" cy="2626480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99620" y="1510093"/>
              <a:ext cx="3106056" cy="2626480"/>
            </a:xfrm>
            <a:prstGeom prst="rect">
              <a:avLst/>
            </a:prstGeom>
            <a:solidFill>
              <a:srgbClr val="8FB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86325" y="1510093"/>
              <a:ext cx="3106056" cy="2626480"/>
            </a:xfrm>
            <a:prstGeom prst="rect">
              <a:avLst/>
            </a:prstGeom>
            <a:solidFill>
              <a:srgbClr val="02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73029" y="1510093"/>
              <a:ext cx="3106056" cy="2626480"/>
            </a:xfrm>
            <a:prstGeom prst="rect">
              <a:avLst/>
            </a:prstGeom>
            <a:solidFill>
              <a:srgbClr val="FF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4714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altLang="ko-KR" dirty="0"/>
              <a:t>Input your text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4714" y="11289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Input your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3086-D9FB-42E3-B061-9FD35A322B0A}" type="datetimeFigureOut">
              <a:rPr lang="ko-KR" altLang="en-US" smtClean="0"/>
              <a:pPr/>
              <a:t>2023-07-29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up.nhncloud.com/posts/27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allmnet@nav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그룹 998"/>
          <p:cNvGrpSpPr/>
          <p:nvPr/>
        </p:nvGrpSpPr>
        <p:grpSpPr>
          <a:xfrm flipV="1">
            <a:off x="2111829" y="3608532"/>
            <a:ext cx="7968343" cy="72000"/>
            <a:chOff x="-87085" y="1510093"/>
            <a:chExt cx="12366170" cy="2626480"/>
          </a:xfrm>
        </p:grpSpPr>
        <p:sp>
          <p:nvSpPr>
            <p:cNvPr id="1000" name="직사각형 999"/>
            <p:cNvSpPr/>
            <p:nvPr/>
          </p:nvSpPr>
          <p:spPr>
            <a:xfrm>
              <a:off x="-87085" y="1510093"/>
              <a:ext cx="3106056" cy="2626480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직사각형 1000"/>
            <p:cNvSpPr/>
            <p:nvPr/>
          </p:nvSpPr>
          <p:spPr>
            <a:xfrm>
              <a:off x="2999620" y="1510093"/>
              <a:ext cx="3106056" cy="2626480"/>
            </a:xfrm>
            <a:prstGeom prst="rect">
              <a:avLst/>
            </a:prstGeom>
            <a:solidFill>
              <a:srgbClr val="8FB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직사각형 1001"/>
            <p:cNvSpPr/>
            <p:nvPr/>
          </p:nvSpPr>
          <p:spPr>
            <a:xfrm>
              <a:off x="6086325" y="1510093"/>
              <a:ext cx="3106056" cy="2626480"/>
            </a:xfrm>
            <a:prstGeom prst="rect">
              <a:avLst/>
            </a:prstGeom>
            <a:solidFill>
              <a:srgbClr val="02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직사각형 1002"/>
            <p:cNvSpPr/>
            <p:nvPr/>
          </p:nvSpPr>
          <p:spPr>
            <a:xfrm>
              <a:off x="9173029" y="1510093"/>
              <a:ext cx="3106056" cy="2626480"/>
            </a:xfrm>
            <a:prstGeom prst="rect">
              <a:avLst/>
            </a:prstGeom>
            <a:solidFill>
              <a:srgbClr val="FF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4" name="TextBox 1003"/>
          <p:cNvSpPr txBox="1"/>
          <p:nvPr/>
        </p:nvSpPr>
        <p:spPr>
          <a:xfrm>
            <a:off x="4463188" y="1169580"/>
            <a:ext cx="3265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  <a:p>
            <a:pPr algn="ctr"/>
            <a:r>
              <a:rPr lang="ko-KR" altLang="en-US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응용</a:t>
            </a:r>
            <a:endParaRPr lang="en-US" altLang="ko-KR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8469" y="3811160"/>
            <a:ext cx="716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6"/>
                </a:solidFill>
              </a:rPr>
              <a:t>한주성</a:t>
            </a:r>
          </a:p>
        </p:txBody>
      </p:sp>
    </p:spTree>
    <p:extLst>
      <p:ext uri="{BB962C8B-B14F-4D97-AF65-F5344CB8AC3E}">
        <p14:creationId xmlns:p14="http://schemas.microsoft.com/office/powerpoint/2010/main" val="27140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Compose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ED9D4-B9A6-F3DF-7F7D-FDF5FF095950}"/>
              </a:ext>
            </a:extLst>
          </p:cNvPr>
          <p:cNvSpPr txBox="1"/>
          <p:nvPr/>
        </p:nvSpPr>
        <p:spPr>
          <a:xfrm>
            <a:off x="756745" y="1364103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Docker Compose</a:t>
            </a:r>
            <a:r>
              <a:rPr lang="ko-KR" altLang="en-US" dirty="0"/>
              <a:t>는 다중 컨테이너 애플리케이션을 정의 공유할 수 있도록 개발된 도구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여러 컨테이너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 err="1"/>
              <a:t>디스크등을</a:t>
            </a:r>
            <a:r>
              <a:rPr lang="ko-KR" altLang="en-US" dirty="0"/>
              <a:t> 정의하여 실행 종료를 동시에 가능함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Docker run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매번 하기 힘들다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endParaRPr lang="en-US" altLang="ko-KR" dirty="0"/>
          </a:p>
          <a:p>
            <a:r>
              <a:rPr lang="en-US" altLang="ko-KR" b="1" dirty="0"/>
              <a:t>docker-compose-</a:t>
            </a:r>
            <a:r>
              <a:rPr lang="en-US" altLang="ko-KR" b="1" dirty="0" err="1"/>
              <a:t>filename.yml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version – docker </a:t>
            </a:r>
            <a:r>
              <a:rPr lang="ko-KR" altLang="en-US" dirty="0" err="1"/>
              <a:t>버전별</a:t>
            </a:r>
            <a:r>
              <a:rPr lang="ko-KR" altLang="en-US" dirty="0"/>
              <a:t> 동작하는 기능이 다름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en-US" altLang="ko-KR" dirty="0"/>
              <a:t>2.x </a:t>
            </a:r>
            <a:r>
              <a:rPr lang="ko-KR" altLang="en-US" dirty="0"/>
              <a:t>이상 </a:t>
            </a:r>
            <a:r>
              <a:rPr lang="en-US" altLang="ko-KR" dirty="0"/>
              <a:t>3.x </a:t>
            </a:r>
            <a:r>
              <a:rPr lang="ko-KR" altLang="en-US" dirty="0"/>
              <a:t>추천</a:t>
            </a:r>
            <a:endParaRPr lang="en-US" altLang="ko-KR" dirty="0"/>
          </a:p>
          <a:p>
            <a:r>
              <a:rPr lang="en-US" altLang="ko-KR" dirty="0"/>
              <a:t>services – </a:t>
            </a:r>
            <a:r>
              <a:rPr lang="ko-KR" altLang="en-US" dirty="0"/>
              <a:t>다중 컨테이너를 </a:t>
            </a:r>
            <a:r>
              <a:rPr lang="ko-KR" altLang="en-US" dirty="0" err="1"/>
              <a:t>그룹하는</a:t>
            </a:r>
            <a:r>
              <a:rPr lang="ko-KR" altLang="en-US" dirty="0"/>
              <a:t> 하는 컨테이너 상위 개념</a:t>
            </a:r>
            <a:endParaRPr lang="en-US" altLang="ko-KR" dirty="0"/>
          </a:p>
          <a:p>
            <a:r>
              <a:rPr lang="en-US" altLang="ko-KR" dirty="0"/>
              <a:t>image – Docker </a:t>
            </a:r>
            <a:r>
              <a:rPr lang="ko-KR" altLang="en-US" dirty="0"/>
              <a:t>이미지 지정</a:t>
            </a:r>
            <a:endParaRPr lang="en-US" altLang="ko-KR" dirty="0"/>
          </a:p>
          <a:p>
            <a:r>
              <a:rPr lang="en-US" altLang="ko-KR" dirty="0"/>
              <a:t>port – </a:t>
            </a:r>
            <a:r>
              <a:rPr lang="ko-KR" altLang="en-US" dirty="0"/>
              <a:t>노출 포트 지정</a:t>
            </a:r>
            <a:endParaRPr lang="en-US" altLang="ko-KR" dirty="0"/>
          </a:p>
          <a:p>
            <a:r>
              <a:rPr lang="en-US" altLang="ko-KR" dirty="0"/>
              <a:t>network – </a:t>
            </a:r>
            <a:r>
              <a:rPr lang="ko-KR" altLang="en-US" dirty="0"/>
              <a:t>다중 컨테이너 그룹이 사용할 네트워크 지정</a:t>
            </a:r>
            <a:r>
              <a:rPr lang="en-US" altLang="ko-KR" dirty="0"/>
              <a:t>, </a:t>
            </a:r>
            <a:r>
              <a:rPr lang="ko-KR" altLang="en-US" dirty="0"/>
              <a:t>네트워크가 없는 경우 기본 네트워크 사용</a:t>
            </a:r>
            <a:endParaRPr lang="en-US" altLang="ko-KR" dirty="0"/>
          </a:p>
          <a:p>
            <a:r>
              <a:rPr lang="en-US" altLang="ko-KR" dirty="0"/>
              <a:t>volumes – </a:t>
            </a:r>
            <a:r>
              <a:rPr lang="ko-KR" altLang="en-US" dirty="0"/>
              <a:t>호스트 파일 시스템과 연동이 가능함</a:t>
            </a:r>
            <a:endParaRPr lang="en-US" altLang="ko-KR" dirty="0"/>
          </a:p>
          <a:p>
            <a:r>
              <a:rPr lang="en-US" altLang="ko-KR" dirty="0" err="1"/>
              <a:t>depends_on</a:t>
            </a:r>
            <a:r>
              <a:rPr lang="en-US" altLang="ko-KR" dirty="0"/>
              <a:t> – </a:t>
            </a:r>
            <a:r>
              <a:rPr lang="ko-KR" altLang="en-US" dirty="0" err="1"/>
              <a:t>컨테이너중에</a:t>
            </a:r>
            <a:r>
              <a:rPr lang="ko-KR" altLang="en-US" dirty="0"/>
              <a:t> 의존성이 있는 경우 해당 컨테이너가 실행될 때까지 기다림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https://meetup.nhncloud.com/posts/277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94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Compose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0E275-5AB1-CB01-E6B8-1777D33B52DF}"/>
              </a:ext>
            </a:extLst>
          </p:cNvPr>
          <p:cNvSpPr txBox="1"/>
          <p:nvPr/>
        </p:nvSpPr>
        <p:spPr>
          <a:xfrm>
            <a:off x="1346198" y="1134532"/>
            <a:ext cx="91863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"3.3"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mariadb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mariadb:11.02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3306:3306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C:\Users\&lt;Username&gt;\Mariadb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:/var/lib/mysql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MYSQL_ROOT_PASSWORD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allmnet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my:</a:t>
            </a:r>
            <a:r>
              <a:rPr lang="en-US" altLang="ko-KR" sz="1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bot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_api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443:8080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LOG_LVL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PYTHONUNBUFFERED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mariadb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/start.sh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28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Compose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51114-1761-9495-E4E8-C2D130DA9251}"/>
              </a:ext>
            </a:extLst>
          </p:cNvPr>
          <p:cNvSpPr txBox="1"/>
          <p:nvPr/>
        </p:nvSpPr>
        <p:spPr>
          <a:xfrm>
            <a:off x="750249" y="1620797"/>
            <a:ext cx="10691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docker-compose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실행</a:t>
            </a:r>
          </a:p>
          <a:p>
            <a:r>
              <a:rPr lang="en-US" altLang="ko-KR" sz="1200" dirty="0"/>
              <a:t>docker-compose up –d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docker-compose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종료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docker-compose down --remove-orphans</a:t>
            </a:r>
          </a:p>
        </p:txBody>
      </p:sp>
    </p:spTree>
    <p:extLst>
      <p:ext uri="{BB962C8B-B14F-4D97-AF65-F5344CB8AC3E}">
        <p14:creationId xmlns:p14="http://schemas.microsoft.com/office/powerpoint/2010/main" val="223091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0C9A2-A7A5-A6BF-5AEB-F55A806990A0}"/>
              </a:ext>
            </a:extLst>
          </p:cNvPr>
          <p:cNvSpPr txBox="1"/>
          <p:nvPr/>
        </p:nvSpPr>
        <p:spPr>
          <a:xfrm>
            <a:off x="1772383" y="1225093"/>
            <a:ext cx="920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안정적인 서비스 유지를 위한 </a:t>
            </a:r>
            <a:r>
              <a:rPr lang="ko-KR" altLang="en-US" b="1" i="0" dirty="0">
                <a:solidFill>
                  <a:srgbClr val="35373A"/>
                </a:solidFill>
                <a:effectLst/>
                <a:latin typeface="Pretendard"/>
              </a:rPr>
              <a:t>컨테이너 오케스트레이션</a:t>
            </a:r>
            <a:r>
              <a:rPr lang="en-US" altLang="ko-KR" b="1" i="0" dirty="0">
                <a:solidFill>
                  <a:srgbClr val="35373A"/>
                </a:solidFill>
                <a:effectLst/>
                <a:latin typeface="Pretendard"/>
              </a:rPr>
              <a:t>(Container Orchestration)</a:t>
            </a:r>
            <a:r>
              <a:rPr lang="ko-KR" altLang="en-US" i="0" dirty="0">
                <a:solidFill>
                  <a:srgbClr val="35373A"/>
                </a:solidFill>
                <a:effectLst/>
                <a:latin typeface="Pretendard"/>
              </a:rPr>
              <a:t>을 해주는 도구</a:t>
            </a:r>
          </a:p>
          <a:p>
            <a:r>
              <a:rPr lang="ko-KR" altLang="en-US" dirty="0">
                <a:solidFill>
                  <a:srgbClr val="35373A"/>
                </a:solidFill>
                <a:latin typeface="Pretendard"/>
              </a:rPr>
              <a:t>쉽게 구성이 가능하고</a:t>
            </a:r>
            <a:r>
              <a:rPr lang="en-US" altLang="ko-KR" dirty="0">
                <a:solidFill>
                  <a:srgbClr val="35373A"/>
                </a:solidFill>
                <a:latin typeface="Pretendard"/>
              </a:rPr>
              <a:t>, </a:t>
            </a:r>
            <a:r>
              <a:rPr lang="ko-KR" altLang="en-US" dirty="0">
                <a:solidFill>
                  <a:srgbClr val="35373A"/>
                </a:solidFill>
                <a:latin typeface="Pretendard"/>
              </a:rPr>
              <a:t>이해하기 쉬움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438A90-6894-6E87-3D36-2672C8604CA7}"/>
              </a:ext>
            </a:extLst>
          </p:cNvPr>
          <p:cNvSpPr/>
          <p:nvPr/>
        </p:nvSpPr>
        <p:spPr>
          <a:xfrm>
            <a:off x="1216350" y="2289023"/>
            <a:ext cx="10137450" cy="419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0AFB03-1189-40B7-6AFB-142E5E8F0A9B}"/>
              </a:ext>
            </a:extLst>
          </p:cNvPr>
          <p:cNvSpPr/>
          <p:nvPr/>
        </p:nvSpPr>
        <p:spPr>
          <a:xfrm>
            <a:off x="1512683" y="3733800"/>
            <a:ext cx="4227717" cy="2556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C56DC2-030D-2D27-A610-8AF9B0F4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91" y="4502678"/>
            <a:ext cx="2324100" cy="1019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B2860A-C893-128E-12AC-C18A1F56987F}"/>
              </a:ext>
            </a:extLst>
          </p:cNvPr>
          <p:cNvSpPr/>
          <p:nvPr/>
        </p:nvSpPr>
        <p:spPr>
          <a:xfrm>
            <a:off x="6747933" y="3733800"/>
            <a:ext cx="4227717" cy="2556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37DDF1-7BAF-C724-9DA8-B2844C35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966" y="4455052"/>
            <a:ext cx="1600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8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DAA95E-40BA-776C-7E97-C3E36D0C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301221"/>
            <a:ext cx="6086475" cy="1952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F9EEA6-A731-01AC-1E8E-D4FA2C22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83" y="3426236"/>
            <a:ext cx="6057900" cy="1781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5B7F-8830-6CCA-1C44-DB8F492B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0" y="5101166"/>
            <a:ext cx="6134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3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CB387C-3BFA-D27C-63A0-B09520084533}"/>
              </a:ext>
            </a:extLst>
          </p:cNvPr>
          <p:cNvSpPr/>
          <p:nvPr/>
        </p:nvSpPr>
        <p:spPr>
          <a:xfrm>
            <a:off x="1064682" y="1981463"/>
            <a:ext cx="5029200" cy="4529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0C9A2-A7A5-A6BF-5AEB-F55A806990A0}"/>
              </a:ext>
            </a:extLst>
          </p:cNvPr>
          <p:cNvSpPr txBox="1"/>
          <p:nvPr/>
        </p:nvSpPr>
        <p:spPr>
          <a:xfrm>
            <a:off x="1512683" y="1088819"/>
            <a:ext cx="920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하드웨어의 한계</a:t>
            </a:r>
            <a:endParaRPr lang="en-US" altLang="ko-KR" dirty="0"/>
          </a:p>
          <a:p>
            <a:pPr algn="ctr"/>
            <a:r>
              <a:rPr lang="ko-KR" altLang="en-US" dirty="0"/>
              <a:t>하드웨어 장애 복구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438A90-6894-6E87-3D36-2672C8604CA7}"/>
              </a:ext>
            </a:extLst>
          </p:cNvPr>
          <p:cNvSpPr/>
          <p:nvPr/>
        </p:nvSpPr>
        <p:spPr>
          <a:xfrm>
            <a:off x="6311899" y="1981463"/>
            <a:ext cx="5029200" cy="4529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0AFB03-1189-40B7-6AFB-142E5E8F0A9B}"/>
              </a:ext>
            </a:extLst>
          </p:cNvPr>
          <p:cNvSpPr/>
          <p:nvPr/>
        </p:nvSpPr>
        <p:spPr>
          <a:xfrm>
            <a:off x="1512683" y="3733800"/>
            <a:ext cx="4227717" cy="2556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C56DC2-030D-2D27-A610-8AF9B0F4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91" y="4502678"/>
            <a:ext cx="2324100" cy="1019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B2860A-C893-128E-12AC-C18A1F56987F}"/>
              </a:ext>
            </a:extLst>
          </p:cNvPr>
          <p:cNvSpPr/>
          <p:nvPr/>
        </p:nvSpPr>
        <p:spPr>
          <a:xfrm>
            <a:off x="6674032" y="3181822"/>
            <a:ext cx="1596659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37DDF1-7BAF-C724-9DA8-B2844C35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02" y="3591658"/>
            <a:ext cx="1031092" cy="7180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364E89-4656-318E-C2C4-466698CE6753}"/>
              </a:ext>
            </a:extLst>
          </p:cNvPr>
          <p:cNvSpPr/>
          <p:nvPr/>
        </p:nvSpPr>
        <p:spPr>
          <a:xfrm>
            <a:off x="9341908" y="3181822"/>
            <a:ext cx="1596659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3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DD74AE-3DF9-12F1-CECA-A23B568B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078" y="3591658"/>
            <a:ext cx="1031092" cy="7180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4428E31-8CB4-D751-5497-BCF692723307}"/>
              </a:ext>
            </a:extLst>
          </p:cNvPr>
          <p:cNvSpPr/>
          <p:nvPr/>
        </p:nvSpPr>
        <p:spPr>
          <a:xfrm>
            <a:off x="6674032" y="5000304"/>
            <a:ext cx="1596659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4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44EEF1-3245-019A-E2EC-3660E8A5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02" y="5410140"/>
            <a:ext cx="1031092" cy="7180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80B50-28EA-C806-9CAE-99AF6BD5DA16}"/>
              </a:ext>
            </a:extLst>
          </p:cNvPr>
          <p:cNvSpPr/>
          <p:nvPr/>
        </p:nvSpPr>
        <p:spPr>
          <a:xfrm>
            <a:off x="9341908" y="5000304"/>
            <a:ext cx="1596659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5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ECB219-62F5-938D-2CB6-2A2CA18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078" y="5410140"/>
            <a:ext cx="1031092" cy="718082"/>
          </a:xfrm>
          <a:prstGeom prst="rect">
            <a:avLst/>
          </a:prstGeom>
        </p:spPr>
      </p:pic>
      <p:sp>
        <p:nvSpPr>
          <p:cNvPr id="18" name="&quot;허용 안 됨&quot; 기호 17">
            <a:extLst>
              <a:ext uri="{FF2B5EF4-FFF2-40B4-BE49-F238E27FC236}">
                <a16:creationId xmlns:a16="http://schemas.microsoft.com/office/drawing/2014/main" id="{61A07694-4797-3566-F2B6-8CF7817C31B6}"/>
              </a:ext>
            </a:extLst>
          </p:cNvPr>
          <p:cNvSpPr/>
          <p:nvPr/>
        </p:nvSpPr>
        <p:spPr>
          <a:xfrm>
            <a:off x="4108816" y="1842612"/>
            <a:ext cx="2029607" cy="2030172"/>
          </a:xfrm>
          <a:prstGeom prst="noSmoking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 - overlay network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0C9A2-A7A5-A6BF-5AEB-F55A806990A0}"/>
              </a:ext>
            </a:extLst>
          </p:cNvPr>
          <p:cNvSpPr txBox="1"/>
          <p:nvPr/>
        </p:nvSpPr>
        <p:spPr>
          <a:xfrm>
            <a:off x="1772383" y="1225093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호스트에서 </a:t>
            </a:r>
            <a:r>
              <a:rPr lang="ko-KR" altLang="en-US" dirty="0" err="1"/>
              <a:t>쓰고있는</a:t>
            </a:r>
            <a:r>
              <a:rPr lang="ko-KR" altLang="en-US" dirty="0"/>
              <a:t> 네트워크와 상관없이 컨테이너 간의 사설망을 따로 </a:t>
            </a:r>
            <a:r>
              <a:rPr lang="ko-KR" altLang="en-US" dirty="0" err="1"/>
              <a:t>만들어줌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2F2164-AEA8-9370-2A79-1923A1A3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92" y="2294165"/>
            <a:ext cx="6406047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0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0C9A2-A7A5-A6BF-5AEB-F55A806990A0}"/>
              </a:ext>
            </a:extLst>
          </p:cNvPr>
          <p:cNvSpPr txBox="1"/>
          <p:nvPr/>
        </p:nvSpPr>
        <p:spPr>
          <a:xfrm>
            <a:off x="1772383" y="1225093"/>
            <a:ext cx="9203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 </a:t>
            </a:r>
            <a:r>
              <a:rPr lang="ko-KR" altLang="en-US" dirty="0"/>
              <a:t>명령 하위에 위치</a:t>
            </a:r>
            <a:endParaRPr lang="en-US" altLang="ko-KR" dirty="0"/>
          </a:p>
          <a:p>
            <a:r>
              <a:rPr lang="en-US" altLang="ko-KR" dirty="0"/>
              <a:t>     create - </a:t>
            </a:r>
            <a:r>
              <a:rPr lang="ko-KR" altLang="en-US" dirty="0"/>
              <a:t>서비스 생성</a:t>
            </a:r>
            <a:endParaRPr lang="en-US" altLang="ko-KR" dirty="0"/>
          </a:p>
          <a:p>
            <a:r>
              <a:rPr lang="en-US" altLang="ko-KR" dirty="0"/>
              <a:t>     ls,</a:t>
            </a:r>
            <a:r>
              <a:rPr lang="ko-KR" altLang="en-US" dirty="0"/>
              <a:t> </a:t>
            </a:r>
            <a:r>
              <a:rPr lang="en-US" altLang="ko-KR" dirty="0"/>
              <a:t>logs,</a:t>
            </a:r>
            <a:r>
              <a:rPr lang="ko-KR" altLang="en-US" dirty="0"/>
              <a:t> </a:t>
            </a:r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en-US" altLang="ko-KR" dirty="0"/>
              <a:t>     rollback, scale, update -&gt; for manage service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132671-EDD2-4456-73C1-E57371EE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50" y="2726267"/>
            <a:ext cx="9815150" cy="35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8A230-548E-33AF-5723-8D4457941927}"/>
              </a:ext>
            </a:extLst>
          </p:cNvPr>
          <p:cNvSpPr txBox="1"/>
          <p:nvPr/>
        </p:nvSpPr>
        <p:spPr>
          <a:xfrm>
            <a:off x="662298" y="1891731"/>
            <a:ext cx="106915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swarm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생성</a:t>
            </a:r>
          </a:p>
          <a:p>
            <a:r>
              <a:rPr lang="en-US" altLang="ko-KR" sz="1200" dirty="0"/>
              <a:t>docker swarm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–advertise-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192.168.0.27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docker manage join token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확인</a:t>
            </a:r>
          </a:p>
          <a:p>
            <a:r>
              <a:rPr lang="en-US" altLang="ko-KR" sz="1200" dirty="0"/>
              <a:t>docker swarm join-token manager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워커 노드 연결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200" dirty="0" err="1"/>
              <a:t>docker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swarm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join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token</a:t>
            </a:r>
            <a:r>
              <a:rPr lang="ko-KR" altLang="en-US" sz="1200" dirty="0"/>
              <a:t> </a:t>
            </a:r>
            <a:r>
              <a:rPr lang="en-US" altLang="ko-KR" sz="1200" dirty="0" err="1"/>
              <a:t>xxxxx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워커 노드 확인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</a:t>
            </a:r>
            <a:r>
              <a:rPr lang="ko-KR" altLang="en-US" sz="1200" dirty="0" err="1"/>
              <a:t>ocker</a:t>
            </a:r>
            <a:r>
              <a:rPr lang="ko-KR" altLang="en-US" sz="1200" dirty="0"/>
              <a:t> </a:t>
            </a:r>
            <a:r>
              <a:rPr lang="en-US" altLang="ko-KR" sz="1200" dirty="0"/>
              <a:t>node</a:t>
            </a:r>
            <a:r>
              <a:rPr lang="ko-KR" altLang="en-US" sz="1200" dirty="0"/>
              <a:t> </a:t>
            </a:r>
            <a:r>
              <a:rPr lang="en-US" altLang="ko-KR" sz="1200" dirty="0"/>
              <a:t>ls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네트워크 오버레이 생성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docker network create -–driver overlay bob-network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생성 유무 확인</a:t>
            </a:r>
          </a:p>
          <a:p>
            <a:r>
              <a:rPr lang="en-US" altLang="ko-KR" sz="1200" dirty="0"/>
              <a:t>docker network ls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오버레이 네트워크로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</a:rPr>
              <a:t>mariadb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10.2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실행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docker service create --name 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-swarm --replicas 4 --env MARIADB_ROOT_PASSWORD=password mariadb:10.4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오버레이 서비스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새 실행 유무 확인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docker service ls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Spec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확인</a:t>
            </a:r>
            <a:endParaRPr lang="en-US" altLang="ko-KR" sz="1200" dirty="0"/>
          </a:p>
          <a:p>
            <a:r>
              <a:rPr lang="en-US" altLang="ko-KR" sz="1200" dirty="0"/>
              <a:t>docker inspect &lt;docker-service-id&gt;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서비스 업데이트 진행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docker service update --image mariadb:11.0.2 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-swarm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Spec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확인</a:t>
            </a:r>
            <a:endParaRPr lang="en-US" altLang="ko-KR" sz="1200" dirty="0"/>
          </a:p>
          <a:p>
            <a:r>
              <a:rPr lang="en-US" altLang="ko-KR" sz="1200" dirty="0"/>
              <a:t>docker service rollback 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-swarm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8AF6C-7D2A-D14F-0AEC-A919FEB5F514}"/>
              </a:ext>
            </a:extLst>
          </p:cNvPr>
          <p:cNvSpPr txBox="1"/>
          <p:nvPr/>
        </p:nvSpPr>
        <p:spPr>
          <a:xfrm>
            <a:off x="662298" y="1190657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https://labs.play-with-docker.com/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173FA-7CE2-A24B-2743-C326FA3F454D}"/>
              </a:ext>
            </a:extLst>
          </p:cNvPr>
          <p:cNvSpPr txBox="1"/>
          <p:nvPr/>
        </p:nvSpPr>
        <p:spPr>
          <a:xfrm>
            <a:off x="9779020" y="5888942"/>
            <a:ext cx="2111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ctrl + insert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053A4-A25D-7CEB-E2A9-2E2493DF0CC0}"/>
              </a:ext>
            </a:extLst>
          </p:cNvPr>
          <p:cNvSpPr txBox="1"/>
          <p:nvPr/>
        </p:nvSpPr>
        <p:spPr>
          <a:xfrm>
            <a:off x="9774056" y="6220684"/>
            <a:ext cx="2029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effectLst/>
              </a:rPr>
              <a:t>shift + insert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A4D41-E91D-589B-D2EB-94DF3558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13" y="1283458"/>
            <a:ext cx="3140082" cy="1763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B688B6-2C2D-6CB0-BEDC-6EE7747C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342" y="2165395"/>
            <a:ext cx="4889907" cy="20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7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stack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8A230-548E-33AF-5723-8D4457941927}"/>
              </a:ext>
            </a:extLst>
          </p:cNvPr>
          <p:cNvSpPr txBox="1"/>
          <p:nvPr/>
        </p:nvSpPr>
        <p:spPr>
          <a:xfrm>
            <a:off x="662298" y="1900198"/>
            <a:ext cx="10691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Docker Compose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로 가능</a:t>
            </a:r>
          </a:p>
          <a:p>
            <a:r>
              <a:rPr lang="en-US" altLang="ko-KR" sz="1200" dirty="0"/>
              <a:t>docker stack deploy –compose-file docker-</a:t>
            </a:r>
            <a:r>
              <a:rPr lang="en-US" altLang="ko-KR" sz="1200" dirty="0" err="1"/>
              <a:t>compose.yml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bobstack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8AF6C-7D2A-D14F-0AEC-A919FEB5F514}"/>
              </a:ext>
            </a:extLst>
          </p:cNvPr>
          <p:cNvSpPr txBox="1"/>
          <p:nvPr/>
        </p:nvSpPr>
        <p:spPr>
          <a:xfrm>
            <a:off x="662298" y="1190657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https://labs.play-with-docker.com/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173FA-7CE2-A24B-2743-C326FA3F454D}"/>
              </a:ext>
            </a:extLst>
          </p:cNvPr>
          <p:cNvSpPr txBox="1"/>
          <p:nvPr/>
        </p:nvSpPr>
        <p:spPr>
          <a:xfrm>
            <a:off x="9779020" y="5888942"/>
            <a:ext cx="2111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ctrl + insert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053A4-A25D-7CEB-E2A9-2E2493DF0CC0}"/>
              </a:ext>
            </a:extLst>
          </p:cNvPr>
          <p:cNvSpPr txBox="1"/>
          <p:nvPr/>
        </p:nvSpPr>
        <p:spPr>
          <a:xfrm>
            <a:off x="9774056" y="6220684"/>
            <a:ext cx="2029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effectLst/>
              </a:rPr>
              <a:t>shift + insert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FFA12-A26A-6424-2F06-4B68C0741F1C}"/>
              </a:ext>
            </a:extLst>
          </p:cNvPr>
          <p:cNvSpPr txBox="1"/>
          <p:nvPr/>
        </p:nvSpPr>
        <p:spPr>
          <a:xfrm>
            <a:off x="558777" y="3426236"/>
            <a:ext cx="6200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21D88-97B3-A26B-C97B-D0D5458ECB9F}"/>
              </a:ext>
            </a:extLst>
          </p:cNvPr>
          <p:cNvSpPr txBox="1"/>
          <p:nvPr/>
        </p:nvSpPr>
        <p:spPr>
          <a:xfrm>
            <a:off x="662298" y="2954196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docker-</a:t>
            </a:r>
            <a:r>
              <a:rPr lang="en-US" altLang="ko-KR" dirty="0" err="1"/>
              <a:t>compose.yml</a:t>
            </a:r>
            <a:r>
              <a:rPr lang="en-US" altLang="ko-KR" dirty="0"/>
              <a:t> </a:t>
            </a:r>
            <a:r>
              <a:rPr lang="ko-KR" altLang="en-US" dirty="0"/>
              <a:t>수정해서 </a:t>
            </a:r>
            <a:r>
              <a:rPr lang="en-US" altLang="ko-KR" dirty="0"/>
              <a:t>stack </a:t>
            </a:r>
            <a:r>
              <a:rPr lang="ko-KR" altLang="en-US" dirty="0" err="1"/>
              <a:t>실행후</a:t>
            </a:r>
            <a:r>
              <a:rPr lang="ko-KR" altLang="en-US" dirty="0"/>
              <a:t>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EC801-5619-816E-12E2-702F8526D96D}"/>
              </a:ext>
            </a:extLst>
          </p:cNvPr>
          <p:cNvSpPr txBox="1"/>
          <p:nvPr/>
        </p:nvSpPr>
        <p:spPr>
          <a:xfrm>
            <a:off x="558777" y="6073608"/>
            <a:ext cx="956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https://docs.docker.com/compose/compose-file/deploy/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7571DF-96EB-EDC9-B5CA-812A99FA6B4B}"/>
              </a:ext>
            </a:extLst>
          </p:cNvPr>
          <p:cNvSpPr txBox="1"/>
          <p:nvPr/>
        </p:nvSpPr>
        <p:spPr>
          <a:xfrm>
            <a:off x="2995613" y="3403146"/>
            <a:ext cx="35834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cpus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'0.50'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512M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reservations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cpus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'0.25'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256M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7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0C73C6D4-ED1E-DF0E-A50C-4E7A94C89CE3}"/>
              </a:ext>
            </a:extLst>
          </p:cNvPr>
          <p:cNvSpPr txBox="1">
            <a:spLocks/>
          </p:cNvSpPr>
          <p:nvPr/>
        </p:nvSpPr>
        <p:spPr>
          <a:xfrm>
            <a:off x="541610" y="1431010"/>
            <a:ext cx="8360652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1 – ci/cd with docker, image, container,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dockerfile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Tx/>
              <a:buAutoNum type="arabicPeriod"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 2 – docker compose, docker swarm,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github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action,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sqlalchemy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1 - bot, create app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2 – Response and AI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Tx/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3 - Response and AI, Summary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F2258-435B-94B9-BB50-6F9420AB1851}"/>
              </a:ext>
            </a:extLst>
          </p:cNvPr>
          <p:cNvSpPr txBox="1"/>
          <p:nvPr/>
        </p:nvSpPr>
        <p:spPr>
          <a:xfrm>
            <a:off x="662298" y="1153067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https://desktop.github.com/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A6188-443A-10FE-2232-C74454C9089E}"/>
              </a:ext>
            </a:extLst>
          </p:cNvPr>
          <p:cNvSpPr txBox="1"/>
          <p:nvPr/>
        </p:nvSpPr>
        <p:spPr>
          <a:xfrm>
            <a:off x="667262" y="1522399"/>
            <a:ext cx="620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https://git-scm.com/download/win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A02A6-985A-A05C-8C79-88DD4FA5066A}"/>
              </a:ext>
            </a:extLst>
          </p:cNvPr>
          <p:cNvSpPr txBox="1"/>
          <p:nvPr/>
        </p:nvSpPr>
        <p:spPr>
          <a:xfrm>
            <a:off x="662298" y="1816551"/>
            <a:ext cx="106915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remote - </a:t>
            </a:r>
            <a:r>
              <a:rPr lang="ko-KR" altLang="en-US" b="1" dirty="0"/>
              <a:t>원격지 저장소 연결</a:t>
            </a:r>
            <a:r>
              <a:rPr lang="en-US" altLang="ko-KR" b="1" dirty="0"/>
              <a:t>, </a:t>
            </a:r>
            <a:r>
              <a:rPr lang="ko-KR" altLang="en-US" b="1" dirty="0" err="1"/>
              <a:t>확인시</a:t>
            </a:r>
            <a:r>
              <a:rPr lang="ko-KR" altLang="en-US" b="1" dirty="0"/>
              <a:t> 사용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origin</a:t>
            </a:r>
            <a:r>
              <a:rPr lang="ko-KR" altLang="en-US" b="1" dirty="0"/>
              <a:t> </a:t>
            </a:r>
            <a:r>
              <a:rPr lang="en-US" altLang="ko-KR" b="1" dirty="0"/>
              <a:t>– remote</a:t>
            </a:r>
            <a:r>
              <a:rPr lang="ko-KR" altLang="en-US" b="1" dirty="0"/>
              <a:t>로 지정된 저장소 를 의미</a:t>
            </a:r>
          </a:p>
          <a:p>
            <a:endParaRPr lang="ko-KR" altLang="en-US" b="1" dirty="0"/>
          </a:p>
          <a:p>
            <a:r>
              <a:rPr lang="ko-KR" altLang="en-US" b="1" dirty="0" err="1"/>
              <a:t>branch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err="1"/>
              <a:t>브릿지</a:t>
            </a:r>
            <a:r>
              <a:rPr lang="ko-KR" altLang="en-US" b="1" dirty="0"/>
              <a:t> 생성</a:t>
            </a:r>
            <a:r>
              <a:rPr lang="en-US" altLang="ko-KR" b="1" dirty="0"/>
              <a:t>, </a:t>
            </a:r>
            <a:r>
              <a:rPr lang="ko-KR" altLang="en-US" b="1" dirty="0"/>
              <a:t>현재 </a:t>
            </a:r>
            <a:r>
              <a:rPr lang="ko-KR" altLang="en-US" b="1" dirty="0" err="1"/>
              <a:t>브릿지</a:t>
            </a:r>
            <a:r>
              <a:rPr lang="ko-KR" altLang="en-US" b="1" dirty="0"/>
              <a:t> 확인</a:t>
            </a:r>
          </a:p>
          <a:p>
            <a:endParaRPr lang="ko-KR" altLang="en-US" b="1" dirty="0"/>
          </a:p>
          <a:p>
            <a:r>
              <a:rPr lang="ko-KR" altLang="en-US" b="1" dirty="0" err="1"/>
              <a:t>checkout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err="1"/>
              <a:t>브릿지</a:t>
            </a:r>
            <a:r>
              <a:rPr lang="ko-KR" altLang="en-US" b="1" dirty="0"/>
              <a:t> 이동</a:t>
            </a:r>
          </a:p>
          <a:p>
            <a:endParaRPr lang="ko-KR" altLang="en-US" b="1" dirty="0"/>
          </a:p>
          <a:p>
            <a:r>
              <a:rPr lang="ko-KR" altLang="en-US" b="1" dirty="0" err="1"/>
              <a:t>pull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원격지 기준으로 </a:t>
            </a:r>
            <a:r>
              <a:rPr lang="ko-KR" altLang="en-US" b="1" dirty="0" err="1"/>
              <a:t>브릿지</a:t>
            </a:r>
            <a:r>
              <a:rPr lang="ko-KR" altLang="en-US" b="1" dirty="0"/>
              <a:t> 파일을 내려 받는 행위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push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원격지로 로컬 </a:t>
            </a:r>
            <a:r>
              <a:rPr lang="ko-KR" altLang="en-US" b="1" dirty="0" err="1"/>
              <a:t>브릿지</a:t>
            </a:r>
            <a:r>
              <a:rPr lang="ko-KR" altLang="en-US" b="1" dirty="0"/>
              <a:t> </a:t>
            </a:r>
            <a:r>
              <a:rPr lang="ko-KR" altLang="en-US" b="1" dirty="0" err="1"/>
              <a:t>파일를</a:t>
            </a:r>
            <a:r>
              <a:rPr lang="ko-KR" altLang="en-US" b="1" dirty="0"/>
              <a:t> 적용하는 행위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commit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로컬 </a:t>
            </a:r>
            <a:r>
              <a:rPr lang="en-US" altLang="ko-KR" b="1" dirty="0"/>
              <a:t>Repo</a:t>
            </a:r>
            <a:r>
              <a:rPr lang="ko-KR" altLang="en-US" b="1" dirty="0"/>
              <a:t>에 적용하는 행위</a:t>
            </a:r>
            <a:r>
              <a:rPr lang="en-US" altLang="ko-KR" b="1" dirty="0"/>
              <a:t>, </a:t>
            </a:r>
            <a:r>
              <a:rPr lang="ko-KR" altLang="en-US" b="1" dirty="0"/>
              <a:t>원격지로 적용 전 단계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add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로컬 </a:t>
            </a:r>
            <a:r>
              <a:rPr lang="en-US" altLang="ko-KR" b="1" dirty="0"/>
              <a:t>Stage</a:t>
            </a:r>
            <a:r>
              <a:rPr lang="ko-KR" altLang="en-US" b="1" dirty="0"/>
              <a:t>에 적용하는 행위</a:t>
            </a:r>
            <a:r>
              <a:rPr lang="en-US" altLang="ko-KR" b="1" dirty="0"/>
              <a:t>, </a:t>
            </a:r>
            <a:r>
              <a:rPr lang="ko-KR" altLang="en-US" b="1" dirty="0"/>
              <a:t>로컬 </a:t>
            </a:r>
            <a:r>
              <a:rPr lang="en-US" altLang="ko-KR" b="1" dirty="0"/>
              <a:t>Repo </a:t>
            </a:r>
            <a:r>
              <a:rPr lang="ko-KR" altLang="en-US" b="1" dirty="0" err="1"/>
              <a:t>전단계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 err="1"/>
              <a:t>merge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현재 </a:t>
            </a:r>
            <a:r>
              <a:rPr lang="ko-KR" altLang="en-US" b="1" dirty="0" err="1"/>
              <a:t>브릿지에</a:t>
            </a:r>
            <a:r>
              <a:rPr lang="ko-KR" altLang="en-US" b="1" dirty="0"/>
              <a:t> 다른 </a:t>
            </a:r>
            <a:r>
              <a:rPr lang="ko-KR" altLang="en-US" b="1" dirty="0" err="1"/>
              <a:t>브릿지를</a:t>
            </a:r>
            <a:r>
              <a:rPr lang="ko-KR" altLang="en-US" b="1" dirty="0"/>
              <a:t> 합치는 행위</a:t>
            </a:r>
          </a:p>
        </p:txBody>
      </p:sp>
    </p:spTree>
    <p:extLst>
      <p:ext uri="{BB962C8B-B14F-4D97-AF65-F5344CB8AC3E}">
        <p14:creationId xmlns:p14="http://schemas.microsoft.com/office/powerpoint/2010/main" val="287675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0D9B27-C7F5-57EA-9BE7-588EE7AB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54" y="1411401"/>
            <a:ext cx="6253692" cy="48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F2258-435B-94B9-BB50-6F9420AB1851}"/>
              </a:ext>
            </a:extLst>
          </p:cNvPr>
          <p:cNvSpPr txBox="1"/>
          <p:nvPr/>
        </p:nvSpPr>
        <p:spPr>
          <a:xfrm>
            <a:off x="662298" y="1153067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https://desktop.github.com/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A6188-443A-10FE-2232-C74454C9089E}"/>
              </a:ext>
            </a:extLst>
          </p:cNvPr>
          <p:cNvSpPr txBox="1"/>
          <p:nvPr/>
        </p:nvSpPr>
        <p:spPr>
          <a:xfrm>
            <a:off x="667262" y="1522399"/>
            <a:ext cx="620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https://git-scm.com/download/win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4B00C-7EC8-8895-11E5-723D7677BD13}"/>
              </a:ext>
            </a:extLst>
          </p:cNvPr>
          <p:cNvSpPr txBox="1"/>
          <p:nvPr/>
        </p:nvSpPr>
        <p:spPr>
          <a:xfrm>
            <a:off x="662298" y="1891731"/>
            <a:ext cx="62011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초기화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.git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생성</a:t>
            </a:r>
          </a:p>
          <a:p>
            <a:r>
              <a:rPr lang="en-US" altLang="ko-KR" sz="1200" dirty="0"/>
              <a:t>git </a:t>
            </a:r>
            <a:r>
              <a:rPr lang="en-US" altLang="ko-KR" sz="1200" dirty="0" err="1"/>
              <a:t>init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원격저장소와 연결</a:t>
            </a:r>
          </a:p>
          <a:p>
            <a:r>
              <a:rPr lang="en-US" altLang="ko-KR" sz="1200" dirty="0"/>
              <a:t>git remote add origin [</a:t>
            </a:r>
            <a:r>
              <a:rPr lang="ko-KR" altLang="en-US" sz="1200" dirty="0" err="1"/>
              <a:t>원격저장소주소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현재 연결된 원격저장소 확인하기</a:t>
            </a:r>
          </a:p>
          <a:p>
            <a:r>
              <a:rPr lang="en-US" altLang="ko-KR" sz="1200" dirty="0"/>
              <a:t>git remote -v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원격저장소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main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브릿지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가져오기</a:t>
            </a:r>
          </a:p>
          <a:p>
            <a:r>
              <a:rPr lang="en-US" altLang="ko-KR" sz="1200" dirty="0"/>
              <a:t>git pull origin main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develop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브릿지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생성</a:t>
            </a:r>
          </a:p>
          <a:p>
            <a:r>
              <a:rPr lang="en-US" altLang="ko-KR" sz="1200" dirty="0"/>
              <a:t>git branch develop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develop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브릿지로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이동</a:t>
            </a:r>
          </a:p>
          <a:p>
            <a:r>
              <a:rPr lang="en-US" altLang="ko-KR" sz="1200" dirty="0"/>
              <a:t>git checkout develop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develop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브릿지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원격저장소 반영</a:t>
            </a:r>
          </a:p>
          <a:p>
            <a:r>
              <a:rPr lang="en-US" altLang="ko-KR" sz="1200" dirty="0"/>
              <a:t>git push -u origin develop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local </a:t>
            </a:r>
            <a:endParaRPr lang="en-US" altLang="ko-KR" sz="1200" dirty="0"/>
          </a:p>
          <a:p>
            <a:r>
              <a:rPr lang="en-US" altLang="ko-KR" sz="1200" dirty="0"/>
              <a:t>git commit -a -m "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file upload“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git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원격저장소 반영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git push origin develop 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git main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병합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git checkout main</a:t>
            </a:r>
          </a:p>
          <a:p>
            <a:r>
              <a:rPr lang="en-US" altLang="ko-KR" sz="1200" dirty="0"/>
              <a:t>git merge develop</a:t>
            </a:r>
          </a:p>
          <a:p>
            <a:r>
              <a:rPr lang="en-US" altLang="ko-KR" sz="1200" dirty="0"/>
              <a:t>git push origin main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개발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브릿지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삭제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git branch -d develop</a:t>
            </a:r>
          </a:p>
          <a:p>
            <a:r>
              <a:rPr lang="en-US" altLang="ko-KR" sz="1200" dirty="0"/>
              <a:t>git branch origin –delete develop</a:t>
            </a:r>
          </a:p>
          <a:p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A02A6-985A-A05C-8C79-88DD4FA5066A}"/>
              </a:ext>
            </a:extLst>
          </p:cNvPr>
          <p:cNvSpPr txBox="1"/>
          <p:nvPr/>
        </p:nvSpPr>
        <p:spPr>
          <a:xfrm>
            <a:off x="9251542" y="1367663"/>
            <a:ext cx="18161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remote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origin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 err="1"/>
              <a:t>branch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 err="1"/>
              <a:t>checkout</a:t>
            </a:r>
            <a:r>
              <a:rPr lang="ko-KR" altLang="en-US" b="1" dirty="0"/>
              <a:t> </a:t>
            </a:r>
          </a:p>
          <a:p>
            <a:endParaRPr lang="ko-KR" altLang="en-US" b="1" dirty="0"/>
          </a:p>
          <a:p>
            <a:r>
              <a:rPr lang="ko-KR" altLang="en-US" b="1" dirty="0" err="1"/>
              <a:t>pull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push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commit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add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 err="1"/>
              <a:t>merge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63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FFB7E7-246D-9EEA-2CA1-64A23F23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554573"/>
            <a:ext cx="87344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17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Action(CI/CD)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4B00C-7EC8-8895-11E5-723D7677BD13}"/>
              </a:ext>
            </a:extLst>
          </p:cNvPr>
          <p:cNvSpPr txBox="1"/>
          <p:nvPr/>
        </p:nvSpPr>
        <p:spPr>
          <a:xfrm>
            <a:off x="603031" y="943464"/>
            <a:ext cx="6201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 err="1"/>
              <a:t>mkdir</a:t>
            </a:r>
            <a:r>
              <a:rPr lang="en-US" altLang="ko-KR" sz="1200" dirty="0"/>
              <a:t> -p .</a:t>
            </a:r>
            <a:r>
              <a:rPr lang="en-US" altLang="ko-KR" sz="1200" dirty="0" err="1"/>
              <a:t>github</a:t>
            </a:r>
            <a:r>
              <a:rPr lang="en-US" altLang="ko-KR" sz="1200" dirty="0"/>
              <a:t>/workflows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FFAB5-4C70-3578-07B6-39EDA6D2F91E}"/>
              </a:ext>
            </a:extLst>
          </p:cNvPr>
          <p:cNvSpPr txBox="1"/>
          <p:nvPr/>
        </p:nvSpPr>
        <p:spPr>
          <a:xfrm>
            <a:off x="2835446" y="1074509"/>
            <a:ext cx="62060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 and Push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DockerHub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branches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build-and-push-image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runs-on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ubuntu-latest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ACTIONS_ALLOW_UNSECURE_COMMANDS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Checkout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actions/checkout@v2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 up Docker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Buildx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docker/setup-buildx-action@v2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 to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DockerHub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docker/login-action@v2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${{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DOCKERHUB_USERNAME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${{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DOCKERHUB_TOKEN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 get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 "::set-env name=DATE::$(date +'%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Y%m%d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 and push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docker_build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docker/build-push-action@v2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allmnet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/my: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bot12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-${{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21A7C-C145-B359-CF5E-B5FFE629304D}"/>
              </a:ext>
            </a:extLst>
          </p:cNvPr>
          <p:cNvSpPr txBox="1"/>
          <p:nvPr/>
        </p:nvSpPr>
        <p:spPr>
          <a:xfrm>
            <a:off x="243738" y="5760647"/>
            <a:ext cx="1425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on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5D39B-089E-9C91-4B1D-D2C74EBD2B6A}"/>
              </a:ext>
            </a:extLst>
          </p:cNvPr>
          <p:cNvSpPr txBox="1"/>
          <p:nvPr/>
        </p:nvSpPr>
        <p:spPr>
          <a:xfrm>
            <a:off x="243738" y="6503555"/>
            <a:ext cx="8356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https://docs.github.com/en/actions/using-jobs/using-jobs-in-a-workflow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63487-48EA-3C9F-7248-A08879708034}"/>
              </a:ext>
            </a:extLst>
          </p:cNvPr>
          <p:cNvSpPr txBox="1"/>
          <p:nvPr/>
        </p:nvSpPr>
        <p:spPr>
          <a:xfrm>
            <a:off x="243738" y="6065947"/>
            <a:ext cx="8031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https://docs.github.com/en/actions/using-workflows/workflow-syntax-for-github-actions#on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93179-E8E7-DBA0-A7D5-2E02F435C310}"/>
              </a:ext>
            </a:extLst>
          </p:cNvPr>
          <p:cNvSpPr txBox="1"/>
          <p:nvPr/>
        </p:nvSpPr>
        <p:spPr>
          <a:xfrm>
            <a:off x="243738" y="6318889"/>
            <a:ext cx="1425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needs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1158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BB1DEC-F200-8613-A851-38384465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70" y="2810827"/>
            <a:ext cx="2766060" cy="6181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B66830-3791-58D8-53D5-F0FA5E31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3429000"/>
            <a:ext cx="5810250" cy="232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138625-D8DF-BEC5-DACA-9778699F08F2}"/>
              </a:ext>
            </a:extLst>
          </p:cNvPr>
          <p:cNvSpPr txBox="1"/>
          <p:nvPr/>
        </p:nvSpPr>
        <p:spPr>
          <a:xfrm>
            <a:off x="1435101" y="1270209"/>
            <a:ext cx="97381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쿼리를 작성하지 않아도 프로그램이 언어로 </a:t>
            </a:r>
            <a:r>
              <a:rPr lang="ko-KR" altLang="en-US" dirty="0" err="1"/>
              <a:t>객체간의</a:t>
            </a:r>
            <a:r>
              <a:rPr lang="ko-KR" altLang="en-US" dirty="0"/>
              <a:t> 관계를 표현이 가능하도록 도와주는 라이브러리</a:t>
            </a:r>
            <a:endParaRPr lang="en-US" altLang="ko-KR" dirty="0"/>
          </a:p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Django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에서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SQLAlchemy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로 넘어온 사람은 있어도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SQLAlchemy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에서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Django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로 넘어간 사람은 없다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8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307F8-88AB-FB40-B4F8-EF870E3D1F58}"/>
              </a:ext>
            </a:extLst>
          </p:cNvPr>
          <p:cNvSpPr txBox="1"/>
          <p:nvPr/>
        </p:nvSpPr>
        <p:spPr>
          <a:xfrm>
            <a:off x="838199" y="1172342"/>
            <a:ext cx="10377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Database </a:t>
            </a:r>
            <a:r>
              <a:rPr lang="ko-KR" altLang="en-US" b="1" dirty="0"/>
              <a:t>및 테이블 생성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75CA0-31BC-5129-0000-9891F528C421}"/>
              </a:ext>
            </a:extLst>
          </p:cNvPr>
          <p:cNvSpPr txBox="1"/>
          <p:nvPr/>
        </p:nvSpPr>
        <p:spPr>
          <a:xfrm>
            <a:off x="838199" y="1818673"/>
            <a:ext cx="9978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bot database </a:t>
            </a:r>
            <a:r>
              <a:rPr lang="ko-KR" altLang="en-US" dirty="0"/>
              <a:t>생성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2. </a:t>
            </a:r>
            <a:r>
              <a:rPr lang="en-US" altLang="ko-KR" dirty="0" err="1">
                <a:solidFill>
                  <a:srgbClr val="000000"/>
                </a:solidFill>
                <a:latin typeface="Roboto" panose="02000000000000000000" pitchFamily="2" charset="0"/>
              </a:rPr>
              <a:t>access_table</a:t>
            </a:r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Roboto" panose="02000000000000000000" pitchFamily="2" charset="0"/>
              </a:rPr>
              <a:t>생성</a:t>
            </a:r>
            <a:endParaRPr lang="en-US" altLang="ko-K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    id, </a:t>
            </a:r>
            <a:r>
              <a:rPr lang="en-US" altLang="ko-KR" dirty="0" err="1">
                <a:solidFill>
                  <a:srgbClr val="000000"/>
                </a:solidFill>
                <a:latin typeface="Roboto" panose="02000000000000000000" pitchFamily="2" charset="0"/>
              </a:rPr>
              <a:t>user_id</a:t>
            </a:r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Roboto" panose="02000000000000000000" pitchFamily="2" charset="0"/>
              </a:rPr>
              <a:t>channel_id</a:t>
            </a:r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Roboto" panose="02000000000000000000" pitchFamily="2" charset="0"/>
              </a:rPr>
              <a:t>access_time</a:t>
            </a:r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  </a:t>
            </a:r>
            <a:r>
              <a:rPr lang="ko-KR" altLang="en-US" dirty="0">
                <a:solidFill>
                  <a:srgbClr val="000000"/>
                </a:solidFill>
                <a:latin typeface="Roboto" panose="02000000000000000000" pitchFamily="2" charset="0"/>
              </a:rPr>
              <a:t>생성</a:t>
            </a:r>
            <a:endParaRPr lang="en-US" altLang="ko-KR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22163-568F-AA2D-9CCB-799F3CFE36B5}"/>
              </a:ext>
            </a:extLst>
          </p:cNvPr>
          <p:cNvSpPr txBox="1"/>
          <p:nvPr/>
        </p:nvSpPr>
        <p:spPr>
          <a:xfrm>
            <a:off x="976010" y="3041640"/>
            <a:ext cx="102399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access_table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`id`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BIGINT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access_time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6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user_id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'utf8mb4_general_ci'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channel_id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'utf8mb4_general_ci'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access_id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'utf8mb4_general_ci'</a:t>
            </a:r>
          </a:p>
          <a:p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'utf8mb4_general_ci'</a:t>
            </a:r>
          </a:p>
          <a:p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ENGINE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800" b="1" i="0" u="none" strike="noStrike" baseline="0" dirty="0" err="1">
                <a:solidFill>
                  <a:srgbClr val="800000"/>
                </a:solidFill>
                <a:latin typeface="Courier New" panose="02070309020205020404" pitchFamily="49" charset="0"/>
              </a:rPr>
              <a:t>InnoDB</a:t>
            </a:r>
            <a:endParaRPr lang="en-US" altLang="ko-KR" sz="1800" b="1" i="0" u="none" strike="noStrike" baseline="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01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83B8C9-3897-7C91-B831-A8556519FE91}"/>
              </a:ext>
            </a:extLst>
          </p:cNvPr>
          <p:cNvSpPr txBox="1"/>
          <p:nvPr/>
        </p:nvSpPr>
        <p:spPr>
          <a:xfrm>
            <a:off x="838199" y="1172342"/>
            <a:ext cx="10377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Metadata</a:t>
            </a:r>
          </a:p>
          <a:p>
            <a:r>
              <a:rPr lang="en-US" altLang="ko-KR" dirty="0"/>
              <a:t>    Database</a:t>
            </a:r>
            <a:r>
              <a:rPr lang="ko-KR" altLang="en-US" dirty="0"/>
              <a:t>의 테이블 구조 정보를 직접 가져와서 사용하는 방식</a:t>
            </a:r>
            <a:r>
              <a:rPr lang="en-US" altLang="ko-KR" dirty="0"/>
              <a:t>, </a:t>
            </a:r>
            <a:r>
              <a:rPr lang="ko-KR" altLang="en-US" dirty="0"/>
              <a:t>별도의 </a:t>
            </a:r>
            <a:r>
              <a:rPr lang="en-US" altLang="ko-KR" dirty="0"/>
              <a:t>Class </a:t>
            </a:r>
            <a:r>
              <a:rPr lang="ko-KR" altLang="en-US" dirty="0"/>
              <a:t>생성 불필요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조회가 간편한 경우 유용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53057-EECC-3F99-346D-31B610224F06}"/>
              </a:ext>
            </a:extLst>
          </p:cNvPr>
          <p:cNvSpPr txBox="1"/>
          <p:nvPr/>
        </p:nvSpPr>
        <p:spPr>
          <a:xfrm>
            <a:off x="838199" y="2409099"/>
            <a:ext cx="9978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Class</a:t>
            </a:r>
          </a:p>
          <a:p>
            <a:r>
              <a:rPr lang="en-US" altLang="ko-KR" dirty="0"/>
              <a:t>     Class</a:t>
            </a:r>
            <a:r>
              <a:rPr lang="ko-KR" altLang="en-US" dirty="0"/>
              <a:t>로 테이블 구조를 선언해서 파이썬 객체처럼 지정하여 사용됨</a:t>
            </a:r>
            <a:endParaRPr lang="en-US" altLang="ko-KR" dirty="0"/>
          </a:p>
          <a:p>
            <a:r>
              <a:rPr lang="en-US" altLang="ko-KR" dirty="0"/>
              <a:t>     (</a:t>
            </a:r>
            <a:r>
              <a:rPr lang="ko-KR" altLang="en-US" dirty="0"/>
              <a:t>일반적으로 추천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745C5-471B-E403-1669-678A04D2654D}"/>
              </a:ext>
            </a:extLst>
          </p:cNvPr>
          <p:cNvSpPr txBox="1"/>
          <p:nvPr/>
        </p:nvSpPr>
        <p:spPr>
          <a:xfrm>
            <a:off x="838199" y="6129867"/>
            <a:ext cx="479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orm1.py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59BB4-3949-8A40-5D33-1EE8C67530FB}"/>
              </a:ext>
            </a:extLst>
          </p:cNvPr>
          <p:cNvSpPr txBox="1"/>
          <p:nvPr/>
        </p:nvSpPr>
        <p:spPr>
          <a:xfrm>
            <a:off x="838199" y="3227282"/>
            <a:ext cx="8809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https://docs.sqlalchemy.org/en/13/orm/extensions/declarative/api.html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958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 Pool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B2481-6BC1-1320-E9EB-17138BA4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149886"/>
            <a:ext cx="72866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8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307F8-88AB-FB40-B4F8-EF870E3D1F58}"/>
              </a:ext>
            </a:extLst>
          </p:cNvPr>
          <p:cNvSpPr txBox="1"/>
          <p:nvPr/>
        </p:nvSpPr>
        <p:spPr>
          <a:xfrm>
            <a:off x="838199" y="1172342"/>
            <a:ext cx="10377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crud.py</a:t>
            </a:r>
          </a:p>
          <a:p>
            <a:r>
              <a:rPr lang="en-US" altLang="ko-KR" dirty="0"/>
              <a:t>    Database</a:t>
            </a:r>
            <a:r>
              <a:rPr lang="ko-KR" altLang="en-US" dirty="0"/>
              <a:t>를 조작하는 함수들이 위치함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75CA0-31BC-5129-0000-9891F528C421}"/>
              </a:ext>
            </a:extLst>
          </p:cNvPr>
          <p:cNvSpPr txBox="1"/>
          <p:nvPr/>
        </p:nvSpPr>
        <p:spPr>
          <a:xfrm>
            <a:off x="838198" y="1808934"/>
            <a:ext cx="9978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database.py</a:t>
            </a:r>
          </a:p>
          <a:p>
            <a:r>
              <a:rPr lang="en-US" altLang="ko-KR" dirty="0"/>
              <a:t>     database</a:t>
            </a:r>
            <a:r>
              <a:rPr lang="ko-KR" altLang="en-US" dirty="0"/>
              <a:t>를 연결하는 함수로 </a:t>
            </a:r>
            <a:r>
              <a:rPr lang="en-US" altLang="ko-KR" dirty="0"/>
              <a:t>connection pool </a:t>
            </a:r>
            <a:r>
              <a:rPr lang="ko-KR" altLang="en-US" dirty="0"/>
              <a:t>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B03B6-20C5-38EF-807E-368540BEBFBA}"/>
              </a:ext>
            </a:extLst>
          </p:cNvPr>
          <p:cNvSpPr txBox="1"/>
          <p:nvPr/>
        </p:nvSpPr>
        <p:spPr>
          <a:xfrm>
            <a:off x="838197" y="2445526"/>
            <a:ext cx="9978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schema.py</a:t>
            </a:r>
          </a:p>
          <a:p>
            <a:r>
              <a:rPr lang="en-US" altLang="ko-KR" dirty="0"/>
              <a:t>     Class</a:t>
            </a:r>
            <a:r>
              <a:rPr lang="ko-KR" altLang="en-US" dirty="0"/>
              <a:t>로 테이블 구조를 선언해서 파이썬 객체처럼 지정하여 프로그램에서 사용</a:t>
            </a:r>
            <a:endParaRPr lang="en-US" altLang="ko-KR" dirty="0"/>
          </a:p>
          <a:p>
            <a:r>
              <a:rPr lang="en-US" altLang="ko-KR" b="1" dirty="0"/>
              <a:t>models.py</a:t>
            </a:r>
          </a:p>
          <a:p>
            <a:r>
              <a:rPr lang="en-US" altLang="ko-KR" dirty="0"/>
              <a:t>     Database Table </a:t>
            </a:r>
            <a:r>
              <a:rPr lang="ko-KR" altLang="en-US" dirty="0"/>
              <a:t>구조 정의</a:t>
            </a:r>
            <a:r>
              <a:rPr lang="en-US" altLang="ko-KR" dirty="0"/>
              <a:t>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FA34E-68F9-1044-684F-E6AD8FC3887E}"/>
              </a:ext>
            </a:extLst>
          </p:cNvPr>
          <p:cNvSpPr txBox="1"/>
          <p:nvPr/>
        </p:nvSpPr>
        <p:spPr>
          <a:xfrm>
            <a:off x="5095309" y="4697400"/>
            <a:ext cx="157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database.py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B84F6-68A6-E1A4-EA50-4F91EA8E7A96}"/>
              </a:ext>
            </a:extLst>
          </p:cNvPr>
          <p:cNvSpPr txBox="1"/>
          <p:nvPr/>
        </p:nvSpPr>
        <p:spPr>
          <a:xfrm>
            <a:off x="3554377" y="4697400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models.py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37538-FEA5-50B5-6C19-A7B72BA9D52F}"/>
              </a:ext>
            </a:extLst>
          </p:cNvPr>
          <p:cNvSpPr txBox="1"/>
          <p:nvPr/>
        </p:nvSpPr>
        <p:spPr>
          <a:xfrm>
            <a:off x="6810229" y="4679806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schema.py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2A920A4-F91D-06C0-2F9A-45CF471C9DA6}"/>
              </a:ext>
            </a:extLst>
          </p:cNvPr>
          <p:cNvSpPr/>
          <p:nvPr/>
        </p:nvSpPr>
        <p:spPr>
          <a:xfrm>
            <a:off x="6670036" y="4864472"/>
            <a:ext cx="140193" cy="1217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410ADAC-300B-3007-C8E0-3C76546C2329}"/>
              </a:ext>
            </a:extLst>
          </p:cNvPr>
          <p:cNvSpPr/>
          <p:nvPr/>
        </p:nvSpPr>
        <p:spPr>
          <a:xfrm rot="10800000">
            <a:off x="4891123" y="4864472"/>
            <a:ext cx="140193" cy="1217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B94DAC39-83A9-4A6B-E1E7-3F886B088544}"/>
              </a:ext>
            </a:extLst>
          </p:cNvPr>
          <p:cNvSpPr/>
          <p:nvPr/>
        </p:nvSpPr>
        <p:spPr>
          <a:xfrm>
            <a:off x="2010663" y="4563766"/>
            <a:ext cx="1574728" cy="636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두루마리 모양: 세로로 말림 13">
            <a:extLst>
              <a:ext uri="{FF2B5EF4-FFF2-40B4-BE49-F238E27FC236}">
                <a16:creationId xmlns:a16="http://schemas.microsoft.com/office/drawing/2014/main" id="{8213AB88-6D3C-D636-2DA6-3ADC33C1F28F}"/>
              </a:ext>
            </a:extLst>
          </p:cNvPr>
          <p:cNvSpPr/>
          <p:nvPr/>
        </p:nvSpPr>
        <p:spPr>
          <a:xfrm>
            <a:off x="8113065" y="4402807"/>
            <a:ext cx="766193" cy="92333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B943B-D5B4-FFAE-2407-BFCAEA773BB5}"/>
              </a:ext>
            </a:extLst>
          </p:cNvPr>
          <p:cNvSpPr txBox="1"/>
          <p:nvPr/>
        </p:nvSpPr>
        <p:spPr>
          <a:xfrm>
            <a:off x="5389244" y="4379100"/>
            <a:ext cx="77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ORM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3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Dockerfile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0E275-5AB1-CB01-E6B8-1777D33B52DF}"/>
              </a:ext>
            </a:extLst>
          </p:cNvPr>
          <p:cNvSpPr txBox="1"/>
          <p:nvPr/>
        </p:nvSpPr>
        <p:spPr>
          <a:xfrm>
            <a:off x="1320799" y="1303865"/>
            <a:ext cx="91863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3.11.0-slim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PYTHONUNBUFFERED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LOG_LVL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'debug'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/conf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./*.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./*.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pypi.org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files.pythonhosted.org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pypi.org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files.pythonhosted.org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requirements.txt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chmod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+x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/opt/bbot/start.sh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"bash"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"-c"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/start.sh"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82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307F8-88AB-FB40-B4F8-EF870E3D1F58}"/>
              </a:ext>
            </a:extLst>
          </p:cNvPr>
          <p:cNvSpPr txBox="1"/>
          <p:nvPr/>
        </p:nvSpPr>
        <p:spPr>
          <a:xfrm>
            <a:off x="838199" y="1172342"/>
            <a:ext cx="10377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add/del/commit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04EBD-3A5B-7D70-0A11-05DA5C77A7BA}"/>
              </a:ext>
            </a:extLst>
          </p:cNvPr>
          <p:cNvSpPr txBox="1"/>
          <p:nvPr/>
        </p:nvSpPr>
        <p:spPr>
          <a:xfrm>
            <a:off x="907104" y="2256076"/>
            <a:ext cx="1037779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* FROM table WHERE test = A </a:t>
            </a:r>
            <a:endParaRPr lang="en-US" altLang="ko-KR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([table]).where(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census.columns.test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'A')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address, test FROM table WHERE address IN (Seoul, Home) </a:t>
            </a: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table.columns.address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census.columns.test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]).where(census.columns.address.in_(['Seoul', 'Home']))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And, Or, Not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* FROM table WHERE address = 'Seoul' AND NOT test = 'N’ </a:t>
            </a: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([table]).where(and_(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table.columns.address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'Seoul',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!= 'N'))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db.query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([table]).filter(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db.or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'test',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'test2')).filter(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!= None).all() print(query)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23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307F8-88AB-FB40-B4F8-EF870E3D1F58}"/>
              </a:ext>
            </a:extLst>
          </p:cNvPr>
          <p:cNvSpPr txBox="1"/>
          <p:nvPr/>
        </p:nvSpPr>
        <p:spPr>
          <a:xfrm>
            <a:off x="838199" y="1172342"/>
            <a:ext cx="10377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add/del/commit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04EBD-3A5B-7D70-0A11-05DA5C77A7BA}"/>
              </a:ext>
            </a:extLst>
          </p:cNvPr>
          <p:cNvSpPr txBox="1"/>
          <p:nvPr/>
        </p:nvSpPr>
        <p:spPr>
          <a:xfrm>
            <a:off x="907104" y="2256076"/>
            <a:ext cx="1037779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* FROM table WHERE test = A </a:t>
            </a:r>
            <a:endParaRPr lang="en-US" altLang="ko-KR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([table]).where(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census.columns.test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'A')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address, test FROM table WHERE address IN (Seoul, Home) </a:t>
            </a: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table.columns.address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census.columns.test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]).where(census.columns.address.in_(['Seoul', 'Home']))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And, Or, Not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* FROM table WHERE address = 'Seoul' AND NOT test = 'N’ </a:t>
            </a: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([table]).where(and_(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table.columns.address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'Seoul',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!= 'N'))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db.query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([table]).filter(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db.or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'test',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'test2')).filter(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!= None).all() print(query)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query(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Access_Table.access_id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'test').all()</a:t>
            </a:r>
          </a:p>
        </p:txBody>
      </p:sp>
    </p:spTree>
    <p:extLst>
      <p:ext uri="{BB962C8B-B14F-4D97-AF65-F5344CB8AC3E}">
        <p14:creationId xmlns:p14="http://schemas.microsoft.com/office/powerpoint/2010/main" val="1535981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FastAPI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320A93-6B60-D86F-4C86-89EBFF21F66D}"/>
              </a:ext>
            </a:extLst>
          </p:cNvPr>
          <p:cNvSpPr/>
          <p:nvPr/>
        </p:nvSpPr>
        <p:spPr>
          <a:xfrm>
            <a:off x="1666643" y="1811867"/>
            <a:ext cx="982134" cy="3767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FastAPI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7EFEAC-E491-FC95-F358-2AC5B3AB1C34}"/>
              </a:ext>
            </a:extLst>
          </p:cNvPr>
          <p:cNvSpPr/>
          <p:nvPr/>
        </p:nvSpPr>
        <p:spPr>
          <a:xfrm>
            <a:off x="3275310" y="1879601"/>
            <a:ext cx="1574800" cy="1346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Schema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3596B6E-C174-A806-A059-20FD4414434E}"/>
              </a:ext>
            </a:extLst>
          </p:cNvPr>
          <p:cNvSpPr/>
          <p:nvPr/>
        </p:nvSpPr>
        <p:spPr>
          <a:xfrm rot="16200000">
            <a:off x="5285944" y="4498671"/>
            <a:ext cx="259681" cy="8155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BD0FA5-3DC0-10FF-7D83-048AE64B7B1F}"/>
              </a:ext>
            </a:extLst>
          </p:cNvPr>
          <p:cNvSpPr/>
          <p:nvPr/>
        </p:nvSpPr>
        <p:spPr>
          <a:xfrm>
            <a:off x="3275310" y="4233334"/>
            <a:ext cx="1574800" cy="1346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5DA02-B126-3078-7383-CEFC51EC53EC}"/>
              </a:ext>
            </a:extLst>
          </p:cNvPr>
          <p:cNvSpPr txBox="1"/>
          <p:nvPr/>
        </p:nvSpPr>
        <p:spPr>
          <a:xfrm>
            <a:off x="5919488" y="468192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Database</a:t>
            </a:r>
            <a:endParaRPr lang="ko-KR" altLang="en-US" b="1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AB0846C-6057-69F1-1C56-E852DFF52378}"/>
              </a:ext>
            </a:extLst>
          </p:cNvPr>
          <p:cNvSpPr/>
          <p:nvPr/>
        </p:nvSpPr>
        <p:spPr>
          <a:xfrm rot="15803092">
            <a:off x="5205584" y="1876845"/>
            <a:ext cx="259681" cy="8155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19B1E-90B6-98B5-EC77-6C7B6BE1684E}"/>
              </a:ext>
            </a:extLst>
          </p:cNvPr>
          <p:cNvSpPr txBox="1"/>
          <p:nvPr/>
        </p:nvSpPr>
        <p:spPr>
          <a:xfrm>
            <a:off x="5740091" y="2183369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Python function</a:t>
            </a:r>
          </a:p>
          <a:p>
            <a:r>
              <a:rPr lang="en-US" altLang="ko-KR" b="1" dirty="0"/>
              <a:t>REST API</a:t>
            </a:r>
            <a:endParaRPr lang="ko-KR" altLang="en-US" b="1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3D777C10-C85D-94A2-61E1-8D7F3B228255}"/>
              </a:ext>
            </a:extLst>
          </p:cNvPr>
          <p:cNvSpPr/>
          <p:nvPr/>
        </p:nvSpPr>
        <p:spPr>
          <a:xfrm rot="5207635" flipV="1">
            <a:off x="2834353" y="2334304"/>
            <a:ext cx="259681" cy="6237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AB8203B-50BB-781F-FBE8-6D9963894A8C}"/>
              </a:ext>
            </a:extLst>
          </p:cNvPr>
          <p:cNvSpPr/>
          <p:nvPr/>
        </p:nvSpPr>
        <p:spPr>
          <a:xfrm rot="5556545" flipV="1">
            <a:off x="2826820" y="4528247"/>
            <a:ext cx="259681" cy="6237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66043C0-5688-6ADC-7B29-3F91ECB7C969}"/>
              </a:ext>
            </a:extLst>
          </p:cNvPr>
          <p:cNvSpPr/>
          <p:nvPr/>
        </p:nvSpPr>
        <p:spPr>
          <a:xfrm rot="5039083">
            <a:off x="5186851" y="2118796"/>
            <a:ext cx="259681" cy="8155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D34C98A-2D02-4293-3D65-E06F33248AC0}"/>
              </a:ext>
            </a:extLst>
          </p:cNvPr>
          <p:cNvSpPr/>
          <p:nvPr/>
        </p:nvSpPr>
        <p:spPr>
          <a:xfrm rot="5400000">
            <a:off x="5254958" y="4230578"/>
            <a:ext cx="259681" cy="8155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104617-316A-E7B0-DED4-CE76B058BC57}"/>
              </a:ext>
            </a:extLst>
          </p:cNvPr>
          <p:cNvSpPr txBox="1"/>
          <p:nvPr/>
        </p:nvSpPr>
        <p:spPr>
          <a:xfrm>
            <a:off x="8322500" y="1090524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Python function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5CCFEE-4C50-2F6C-CE77-7EA181CDF582}"/>
              </a:ext>
            </a:extLst>
          </p:cNvPr>
          <p:cNvSpPr/>
          <p:nvPr/>
        </p:nvSpPr>
        <p:spPr>
          <a:xfrm>
            <a:off x="8822873" y="2606315"/>
            <a:ext cx="1574800" cy="619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Schema</a:t>
            </a:r>
            <a:endParaRPr lang="ko-KR" altLang="en-US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B2FD6F5-7528-202C-C8AA-DA0FAEAE50E8}"/>
              </a:ext>
            </a:extLst>
          </p:cNvPr>
          <p:cNvSpPr/>
          <p:nvPr/>
        </p:nvSpPr>
        <p:spPr>
          <a:xfrm>
            <a:off x="9474117" y="1788339"/>
            <a:ext cx="259681" cy="8155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052582-97F2-48A9-1D99-2780D3381DC4}"/>
              </a:ext>
            </a:extLst>
          </p:cNvPr>
          <p:cNvSpPr txBox="1"/>
          <p:nvPr/>
        </p:nvSpPr>
        <p:spPr>
          <a:xfrm>
            <a:off x="9745623" y="3510490"/>
            <a:ext cx="1132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new_item</a:t>
            </a:r>
            <a:endParaRPr lang="en-US" altLang="ko-KR" sz="1050" dirty="0"/>
          </a:p>
          <a:p>
            <a:r>
              <a:rPr lang="en-US" altLang="ko-KR" sz="1050" dirty="0" err="1"/>
              <a:t>db.add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new_item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commit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9C4F05-C1C0-316D-7C9D-86177853E112}"/>
              </a:ext>
            </a:extLst>
          </p:cNvPr>
          <p:cNvSpPr txBox="1"/>
          <p:nvPr/>
        </p:nvSpPr>
        <p:spPr>
          <a:xfrm>
            <a:off x="838199" y="6129867"/>
            <a:ext cx="479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orm2.py</a:t>
            </a:r>
            <a:endParaRPr lang="ko-KR" altLang="en-US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B45AF0-4E8B-A82A-9315-BCDE72E04D2C}"/>
              </a:ext>
            </a:extLst>
          </p:cNvPr>
          <p:cNvSpPr/>
          <p:nvPr/>
        </p:nvSpPr>
        <p:spPr>
          <a:xfrm>
            <a:off x="8814154" y="4372260"/>
            <a:ext cx="1574800" cy="673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CDAE200-D170-70E8-F8EE-83ADE3BEC8D6}"/>
              </a:ext>
            </a:extLst>
          </p:cNvPr>
          <p:cNvSpPr/>
          <p:nvPr/>
        </p:nvSpPr>
        <p:spPr>
          <a:xfrm>
            <a:off x="9480432" y="3303419"/>
            <a:ext cx="259681" cy="10448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D7B24B-8406-10D0-298C-918825D3634C}"/>
              </a:ext>
            </a:extLst>
          </p:cNvPr>
          <p:cNvSpPr txBox="1"/>
          <p:nvPr/>
        </p:nvSpPr>
        <p:spPr>
          <a:xfrm>
            <a:off x="9043845" y="1449971"/>
            <a:ext cx="1132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Network</a:t>
            </a:r>
          </a:p>
          <a:p>
            <a:pPr algn="ctr"/>
            <a:r>
              <a:rPr lang="en-US" altLang="ko-KR" sz="1050" b="1" dirty="0"/>
              <a:t>(Get/Post)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1EC0A9-6945-F684-B0D9-5EDA3847583E}"/>
              </a:ext>
            </a:extLst>
          </p:cNvPr>
          <p:cNvSpPr txBox="1"/>
          <p:nvPr/>
        </p:nvSpPr>
        <p:spPr>
          <a:xfrm>
            <a:off x="10015492" y="5251036"/>
            <a:ext cx="1132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T-SQL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0F835D58-07E4-8377-73C7-127D616C0491}"/>
              </a:ext>
            </a:extLst>
          </p:cNvPr>
          <p:cNvSpPr/>
          <p:nvPr/>
        </p:nvSpPr>
        <p:spPr>
          <a:xfrm>
            <a:off x="9499687" y="5057104"/>
            <a:ext cx="259681" cy="10448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57E9E6-E966-E51A-B125-6DADC2CBF497}"/>
              </a:ext>
            </a:extLst>
          </p:cNvPr>
          <p:cNvSpPr txBox="1"/>
          <p:nvPr/>
        </p:nvSpPr>
        <p:spPr>
          <a:xfrm>
            <a:off x="9035127" y="6049841"/>
            <a:ext cx="1132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Database</a:t>
            </a:r>
            <a:br>
              <a:rPr lang="en-US" altLang="ko-KR" sz="1050" b="1" dirty="0"/>
            </a:br>
            <a:r>
              <a:rPr lang="en-US" altLang="ko-KR" sz="1050" b="1" dirty="0"/>
              <a:t>Insert Query</a:t>
            </a:r>
          </a:p>
        </p:txBody>
      </p:sp>
    </p:spTree>
    <p:extLst>
      <p:ext uri="{BB962C8B-B14F-4D97-AF65-F5344CB8AC3E}">
        <p14:creationId xmlns:p14="http://schemas.microsoft.com/office/powerpoint/2010/main" val="1993206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HomeWork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307F8-88AB-FB40-B4F8-EF870E3D1F58}"/>
              </a:ext>
            </a:extLst>
          </p:cNvPr>
          <p:cNvSpPr txBox="1"/>
          <p:nvPr/>
        </p:nvSpPr>
        <p:spPr>
          <a:xfrm>
            <a:off x="838199" y="1172342"/>
            <a:ext cx="10377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ORM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r>
              <a:rPr lang="en-US" altLang="ko-KR" b="1" dirty="0"/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75CA0-31BC-5129-0000-9891F528C421}"/>
              </a:ext>
            </a:extLst>
          </p:cNvPr>
          <p:cNvSpPr txBox="1"/>
          <p:nvPr/>
        </p:nvSpPr>
        <p:spPr>
          <a:xfrm>
            <a:off x="838199" y="1818673"/>
            <a:ext cx="99789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api.py </a:t>
            </a:r>
            <a:r>
              <a:rPr lang="en-US" altLang="ko-KR" dirty="0" err="1"/>
              <a:t>access_id</a:t>
            </a:r>
            <a:r>
              <a:rPr lang="en-US" altLang="ko-KR" dirty="0"/>
              <a:t> </a:t>
            </a:r>
            <a:r>
              <a:rPr lang="ko-KR" altLang="en-US" dirty="0"/>
              <a:t>암호화 </a:t>
            </a:r>
            <a:r>
              <a:rPr lang="en-US" altLang="ko-KR" dirty="0"/>
              <a:t>– </a:t>
            </a:r>
            <a:r>
              <a:rPr lang="ko-KR" altLang="en-US" dirty="0"/>
              <a:t>힌트 </a:t>
            </a:r>
            <a:r>
              <a:rPr lang="en-US" altLang="ko-KR" dirty="0"/>
              <a:t>salt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curd.py </a:t>
            </a:r>
            <a:r>
              <a:rPr lang="en-US" altLang="ko-KR" dirty="0" err="1"/>
              <a:t>access_table</a:t>
            </a:r>
            <a:r>
              <a:rPr lang="en-US" altLang="ko-KR" dirty="0"/>
              <a:t> Insert</a:t>
            </a:r>
            <a:r>
              <a:rPr lang="ko-KR" altLang="en-US" dirty="0"/>
              <a:t> 문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 </a:t>
            </a:r>
            <a:r>
              <a:rPr lang="en-US" altLang="ko-KR" b="1" dirty="0"/>
              <a:t>api.py</a:t>
            </a:r>
            <a:r>
              <a:rPr lang="en-US" altLang="ko-KR" dirty="0"/>
              <a:t>, </a:t>
            </a:r>
            <a:r>
              <a:rPr lang="en-US" altLang="ko-KR" b="1" dirty="0"/>
              <a:t>curd.py </a:t>
            </a:r>
            <a:r>
              <a:rPr lang="ko-KR" altLang="en-US" dirty="0"/>
              <a:t>를 </a:t>
            </a:r>
            <a:r>
              <a:rPr lang="en-US" altLang="ko-KR" dirty="0">
                <a:hlinkClick r:id="rId2"/>
              </a:rPr>
              <a:t>allmnet@naver.com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r>
              <a:rPr lang="en-US" altLang="ko-KR" dirty="0"/>
              <a:t> 8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일까지</a:t>
            </a:r>
            <a:endParaRPr lang="en-US" altLang="ko-KR" dirty="0"/>
          </a:p>
          <a:p>
            <a:endParaRPr lang="en-US" altLang="ko-KR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4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network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14D9C9-B54C-70DD-0723-603649E6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20" y="1703301"/>
            <a:ext cx="6209276" cy="38917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D818CB-79CE-4566-0EF5-A2FD9B7A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4" y="1215563"/>
            <a:ext cx="5543550" cy="48672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9D0C6E-BF5C-FB9C-8992-F70E2C041097}"/>
              </a:ext>
            </a:extLst>
          </p:cNvPr>
          <p:cNvSpPr txBox="1"/>
          <p:nvPr/>
        </p:nvSpPr>
        <p:spPr>
          <a:xfrm>
            <a:off x="424744" y="6187554"/>
            <a:ext cx="11785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https://k21academy.com/docker-kubernetes/docker-networking-different-types-of-networking-overview-for-beginners/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11479-530F-B036-3DF5-E93E780FF6CE}"/>
              </a:ext>
            </a:extLst>
          </p:cNvPr>
          <p:cNvSpPr txBox="1"/>
          <p:nvPr/>
        </p:nvSpPr>
        <p:spPr>
          <a:xfrm>
            <a:off x="17640" y="1037555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bridge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D6960-BB49-D4CD-3770-E9EFFB0286F7}"/>
              </a:ext>
            </a:extLst>
          </p:cNvPr>
          <p:cNvSpPr txBox="1"/>
          <p:nvPr/>
        </p:nvSpPr>
        <p:spPr>
          <a:xfrm>
            <a:off x="5828720" y="1466090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285667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network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D0C6E-BF5C-FB9C-8992-F70E2C041097}"/>
              </a:ext>
            </a:extLst>
          </p:cNvPr>
          <p:cNvSpPr txBox="1"/>
          <p:nvPr/>
        </p:nvSpPr>
        <p:spPr>
          <a:xfrm>
            <a:off x="424744" y="6187554"/>
            <a:ext cx="11785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https://k21academy.com/docker-kubernetes/docker-networking-different-types-of-networking-overview-for-beginners/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11479-530F-B036-3DF5-E93E780FF6CE}"/>
              </a:ext>
            </a:extLst>
          </p:cNvPr>
          <p:cNvSpPr txBox="1"/>
          <p:nvPr/>
        </p:nvSpPr>
        <p:spPr>
          <a:xfrm>
            <a:off x="2880784" y="1511855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overlay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62336-5591-8365-B943-79660860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617" y="1878423"/>
            <a:ext cx="5981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network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D4F7A-1DE2-F116-E25E-D761C17F45A8}"/>
              </a:ext>
            </a:extLst>
          </p:cNvPr>
          <p:cNvSpPr txBox="1"/>
          <p:nvPr/>
        </p:nvSpPr>
        <p:spPr>
          <a:xfrm>
            <a:off x="617441" y="1056825"/>
            <a:ext cx="10969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docker network ls</a:t>
            </a:r>
          </a:p>
          <a:p>
            <a:endParaRPr lang="en-US" altLang="ko-KR" dirty="0"/>
          </a:p>
          <a:p>
            <a:r>
              <a:rPr lang="en-US" altLang="ko-KR" dirty="0"/>
              <a:t>docker network create bob-network</a:t>
            </a:r>
          </a:p>
          <a:p>
            <a:endParaRPr lang="en-US" altLang="ko-KR" dirty="0"/>
          </a:p>
          <a:p>
            <a:r>
              <a:rPr lang="en-US" altLang="ko-KR" dirty="0"/>
              <a:t>docker run –network bob-network –name database –e MYSQL_ROOT_PASSWORD=password –e MYSQL_DATABASE=bob12 –d mariadb:11.02</a:t>
            </a:r>
          </a:p>
        </p:txBody>
      </p:sp>
    </p:spTree>
    <p:extLst>
      <p:ext uri="{BB962C8B-B14F-4D97-AF65-F5344CB8AC3E}">
        <p14:creationId xmlns:p14="http://schemas.microsoft.com/office/powerpoint/2010/main" val="180207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volumes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3F38-7737-F8D0-2CAE-A000F9A635DF}"/>
              </a:ext>
            </a:extLst>
          </p:cNvPr>
          <p:cNvSpPr txBox="1"/>
          <p:nvPr/>
        </p:nvSpPr>
        <p:spPr>
          <a:xfrm>
            <a:off x="1375833" y="1039968"/>
            <a:ext cx="96054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컨테이너의 생명 주기와 관계없이 데이터를 영속적으로 저장하고자 할 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bind mount – </a:t>
            </a:r>
            <a:r>
              <a:rPr lang="ko-KR" altLang="en-US" dirty="0"/>
              <a:t>호스트 파일 시스템으로 관리</a:t>
            </a:r>
            <a:endParaRPr lang="en-US" altLang="ko-KR" dirty="0"/>
          </a:p>
          <a:p>
            <a:r>
              <a:rPr lang="en-US" altLang="ko-KR" dirty="0"/>
              <a:t>volume – </a:t>
            </a:r>
            <a:r>
              <a:rPr lang="ko-KR" altLang="en-US" dirty="0" err="1"/>
              <a:t>도커</a:t>
            </a:r>
            <a:r>
              <a:rPr lang="ko-KR" altLang="en-US" dirty="0"/>
              <a:t> 관리 파일 시스템으로 관리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71A022-C09D-4C5A-47D3-4BB718CE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49" y="2921480"/>
            <a:ext cx="6096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7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volumes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3F38-7737-F8D0-2CAE-A000F9A635DF}"/>
              </a:ext>
            </a:extLst>
          </p:cNvPr>
          <p:cNvSpPr txBox="1"/>
          <p:nvPr/>
        </p:nvSpPr>
        <p:spPr>
          <a:xfrm>
            <a:off x="1293283" y="1039968"/>
            <a:ext cx="96054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Database</a:t>
            </a:r>
            <a:r>
              <a:rPr lang="ko-KR" altLang="en-US" dirty="0"/>
              <a:t> 생성 </a:t>
            </a:r>
            <a:r>
              <a:rPr lang="en-US" altLang="ko-KR" dirty="0"/>
              <a:t>Volume</a:t>
            </a:r>
          </a:p>
          <a:p>
            <a:r>
              <a:rPr lang="en-US" altLang="ko-KR" b="1" dirty="0"/>
              <a:t>volume </a:t>
            </a:r>
            <a:r>
              <a:rPr lang="en-US" altLang="ko-KR" dirty="0"/>
              <a:t>docker run --detach --name bob-</a:t>
            </a:r>
            <a:r>
              <a:rPr lang="en-US" altLang="ko-KR" dirty="0" err="1"/>
              <a:t>mariadb</a:t>
            </a:r>
            <a:r>
              <a:rPr lang="en-US" altLang="ko-KR" dirty="0"/>
              <a:t> -v </a:t>
            </a:r>
            <a:r>
              <a:rPr lang="en-US" altLang="ko-KR" dirty="0" err="1"/>
              <a:t>mariadb</a:t>
            </a:r>
            <a:r>
              <a:rPr lang="en-US" altLang="ko-KR" dirty="0"/>
              <a:t>-data:/var/lib/</a:t>
            </a:r>
            <a:r>
              <a:rPr lang="en-US" altLang="ko-KR" dirty="0" err="1"/>
              <a:t>mysql</a:t>
            </a:r>
            <a:r>
              <a:rPr lang="en-US" altLang="ko-KR" dirty="0"/>
              <a:t> --env MARIADB_ROOT_</a:t>
            </a:r>
            <a:r>
              <a:rPr lang="en-US" altLang="ko-KR" i="1" dirty="0"/>
              <a:t>PASSWORD</a:t>
            </a:r>
            <a:r>
              <a:rPr lang="en-US" altLang="ko-KR" dirty="0"/>
              <a:t>=password -p 3306:3306 mariadb:11.0.2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bind mount</a:t>
            </a:r>
          </a:p>
          <a:p>
            <a:r>
              <a:rPr lang="en-US" altLang="ko-KR" dirty="0"/>
              <a:t>docker run --detach --name bob-</a:t>
            </a:r>
            <a:r>
              <a:rPr lang="en-US" altLang="ko-KR" dirty="0" err="1"/>
              <a:t>mariadb</a:t>
            </a:r>
            <a:r>
              <a:rPr lang="en-US" altLang="ko-KR" dirty="0"/>
              <a:t> -v C:\Users\Han\Mariadb:/var/lib/mysql --env MARIADB_ROOT_PASSWORD=password -p 3306:3306 mariadb:11.0.2</a:t>
            </a:r>
          </a:p>
        </p:txBody>
      </p:sp>
    </p:spTree>
    <p:extLst>
      <p:ext uri="{BB962C8B-B14F-4D97-AF65-F5344CB8AC3E}">
        <p14:creationId xmlns:p14="http://schemas.microsoft.com/office/powerpoint/2010/main" val="71228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Compose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ED9D4-B9A6-F3DF-7F7D-FDF5FF095950}"/>
              </a:ext>
            </a:extLst>
          </p:cNvPr>
          <p:cNvSpPr txBox="1"/>
          <p:nvPr/>
        </p:nvSpPr>
        <p:spPr>
          <a:xfrm>
            <a:off x="756745" y="1364103"/>
            <a:ext cx="1051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Docker Compose</a:t>
            </a:r>
            <a:r>
              <a:rPr lang="ko-KR" altLang="en-US" dirty="0"/>
              <a:t>는 다중 컨테이너 애플리케이션을 정의 공유할 수 있도록 개발된 도구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여러 컨테이너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 err="1"/>
              <a:t>디스크등을</a:t>
            </a:r>
            <a:r>
              <a:rPr lang="ko-KR" altLang="en-US" dirty="0"/>
              <a:t> 정의하여 실행 종료를 동시에 가능함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Docker run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매번 하기 힘들다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358838-9977-442C-EB32-A3DC2BA36673}"/>
              </a:ext>
            </a:extLst>
          </p:cNvPr>
          <p:cNvSpPr/>
          <p:nvPr/>
        </p:nvSpPr>
        <p:spPr>
          <a:xfrm>
            <a:off x="6118341" y="3118429"/>
            <a:ext cx="2025483" cy="1439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1EC0F-F763-726E-2E42-43682DB1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875" y="3623617"/>
            <a:ext cx="1346681" cy="5905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A6D08F3-7F99-51BD-B281-1A8AD9D1083A}"/>
              </a:ext>
            </a:extLst>
          </p:cNvPr>
          <p:cNvSpPr/>
          <p:nvPr/>
        </p:nvSpPr>
        <p:spPr>
          <a:xfrm>
            <a:off x="2655081" y="3118429"/>
            <a:ext cx="2449717" cy="1439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63F94C-78D4-18D2-991F-296FAF59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98" y="3623617"/>
            <a:ext cx="1346681" cy="59055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7319818-D331-F028-6E0B-89B474EE5E19}"/>
              </a:ext>
            </a:extLst>
          </p:cNvPr>
          <p:cNvSpPr/>
          <p:nvPr/>
        </p:nvSpPr>
        <p:spPr>
          <a:xfrm>
            <a:off x="5211653" y="3623617"/>
            <a:ext cx="817679" cy="440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pull</a:t>
            </a:r>
            <a:endParaRPr lang="ko-KR" altLang="en-US" sz="9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49FD9DB-6882-8F28-4608-772E5969FACD}"/>
              </a:ext>
            </a:extLst>
          </p:cNvPr>
          <p:cNvSpPr/>
          <p:nvPr/>
        </p:nvSpPr>
        <p:spPr>
          <a:xfrm>
            <a:off x="1814223" y="3623617"/>
            <a:ext cx="734003" cy="440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push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36CD2A-2DC0-0BFD-43E7-E8A90FC8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43" y="3426236"/>
            <a:ext cx="734003" cy="73400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9155C-A3A8-35DD-E796-5623C7CE6000}"/>
              </a:ext>
            </a:extLst>
          </p:cNvPr>
          <p:cNvSpPr/>
          <p:nvPr/>
        </p:nvSpPr>
        <p:spPr>
          <a:xfrm>
            <a:off x="973546" y="4842933"/>
            <a:ext cx="1464733" cy="7340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PC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375259-BE10-77E6-E0ED-A99C82DAAA7D}"/>
              </a:ext>
            </a:extLst>
          </p:cNvPr>
          <p:cNvSpPr/>
          <p:nvPr/>
        </p:nvSpPr>
        <p:spPr>
          <a:xfrm>
            <a:off x="2655081" y="4842932"/>
            <a:ext cx="2449717" cy="7340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93350E-9627-DBBD-BE0E-BC458B9EA80D}"/>
              </a:ext>
            </a:extLst>
          </p:cNvPr>
          <p:cNvSpPr/>
          <p:nvPr/>
        </p:nvSpPr>
        <p:spPr>
          <a:xfrm>
            <a:off x="6118960" y="4842931"/>
            <a:ext cx="5057040" cy="7340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BB28D-1826-7238-F397-0CBD201AB1C1}"/>
              </a:ext>
            </a:extLst>
          </p:cNvPr>
          <p:cNvSpPr/>
          <p:nvPr/>
        </p:nvSpPr>
        <p:spPr>
          <a:xfrm>
            <a:off x="9157367" y="3118429"/>
            <a:ext cx="1987693" cy="1439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0C49E0-6346-5893-F21D-244D30D2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872" y="3623616"/>
            <a:ext cx="1346681" cy="59055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BE6DEE-97FE-11F5-6814-D55E5B026A21}"/>
              </a:ext>
            </a:extLst>
          </p:cNvPr>
          <p:cNvSpPr/>
          <p:nvPr/>
        </p:nvSpPr>
        <p:spPr>
          <a:xfrm>
            <a:off x="8263286" y="2645645"/>
            <a:ext cx="2881773" cy="330200"/>
          </a:xfrm>
          <a:prstGeom prst="rect">
            <a:avLst/>
          </a:prstGeom>
          <a:solidFill>
            <a:schemeClr val="accent2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Compose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6499C8A-815B-BEA8-0A23-DD01B9CE1F1A}"/>
              </a:ext>
            </a:extLst>
          </p:cNvPr>
          <p:cNvSpPr/>
          <p:nvPr/>
        </p:nvSpPr>
        <p:spPr>
          <a:xfrm>
            <a:off x="8263287" y="3573045"/>
            <a:ext cx="817679" cy="440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run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16631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12826</TotalTime>
  <Words>2207</Words>
  <Application>Microsoft Office PowerPoint</Application>
  <PresentationFormat>와이드스크린</PresentationFormat>
  <Paragraphs>421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Pretendard</vt:lpstr>
      <vt:lpstr>맑은 고딕</vt:lpstr>
      <vt:lpstr>Arial</vt:lpstr>
      <vt:lpstr>Consolas</vt:lpstr>
      <vt:lpstr>Courier New</vt:lpstr>
      <vt:lpstr>Roboto</vt:lpstr>
      <vt:lpstr>Office 테마</vt:lpstr>
      <vt:lpstr>PowerPoint 프레젠테이션</vt:lpstr>
      <vt:lpstr>Agenda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Yubin Cha</dc:creator>
  <cp:lastModifiedBy>Ju Seong Han</cp:lastModifiedBy>
  <cp:revision>410</cp:revision>
  <dcterms:created xsi:type="dcterms:W3CDTF">2014-03-08T13:52:00Z</dcterms:created>
  <dcterms:modified xsi:type="dcterms:W3CDTF">2023-07-29T03:00:02Z</dcterms:modified>
</cp:coreProperties>
</file>