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D317A8-2EAB-4B69-A804-278BE4062714}">
  <a:tblStyle styleId="{73D317A8-2EAB-4B69-A804-278BE40627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{73D317A8-2EAB-4B69-A804-278BE4062714}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OSI Model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Layer No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TCP/IP Layer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Other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Alligator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Application</a:t>
                      </a:r>
                      <a:endParaRPr sz="20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L7(Firewall)</a:t>
                      </a:r>
                      <a:endParaRPr sz="20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HTTP</a:t>
                      </a:r>
                      <a:endParaRPr sz="20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HTTPS, FTP, SCP, DNS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Pet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Presentation</a:t>
                      </a:r>
                      <a:endParaRPr sz="2000"/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Steve’s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Session</a:t>
                      </a:r>
                      <a:endParaRPr sz="2000"/>
                    </a:p>
                  </a:txBody>
                  <a:tcPr marT="91425" marB="91425" marR="91425" marL="91425"/>
                </a:tc>
                <a:tc vMerge="1"/>
                <a:tc vMerge="1"/>
                <a:tc vMerge="1"/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Touch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Transport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L4(NAT)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TCP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UDP, ICMP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Not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Network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L3(Router)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IP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IPv6, ARP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Do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Data Link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L2(Switch)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Ethernet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Please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Physical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