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07B62-3961-40AE-9691-10648BB9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BCFC0A-57D5-4BC8-B598-9945C3500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DE528-89FA-49F7-807B-7A8C8C84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85C82-9B44-4B9D-A959-CA1F07F8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65A74-DE99-4B44-A1A3-FAFBAC88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1CD51-68DA-469A-80B0-5BB075E7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F9596E-DD14-4AA9-849C-D0CE48F38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F4E1E-4C8E-47E5-9A0E-4149EAAE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F6156-BC64-46B4-A930-BAB43696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AEB96-E4CE-489D-86C5-16B49574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3A0CAA-07AE-42C2-9CDE-367497B75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3A585-045C-4BDF-9B34-8DA1CADC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CF3DF-E1A6-4A48-9558-DB986D05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86EB8-E01A-42BF-86ED-D392F8D5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2CAA1-5A58-4007-BEA5-35658800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FE3B4-E6D7-441E-9933-A722BDFF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1CDDA-73EC-46ED-91D9-D6EA9055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5849D-9E84-47DF-B420-3BB6F874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0D1BB-55DA-4CF7-83C0-2E505B64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3AF5-1A1C-467A-AFC5-DB4B7100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FA181-C8F2-4333-822A-33303BE9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DFAC8-F383-4226-B383-4165E92D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18409-3996-4B94-9974-27C717BB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4786B-9819-4484-B8AC-AD1AE21F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9CE40-60DC-43BC-B681-B952AB2D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C6F5-5607-492E-846A-94A5056E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6DD20-2A3B-45FF-91AD-B5DCFB3C2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83AB4-5230-4AF5-BD92-6224A104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754A3-AF0B-44CA-BC66-1A212AD1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DD39F-23BA-4B14-9847-A87A5E7B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3DF0D-DFF3-4C39-A80D-A0593DDC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57671-75EF-4F7F-A39F-2404B182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4A1E-8228-4E83-9DAF-48C8110C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4C5E7-A6BA-4240-9589-E6C5CE8A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F0653E-89B8-4678-BA94-2A5E599EA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76C083-ABB1-4BBD-90E8-59F01B0C1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A1187-DC36-4219-982B-498AC7B2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62FFF-D6C6-46F8-950C-C2737FDD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C6EBDC-07F2-4668-BB5F-A625879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53DD9-FC09-44A2-8129-D2B1834E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F9A53-4627-41A3-A3F0-B29EBB1F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2D581-4D3D-4418-8F8E-6ADDB3A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865B0E-128D-43C3-9963-8183BEC6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4B2AD-6D88-49AE-A9F5-4D1E1FFD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270FC-37B4-4F75-B481-6499D7E7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210C59-386E-4A61-8AAA-A1834A29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D8BF-D5EF-4E93-8059-B2E46BD2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5CEAC-7D21-40D5-BB2E-252FC97D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0D813-7C53-42EC-A959-B8B42E023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4E087-1BB1-4B3F-A009-B5E1DEB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C9AE1-2BCE-4115-9A84-548A0F66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A7D9B-E127-478E-A1A7-ADC5499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41528-344F-47EB-AED1-6562EA84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C325F4-9D43-424F-B521-A099A890E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FF02F-CBA7-470B-943B-AA14F132E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4E05-AEA4-40BB-883F-756C1D3D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986E2-F2C1-43B7-B6A0-5125BF88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ABCE2-BD6B-43DF-8254-33600C46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C2A8E-FEA9-462B-8857-EAF236DD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02BB5-310D-40D7-BA9C-AFF39436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4CAE-68F6-4E0D-A630-BE3F195E2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9857-0990-4926-AB80-A122844186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339F0-EC4E-4EF3-86EA-D13E4C20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4C9CD-FE78-4525-B3F2-097193A3D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080C-9824-4758-83B0-90517ED0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0C6A18-BEF3-4647-A9E2-0F6FDACA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19360"/>
              </p:ext>
            </p:extLst>
          </p:nvPr>
        </p:nvGraphicFramePr>
        <p:xfrm>
          <a:off x="0" y="0"/>
          <a:ext cx="12192000" cy="694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45219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989516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16146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01989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2187422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OSI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024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SSH, FTP</a:t>
                      </a:r>
                    </a:p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Telnet</a:t>
                      </a:r>
                    </a:p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SMTP</a:t>
                      </a:r>
                    </a:p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421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8425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4650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UDP, SCTP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818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IPv6, 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063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HDLC</a:t>
                      </a:r>
                    </a:p>
                    <a:p>
                      <a:pPr algn="ctr"/>
                      <a:r>
                        <a:rPr 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 Relay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7177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59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39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Seungun</dc:creator>
  <cp:lastModifiedBy>Seungun</cp:lastModifiedBy>
  <cp:revision>14</cp:revision>
  <dcterms:created xsi:type="dcterms:W3CDTF">2020-07-12T11:02:58Z</dcterms:created>
  <dcterms:modified xsi:type="dcterms:W3CDTF">2020-07-13T00:40:49Z</dcterms:modified>
</cp:coreProperties>
</file>