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7" r:id="rId3"/>
    <p:sldId id="273" r:id="rId4"/>
    <p:sldId id="274" r:id="rId5"/>
    <p:sldId id="275" r:id="rId6"/>
    <p:sldId id="276" r:id="rId7"/>
    <p:sldId id="26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5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30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37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91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7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24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5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53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76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7E19-DF9E-4AA9-8657-E3717582DF61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AF43-3340-4766-BDA0-6509ED1CF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7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AI</a:t>
            </a:r>
            <a:r>
              <a:rPr lang="zh-TW" altLang="en-US" sz="5400" dirty="0" smtClean="0"/>
              <a:t>脊椎手術診斷系統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50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椎體護架</a:t>
            </a:r>
            <a:r>
              <a:rPr lang="en-US" altLang="zh-TW" dirty="0" smtClean="0"/>
              <a:t>Cage</a:t>
            </a:r>
            <a:r>
              <a:rPr lang="zh-TW" altLang="en-US" dirty="0" smtClean="0"/>
              <a:t>手術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058985"/>
            <a:ext cx="4531525" cy="42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9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 </a:t>
            </a:r>
            <a:r>
              <a:rPr lang="zh-TW" altLang="en-US" dirty="0" smtClean="0"/>
              <a:t>脊椎手術診斷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550" y="2038717"/>
            <a:ext cx="2628900" cy="79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疾病位置診斷 </a:t>
            </a:r>
            <a:r>
              <a:rPr lang="en-US" altLang="zh-TW" dirty="0" smtClean="0">
                <a:solidFill>
                  <a:srgbClr val="FF0000"/>
                </a:solidFill>
              </a:rPr>
              <a:t>(MRI)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14900" y="2044582"/>
            <a:ext cx="2628900" cy="79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2D</a:t>
            </a:r>
            <a:r>
              <a:rPr lang="zh-TW" altLang="en-US" dirty="0" smtClean="0">
                <a:solidFill>
                  <a:srgbClr val="FF0000"/>
                </a:solidFill>
              </a:rPr>
              <a:t>骨密生理狀態診斷 </a:t>
            </a:r>
            <a:r>
              <a:rPr lang="en-US" altLang="zh-TW" dirty="0" smtClean="0">
                <a:solidFill>
                  <a:srgbClr val="FF0000"/>
                </a:solidFill>
              </a:rPr>
              <a:t>(CT)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3193" y="3633785"/>
            <a:ext cx="2628900" cy="79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最佳手術形態判斷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145323" y="2836251"/>
            <a:ext cx="8792" cy="79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229350" y="2833500"/>
            <a:ext cx="8792" cy="79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14900" y="3633785"/>
            <a:ext cx="2628900" cy="79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3D</a:t>
            </a:r>
            <a:r>
              <a:rPr lang="zh-TW" altLang="en-US" dirty="0" smtClean="0">
                <a:solidFill>
                  <a:srgbClr val="FF0000"/>
                </a:solidFill>
              </a:rPr>
              <a:t>骨密生理</a:t>
            </a:r>
            <a:r>
              <a:rPr lang="zh-TW" altLang="en-US" dirty="0">
                <a:solidFill>
                  <a:srgbClr val="FF0000"/>
                </a:solidFill>
              </a:rPr>
              <a:t>狀態診斷 </a:t>
            </a:r>
            <a:r>
              <a:rPr lang="en-US" altLang="zh-TW" dirty="0">
                <a:solidFill>
                  <a:srgbClr val="FF0000"/>
                </a:solidFill>
              </a:rPr>
              <a:t>(CT)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>
            <a:stCxn id="10" idx="2"/>
          </p:cNvCxnSpPr>
          <p:nvPr/>
        </p:nvCxnSpPr>
        <p:spPr>
          <a:xfrm>
            <a:off x="2237643" y="4431319"/>
            <a:ext cx="1362807" cy="69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7" idx="2"/>
          </p:cNvCxnSpPr>
          <p:nvPr/>
        </p:nvCxnSpPr>
        <p:spPr>
          <a:xfrm flipH="1">
            <a:off x="4853354" y="4431319"/>
            <a:ext cx="1375996" cy="69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12452" y="5122252"/>
            <a:ext cx="2628900" cy="79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手術建議平台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0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腰椎脊椎疾病診斷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4" y="1944350"/>
            <a:ext cx="3174390" cy="31529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581" y="1882980"/>
            <a:ext cx="2889005" cy="331145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548" y="1885886"/>
            <a:ext cx="2664850" cy="32906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39789" y="5269496"/>
            <a:ext cx="185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Degenerative </a:t>
            </a:r>
            <a:r>
              <a:rPr lang="en-US" altLang="zh-TW" dirty="0"/>
              <a:t>disk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53335" y="5312901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Spondylolisthesis</a:t>
            </a:r>
          </a:p>
        </p:txBody>
      </p:sp>
      <p:sp>
        <p:nvSpPr>
          <p:cNvPr id="11" name="矩形 10"/>
          <p:cNvSpPr/>
          <p:nvPr/>
        </p:nvSpPr>
        <p:spPr>
          <a:xfrm>
            <a:off x="889535" y="5312901"/>
            <a:ext cx="1601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Disk herniation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43376" y="598917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判斷脊椎異常位置</a:t>
            </a:r>
            <a:endParaRPr lang="zh-TW" altLang="en-US" sz="2800" dirty="0"/>
          </a:p>
        </p:txBody>
      </p:sp>
      <p:sp>
        <p:nvSpPr>
          <p:cNvPr id="13" name="手繪多邊形 12"/>
          <p:cNvSpPr/>
          <p:nvPr/>
        </p:nvSpPr>
        <p:spPr>
          <a:xfrm>
            <a:off x="4272182" y="2076450"/>
            <a:ext cx="356967" cy="1514475"/>
          </a:xfrm>
          <a:custGeom>
            <a:avLst/>
            <a:gdLst>
              <a:gd name="connsiteX0" fmla="*/ 33117 w 252192"/>
              <a:gd name="connsiteY0" fmla="*/ 0 h 1533525"/>
              <a:gd name="connsiteX1" fmla="*/ 14067 w 252192"/>
              <a:gd name="connsiteY1" fmla="*/ 523875 h 1533525"/>
              <a:gd name="connsiteX2" fmla="*/ 4542 w 252192"/>
              <a:gd name="connsiteY2" fmla="*/ 714375 h 1533525"/>
              <a:gd name="connsiteX3" fmla="*/ 90267 w 252192"/>
              <a:gd name="connsiteY3" fmla="*/ 1171575 h 1533525"/>
              <a:gd name="connsiteX4" fmla="*/ 252192 w 252192"/>
              <a:gd name="connsiteY4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92" h="1533525">
                <a:moveTo>
                  <a:pt x="33117" y="0"/>
                </a:moveTo>
                <a:cubicBezTo>
                  <a:pt x="25973" y="202406"/>
                  <a:pt x="18829" y="404813"/>
                  <a:pt x="14067" y="523875"/>
                </a:cubicBezTo>
                <a:cubicBezTo>
                  <a:pt x="9305" y="642937"/>
                  <a:pt x="-8158" y="606425"/>
                  <a:pt x="4542" y="714375"/>
                </a:cubicBezTo>
                <a:cubicBezTo>
                  <a:pt x="17242" y="822325"/>
                  <a:pt x="48992" y="1035050"/>
                  <a:pt x="90267" y="1171575"/>
                </a:cubicBezTo>
                <a:cubicBezTo>
                  <a:pt x="131542" y="1308100"/>
                  <a:pt x="191867" y="1420812"/>
                  <a:pt x="252192" y="153352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3634007" y="2181225"/>
            <a:ext cx="356967" cy="1514475"/>
          </a:xfrm>
          <a:custGeom>
            <a:avLst/>
            <a:gdLst>
              <a:gd name="connsiteX0" fmla="*/ 33117 w 252192"/>
              <a:gd name="connsiteY0" fmla="*/ 0 h 1533525"/>
              <a:gd name="connsiteX1" fmla="*/ 14067 w 252192"/>
              <a:gd name="connsiteY1" fmla="*/ 523875 h 1533525"/>
              <a:gd name="connsiteX2" fmla="*/ 4542 w 252192"/>
              <a:gd name="connsiteY2" fmla="*/ 714375 h 1533525"/>
              <a:gd name="connsiteX3" fmla="*/ 90267 w 252192"/>
              <a:gd name="connsiteY3" fmla="*/ 1171575 h 1533525"/>
              <a:gd name="connsiteX4" fmla="*/ 252192 w 252192"/>
              <a:gd name="connsiteY4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92" h="1533525">
                <a:moveTo>
                  <a:pt x="33117" y="0"/>
                </a:moveTo>
                <a:cubicBezTo>
                  <a:pt x="25973" y="202406"/>
                  <a:pt x="18829" y="404813"/>
                  <a:pt x="14067" y="523875"/>
                </a:cubicBezTo>
                <a:cubicBezTo>
                  <a:pt x="9305" y="642937"/>
                  <a:pt x="-8158" y="606425"/>
                  <a:pt x="4542" y="714375"/>
                </a:cubicBezTo>
                <a:cubicBezTo>
                  <a:pt x="17242" y="822325"/>
                  <a:pt x="48992" y="1035050"/>
                  <a:pt x="90267" y="1171575"/>
                </a:cubicBezTo>
                <a:cubicBezTo>
                  <a:pt x="131542" y="1308100"/>
                  <a:pt x="191867" y="1420812"/>
                  <a:pt x="252192" y="153352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610349" y="3033712"/>
            <a:ext cx="1390651" cy="1195388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526050" y="2923151"/>
            <a:ext cx="1390651" cy="1195388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0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腰椎脊椎疾病診斷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2146116"/>
            <a:ext cx="3499338" cy="3499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10" y="3719146"/>
            <a:ext cx="1775179" cy="26816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116"/>
            <a:ext cx="3499338" cy="34993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99" y="3719146"/>
            <a:ext cx="1758655" cy="26816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5016" y="603146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判斷需兩節</a:t>
            </a:r>
            <a:r>
              <a:rPr lang="zh-TW" altLang="en-US" dirty="0"/>
              <a:t>融</a:t>
            </a:r>
            <a:r>
              <a:rPr lang="zh-TW" altLang="en-US" dirty="0" smtClean="0"/>
              <a:t>合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99634" y="603146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判斷需三節</a:t>
            </a:r>
            <a:r>
              <a:rPr lang="zh-TW" altLang="en-US" dirty="0"/>
              <a:t>融</a:t>
            </a:r>
            <a:r>
              <a:rPr lang="zh-TW" altLang="en-US" dirty="0" smtClean="0"/>
              <a:t>合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321004" y="1543050"/>
            <a:ext cx="0" cy="53911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5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腰椎</a:t>
            </a:r>
            <a:r>
              <a:rPr lang="zh-TW" altLang="en-US" dirty="0" smtClean="0"/>
              <a:t>脊椎手術預測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822767" y="2898350"/>
            <a:ext cx="802989" cy="1196297"/>
            <a:chOff x="1885950" y="3429000"/>
            <a:chExt cx="576263" cy="771525"/>
          </a:xfrm>
        </p:grpSpPr>
        <p:sp>
          <p:nvSpPr>
            <p:cNvPr id="5" name="手繪多邊形 4"/>
            <p:cNvSpPr/>
            <p:nvPr/>
          </p:nvSpPr>
          <p:spPr>
            <a:xfrm>
              <a:off x="1885950" y="3429000"/>
              <a:ext cx="381000" cy="371475"/>
            </a:xfrm>
            <a:custGeom>
              <a:avLst/>
              <a:gdLst>
                <a:gd name="connsiteX0" fmla="*/ 0 w 381000"/>
                <a:gd name="connsiteY0" fmla="*/ 57150 h 371475"/>
                <a:gd name="connsiteX1" fmla="*/ 266700 w 381000"/>
                <a:gd name="connsiteY1" fmla="*/ 47625 h 371475"/>
                <a:gd name="connsiteX2" fmla="*/ 371475 w 381000"/>
                <a:gd name="connsiteY2" fmla="*/ 0 h 371475"/>
                <a:gd name="connsiteX3" fmla="*/ 381000 w 381000"/>
                <a:gd name="connsiteY3" fmla="*/ 285750 h 371475"/>
                <a:gd name="connsiteX4" fmla="*/ 38100 w 381000"/>
                <a:gd name="connsiteY4" fmla="*/ 371475 h 371475"/>
                <a:gd name="connsiteX5" fmla="*/ 0 w 381000"/>
                <a:gd name="connsiteY5" fmla="*/ 5715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0" h="371475">
                  <a:moveTo>
                    <a:pt x="0" y="57150"/>
                  </a:moveTo>
                  <a:lnTo>
                    <a:pt x="266700" y="47625"/>
                  </a:lnTo>
                  <a:lnTo>
                    <a:pt x="371475" y="0"/>
                  </a:lnTo>
                  <a:lnTo>
                    <a:pt x="381000" y="285750"/>
                  </a:lnTo>
                  <a:lnTo>
                    <a:pt x="38100" y="371475"/>
                  </a:lnTo>
                  <a:lnTo>
                    <a:pt x="0" y="571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 rot="529939">
              <a:off x="2071688" y="3800475"/>
              <a:ext cx="390525" cy="400050"/>
            </a:xfrm>
            <a:custGeom>
              <a:avLst/>
              <a:gdLst>
                <a:gd name="connsiteX0" fmla="*/ 0 w 390525"/>
                <a:gd name="connsiteY0" fmla="*/ 66675 h 400050"/>
                <a:gd name="connsiteX1" fmla="*/ 57150 w 390525"/>
                <a:gd name="connsiteY1" fmla="*/ 400050 h 400050"/>
                <a:gd name="connsiteX2" fmla="*/ 390525 w 390525"/>
                <a:gd name="connsiteY2" fmla="*/ 209550 h 400050"/>
                <a:gd name="connsiteX3" fmla="*/ 352425 w 390525"/>
                <a:gd name="connsiteY3" fmla="*/ 0 h 400050"/>
                <a:gd name="connsiteX4" fmla="*/ 0 w 390525"/>
                <a:gd name="connsiteY4" fmla="*/ 6667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400050">
                  <a:moveTo>
                    <a:pt x="0" y="66675"/>
                  </a:moveTo>
                  <a:lnTo>
                    <a:pt x="57150" y="400050"/>
                  </a:lnTo>
                  <a:lnTo>
                    <a:pt x="390525" y="209550"/>
                  </a:lnTo>
                  <a:lnTo>
                    <a:pt x="352425" y="0"/>
                  </a:lnTo>
                  <a:lnTo>
                    <a:pt x="0" y="666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圓角矩形 8"/>
          <p:cNvSpPr/>
          <p:nvPr/>
        </p:nvSpPr>
        <p:spPr>
          <a:xfrm rot="20571533">
            <a:off x="5019460" y="3390630"/>
            <a:ext cx="628650" cy="2330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6303071" y="3190875"/>
            <a:ext cx="708976" cy="374729"/>
          </a:xfrm>
          <a:custGeom>
            <a:avLst/>
            <a:gdLst>
              <a:gd name="connsiteX0" fmla="*/ 0 w 733425"/>
              <a:gd name="connsiteY0" fmla="*/ 247650 h 504825"/>
              <a:gd name="connsiteX1" fmla="*/ 47625 w 733425"/>
              <a:gd name="connsiteY1" fmla="*/ 504825 h 504825"/>
              <a:gd name="connsiteX2" fmla="*/ 733425 w 733425"/>
              <a:gd name="connsiteY2" fmla="*/ 476250 h 504825"/>
              <a:gd name="connsiteX3" fmla="*/ 609600 w 733425"/>
              <a:gd name="connsiteY3" fmla="*/ 0 h 504825"/>
              <a:gd name="connsiteX4" fmla="*/ 0 w 733425"/>
              <a:gd name="connsiteY4" fmla="*/ 24765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25" h="504825">
                <a:moveTo>
                  <a:pt x="0" y="247650"/>
                </a:moveTo>
                <a:lnTo>
                  <a:pt x="47625" y="504825"/>
                </a:lnTo>
                <a:lnTo>
                  <a:pt x="733425" y="476250"/>
                </a:lnTo>
                <a:lnTo>
                  <a:pt x="609600" y="0"/>
                </a:lnTo>
                <a:lnTo>
                  <a:pt x="0" y="24765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4999070" y="2865657"/>
            <a:ext cx="717052" cy="1323657"/>
            <a:chOff x="1885950" y="3429000"/>
            <a:chExt cx="514591" cy="853663"/>
          </a:xfrm>
        </p:grpSpPr>
        <p:sp>
          <p:nvSpPr>
            <p:cNvPr id="12" name="手繪多邊形 11"/>
            <p:cNvSpPr/>
            <p:nvPr/>
          </p:nvSpPr>
          <p:spPr>
            <a:xfrm>
              <a:off x="1885950" y="3429000"/>
              <a:ext cx="381000" cy="371475"/>
            </a:xfrm>
            <a:custGeom>
              <a:avLst/>
              <a:gdLst>
                <a:gd name="connsiteX0" fmla="*/ 0 w 381000"/>
                <a:gd name="connsiteY0" fmla="*/ 57150 h 371475"/>
                <a:gd name="connsiteX1" fmla="*/ 266700 w 381000"/>
                <a:gd name="connsiteY1" fmla="*/ 47625 h 371475"/>
                <a:gd name="connsiteX2" fmla="*/ 371475 w 381000"/>
                <a:gd name="connsiteY2" fmla="*/ 0 h 371475"/>
                <a:gd name="connsiteX3" fmla="*/ 381000 w 381000"/>
                <a:gd name="connsiteY3" fmla="*/ 285750 h 371475"/>
                <a:gd name="connsiteX4" fmla="*/ 38100 w 381000"/>
                <a:gd name="connsiteY4" fmla="*/ 371475 h 371475"/>
                <a:gd name="connsiteX5" fmla="*/ 0 w 381000"/>
                <a:gd name="connsiteY5" fmla="*/ 5715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0" h="371475">
                  <a:moveTo>
                    <a:pt x="0" y="57150"/>
                  </a:moveTo>
                  <a:lnTo>
                    <a:pt x="266700" y="47625"/>
                  </a:lnTo>
                  <a:lnTo>
                    <a:pt x="371475" y="0"/>
                  </a:lnTo>
                  <a:lnTo>
                    <a:pt x="381000" y="285750"/>
                  </a:lnTo>
                  <a:lnTo>
                    <a:pt x="38100" y="371475"/>
                  </a:lnTo>
                  <a:lnTo>
                    <a:pt x="0" y="571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 12"/>
            <p:cNvSpPr/>
            <p:nvPr/>
          </p:nvSpPr>
          <p:spPr>
            <a:xfrm rot="21297763">
              <a:off x="2010016" y="3882613"/>
              <a:ext cx="390525" cy="400050"/>
            </a:xfrm>
            <a:custGeom>
              <a:avLst/>
              <a:gdLst>
                <a:gd name="connsiteX0" fmla="*/ 0 w 390525"/>
                <a:gd name="connsiteY0" fmla="*/ 66675 h 400050"/>
                <a:gd name="connsiteX1" fmla="*/ 57150 w 390525"/>
                <a:gd name="connsiteY1" fmla="*/ 400050 h 400050"/>
                <a:gd name="connsiteX2" fmla="*/ 390525 w 390525"/>
                <a:gd name="connsiteY2" fmla="*/ 209550 h 400050"/>
                <a:gd name="connsiteX3" fmla="*/ 352425 w 390525"/>
                <a:gd name="connsiteY3" fmla="*/ 0 h 400050"/>
                <a:gd name="connsiteX4" fmla="*/ 0 w 390525"/>
                <a:gd name="connsiteY4" fmla="*/ 6667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400050">
                  <a:moveTo>
                    <a:pt x="0" y="66675"/>
                  </a:moveTo>
                  <a:lnTo>
                    <a:pt x="57150" y="400050"/>
                  </a:lnTo>
                  <a:lnTo>
                    <a:pt x="390525" y="209550"/>
                  </a:lnTo>
                  <a:lnTo>
                    <a:pt x="352425" y="0"/>
                  </a:lnTo>
                  <a:lnTo>
                    <a:pt x="0" y="666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914763" y="4485976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鄰近節特徵點擷取後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賦予自由度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3638586" y="3153654"/>
            <a:ext cx="704850" cy="648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320246" y="2779825"/>
            <a:ext cx="651527" cy="1337839"/>
            <a:chOff x="1926966" y="3429000"/>
            <a:chExt cx="467569" cy="862809"/>
          </a:xfrm>
        </p:grpSpPr>
        <p:sp>
          <p:nvSpPr>
            <p:cNvPr id="17" name="手繪多邊形 16"/>
            <p:cNvSpPr/>
            <p:nvPr/>
          </p:nvSpPr>
          <p:spPr>
            <a:xfrm>
              <a:off x="1926966" y="3429000"/>
              <a:ext cx="381000" cy="371475"/>
            </a:xfrm>
            <a:custGeom>
              <a:avLst/>
              <a:gdLst>
                <a:gd name="connsiteX0" fmla="*/ 0 w 381000"/>
                <a:gd name="connsiteY0" fmla="*/ 57150 h 371475"/>
                <a:gd name="connsiteX1" fmla="*/ 266700 w 381000"/>
                <a:gd name="connsiteY1" fmla="*/ 47625 h 371475"/>
                <a:gd name="connsiteX2" fmla="*/ 371475 w 381000"/>
                <a:gd name="connsiteY2" fmla="*/ 0 h 371475"/>
                <a:gd name="connsiteX3" fmla="*/ 381000 w 381000"/>
                <a:gd name="connsiteY3" fmla="*/ 285750 h 371475"/>
                <a:gd name="connsiteX4" fmla="*/ 38100 w 381000"/>
                <a:gd name="connsiteY4" fmla="*/ 371475 h 371475"/>
                <a:gd name="connsiteX5" fmla="*/ 0 w 381000"/>
                <a:gd name="connsiteY5" fmla="*/ 5715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0" h="371475">
                  <a:moveTo>
                    <a:pt x="0" y="57150"/>
                  </a:moveTo>
                  <a:lnTo>
                    <a:pt x="266700" y="47625"/>
                  </a:lnTo>
                  <a:lnTo>
                    <a:pt x="371475" y="0"/>
                  </a:lnTo>
                  <a:lnTo>
                    <a:pt x="381000" y="285750"/>
                  </a:lnTo>
                  <a:lnTo>
                    <a:pt x="38100" y="371475"/>
                  </a:lnTo>
                  <a:lnTo>
                    <a:pt x="0" y="571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 rot="197124">
              <a:off x="2004010" y="3891759"/>
              <a:ext cx="390525" cy="400050"/>
            </a:xfrm>
            <a:custGeom>
              <a:avLst/>
              <a:gdLst>
                <a:gd name="connsiteX0" fmla="*/ 0 w 390525"/>
                <a:gd name="connsiteY0" fmla="*/ 66675 h 400050"/>
                <a:gd name="connsiteX1" fmla="*/ 57150 w 390525"/>
                <a:gd name="connsiteY1" fmla="*/ 400050 h 400050"/>
                <a:gd name="connsiteX2" fmla="*/ 390525 w 390525"/>
                <a:gd name="connsiteY2" fmla="*/ 209550 h 400050"/>
                <a:gd name="connsiteX3" fmla="*/ 352425 w 390525"/>
                <a:gd name="connsiteY3" fmla="*/ 0 h 400050"/>
                <a:gd name="connsiteX4" fmla="*/ 0 w 390525"/>
                <a:gd name="connsiteY4" fmla="*/ 6667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400050">
                  <a:moveTo>
                    <a:pt x="0" y="66675"/>
                  </a:moveTo>
                  <a:lnTo>
                    <a:pt x="57150" y="400050"/>
                  </a:lnTo>
                  <a:lnTo>
                    <a:pt x="390525" y="209550"/>
                  </a:lnTo>
                  <a:lnTo>
                    <a:pt x="352425" y="0"/>
                  </a:lnTo>
                  <a:lnTo>
                    <a:pt x="0" y="666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5188688" y="460319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找到最佳</a:t>
            </a:r>
            <a:r>
              <a:rPr lang="zh-TW" altLang="en-US" dirty="0"/>
              <a:t>植</a:t>
            </a:r>
            <a:r>
              <a:rPr lang="zh-TW" altLang="en-US" dirty="0" smtClean="0"/>
              <a:t>入物規格特徵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742304" y="3265067"/>
            <a:ext cx="77471" cy="204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811587" y="315365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07201" y="293383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゜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7012047" y="3089360"/>
            <a:ext cx="276797" cy="12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012047" y="3217948"/>
            <a:ext cx="39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286633" y="2116068"/>
            <a:ext cx="429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找尋上下正常椎間距離</a:t>
            </a:r>
            <a:r>
              <a:rPr lang="en-US" altLang="zh-TW" dirty="0" smtClean="0"/>
              <a:t>approach</a:t>
            </a:r>
            <a:r>
              <a:rPr lang="zh-TW" altLang="en-US" dirty="0" smtClean="0"/>
              <a:t>適合尺寸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024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8650" y="191506"/>
            <a:ext cx="7886700" cy="68817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/>
              <a:t>腰椎脊椎手術預測</a:t>
            </a:r>
            <a:r>
              <a:rPr lang="en-US" altLang="zh-TW" sz="4000" dirty="0" smtClean="0"/>
              <a:t>-2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430929"/>
              </p:ext>
            </p:extLst>
          </p:nvPr>
        </p:nvGraphicFramePr>
        <p:xfrm>
          <a:off x="147417" y="879676"/>
          <a:ext cx="8660917" cy="48717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19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7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178"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Lumbar lordosis SRS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(L1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上終板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與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薦骨上終板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交角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9577" y="1779695"/>
            <a:ext cx="4897306" cy="3723033"/>
          </a:xfrm>
          <a:prstGeom prst="rect">
            <a:avLst/>
          </a:prstGeom>
        </p:spPr>
      </p:pic>
      <p:pic>
        <p:nvPicPr>
          <p:cNvPr id="1026" name="Picture 2" descr="ãLumbar lordosis SRS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7" y="1635924"/>
            <a:ext cx="3741870" cy="445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單箭頭接點 2"/>
          <p:cNvCxnSpPr/>
          <p:nvPr/>
        </p:nvCxnSpPr>
        <p:spPr>
          <a:xfrm flipV="1">
            <a:off x="3467100" y="4229100"/>
            <a:ext cx="809625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95875" y="561419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換算對照身體平衡角度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10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135</Words>
  <Application>Microsoft Office PowerPoint</Application>
  <PresentationFormat>如螢幕大小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AI脊椎手術診斷系統</vt:lpstr>
      <vt:lpstr>椎體護架Cage手術</vt:lpstr>
      <vt:lpstr>AI 脊椎手術診斷</vt:lpstr>
      <vt:lpstr>腰椎脊椎疾病診斷-1</vt:lpstr>
      <vt:lpstr>腰椎脊椎疾病診斷-2</vt:lpstr>
      <vt:lpstr>腰椎脊椎手術預測-1</vt:lpstr>
      <vt:lpstr>腰椎脊椎手術預測-2</vt:lpstr>
    </vt:vector>
  </TitlesOfParts>
  <Company>ITRI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張方杰</dc:creator>
  <cp:lastModifiedBy>黃偉欽</cp:lastModifiedBy>
  <cp:revision>85</cp:revision>
  <dcterms:created xsi:type="dcterms:W3CDTF">2018-07-12T03:16:35Z</dcterms:created>
  <dcterms:modified xsi:type="dcterms:W3CDTF">2018-08-13T05:03:25Z</dcterms:modified>
</cp:coreProperties>
</file>