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9" r:id="rId14"/>
    <p:sldId id="547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5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5140" autoAdjust="0"/>
  </p:normalViewPr>
  <p:slideViewPr>
    <p:cSldViewPr snapToGrid="0">
      <p:cViewPr varScale="1">
        <p:scale>
          <a:sx n="85" d="100"/>
          <a:sy n="85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7372-BD84-4991-BDA5-6916366877DD}" type="slidenum">
              <a:rPr lang="pl-PL" smtClean="0"/>
              <a:pPr/>
              <a:t>36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Dokument_programu_Word_2007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package" Target="../embeddings/Dokument_programu_Word_20071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package" Target="../embeddings/Dokument_programu_Word_20071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Word_20071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 5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p:oleObj spid="_x0000_s9218" name="Document" r:id="rId3" imgW="8845158" imgH="5873246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p:oleObj spid="_x0000_s10242" name="Document" r:id="rId3" imgW="8842638" imgH="560865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17513" y="1031875"/>
          <a:ext cx="8596312" cy="6375400"/>
        </p:xfrm>
        <a:graphic>
          <a:graphicData uri="http://schemas.openxmlformats.org/presentationml/2006/ole">
            <p:oleObj spid="_x0000_s11266" name="Document" r:id="rId3" imgW="8718793" imgH="645499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p:oleObj spid="_x0000_s12290" name="Document" r:id="rId3" imgW="8764515" imgH="592616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p:oleObj spid="_x0000_s13314" name="Document" r:id="rId3" imgW="8764515" imgH="680706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p:oleObj spid="_x0000_s14338" name="Document" r:id="rId3" imgW="8551387" imgH="636211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p:oleObj spid="_x0000_s15362" name="Document" r:id="rId3" imgW="8335379" imgH="607520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p:oleObj spid="_x0000_s16386" name="Document" r:id="rId3" imgW="8534827" imgH="620695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p:oleObj spid="_x0000_s17410" name="Document" r:id="rId3" imgW="8558947" imgH="603560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p:oleObj spid="_x0000_s18434" name="Document" r:id="rId3" imgW="8697192" imgH="616411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p:oleObj spid="_x0000_s1026" name="Document" r:id="rId3" imgW="9205156" imgH="620454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p:oleObj spid="_x0000_s19458" name="Document" r:id="rId3" imgW="8382181" imgH="561585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p:oleObj spid="_x0000_s20482" name="Dokument" r:id="rId3" imgW="8278137" imgH="5733570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p:oleObj spid="_x0000_s21506" name="Dokument" r:id="rId4" imgW="7924965" imgH="5202224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679450" y="1273175"/>
          <a:ext cx="8032750" cy="4843463"/>
        </p:xfrm>
        <a:graphic>
          <a:graphicData uri="http://schemas.openxmlformats.org/presentationml/2006/ole">
            <p:oleObj spid="_x0000_s22530" name="Dokument" r:id="rId3" imgW="8155733" imgH="492503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p:oleObj spid="_x0000_s23554" name="Dokument" r:id="rId3" imgW="8225575" imgH="486095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03275" y="1457325"/>
          <a:ext cx="7981950" cy="4672013"/>
        </p:xfrm>
        <a:graphic>
          <a:graphicData uri="http://schemas.openxmlformats.org/presentationml/2006/ole">
            <p:oleObj spid="_x0000_s24578" name="Dokument" r:id="rId3" imgW="8003807" imgH="4687797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p:oleObj spid="_x0000_s25602" name="Dokument" r:id="rId3" imgW="8317379" imgH="5837247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p:oleObj spid="_x0000_s26626" name="Dokument" r:id="rId3" imgW="8091291" imgH="529726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46100" y="1176338"/>
          <a:ext cx="8502650" cy="6364287"/>
        </p:xfrm>
        <a:graphic>
          <a:graphicData uri="http://schemas.openxmlformats.org/presentationml/2006/ole">
            <p:oleObj spid="_x0000_s27650" name="Dokument" r:id="rId3" imgW="8318099" imgH="6234317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06475" y="1365250"/>
          <a:ext cx="7339013" cy="4733925"/>
        </p:xfrm>
        <a:graphic>
          <a:graphicData uri="http://schemas.openxmlformats.org/presentationml/2006/ole">
            <p:oleObj spid="_x0000_s28674" name="Dokument" r:id="rId3" imgW="7558831" imgH="4873552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p:oleObj spid="_x0000_s2050" name="Document" r:id="rId3" imgW="8538427" imgH="547617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p:oleObj spid="_x0000_s29698" name="Dokument" r:id="rId3" imgW="8279937" imgH="5385099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p:oleObj spid="_x0000_s30722" name="Dokument" r:id="rId3" imgW="7770879" imgH="4576560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p:oleObj spid="_x0000_s31746" name="Dokument" r:id="rId3" imgW="7743518" imgH="486095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819150" y="1152525"/>
          <a:ext cx="7921625" cy="5295900"/>
        </p:xfrm>
        <a:graphic>
          <a:graphicData uri="http://schemas.openxmlformats.org/presentationml/2006/ole">
            <p:oleObj spid="_x0000_s32770" name="Dokument" r:id="rId3" imgW="8047729" imgH="5378259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79450" y="936625"/>
          <a:ext cx="8464550" cy="5580063"/>
        </p:xfrm>
        <a:graphic>
          <a:graphicData uri="http://schemas.openxmlformats.org/presentationml/2006/ole">
            <p:oleObj spid="_x0000_s33794" name="Dokument" r:id="rId4" imgW="8702953" imgH="5530535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2925" y="852488"/>
          <a:ext cx="8539163" cy="6661150"/>
        </p:xfrm>
        <a:graphic>
          <a:graphicData uri="http://schemas.openxmlformats.org/presentationml/2006/ole">
            <p:oleObj spid="_x0000_s34818" name="Dokument" r:id="rId3" imgW="8778555" imgH="684486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642672-C7D3-4B99-8B98-887803DAE2FC}" type="slidenum">
              <a:rPr lang="pl-PL" smtClean="0"/>
              <a:pPr/>
              <a:t>36</a:t>
            </a:fld>
            <a:endParaRPr 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79475" y="1139825"/>
          <a:ext cx="7885113" cy="8181975"/>
        </p:xfrm>
        <a:graphic>
          <a:graphicData uri="http://schemas.openxmlformats.org/presentationml/2006/ole">
            <p:oleObj spid="_x0000_s35842" name="Dokument" r:id="rId4" imgW="7719397" imgH="8011950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66775" y="1148576"/>
          <a:ext cx="7932738" cy="5408340"/>
        </p:xfrm>
        <a:graphic>
          <a:graphicData uri="http://schemas.openxmlformats.org/presentationml/2006/ole">
            <p:oleObj spid="_x0000_s36866" name="Dokument" r:id="rId3" imgW="8148533" imgH="5438738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p:oleObj spid="_x0000_s37890" name="Dokument" r:id="rId3" imgW="7639474" imgH="5480856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p:oleObj spid="_x0000_s3074" name="Document" r:id="rId3" imgW="8424303" imgH="539733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p:oleObj spid="_x0000_s4098" name="Document" r:id="rId3" imgW="8562187" imgH="656118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p:oleObj spid="_x0000_s5122" name="Document" r:id="rId3" imgW="8322779" imgH="617779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p:oleObj spid="_x0000_s6146" name="Document" r:id="rId3" imgW="8852718" imgH="583076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p:oleObj spid="_x0000_s7170" name="Document" r:id="rId3" imgW="8759475" imgH="687834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Statystyczna analiza danych w praktyce</a:t>
            </a:r>
            <a:endParaRPr lang="pl-PL"/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p:oleObj spid="_x0000_s8194" name="Document" r:id="rId3" imgW="8845158" imgH="5873246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315</Words>
  <Application>Microsoft Office PowerPoint</Application>
  <PresentationFormat>Pokaz na ekranie (4:3)</PresentationFormat>
  <Paragraphs>92</Paragraphs>
  <Slides>38</Slides>
  <Notes>3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PJWSTK1</vt:lpstr>
      <vt:lpstr>Document</vt:lpstr>
      <vt:lpstr>Dokument</vt:lpstr>
      <vt:lpstr>Dokument programu Word 2007</vt:lpstr>
      <vt:lpstr>Statystyczna analiza danych  SAD2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  Test o różnicy wartości średnich dwóch  rozkładów normalnych  (nieznane równe wariancje)   </vt:lpstr>
      <vt:lpstr>Slajd 8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dla proporcji (wskaźnika struktury)</vt:lpstr>
      <vt:lpstr>Test dla proporcji</vt:lpstr>
      <vt:lpstr>Test dla proporcji </vt:lpstr>
      <vt:lpstr>Test dla proporcji 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Ela</cp:lastModifiedBy>
  <cp:revision>215</cp:revision>
  <dcterms:created xsi:type="dcterms:W3CDTF">2009-09-24T13:26:04Z</dcterms:created>
  <dcterms:modified xsi:type="dcterms:W3CDTF">2011-01-13T20:58:53Z</dcterms:modified>
</cp:coreProperties>
</file>