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326" r:id="rId2"/>
    <p:sldId id="328" r:id="rId3"/>
    <p:sldId id="290" r:id="rId4"/>
    <p:sldId id="309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20" r:id="rId13"/>
    <p:sldId id="319" r:id="rId14"/>
    <p:sldId id="256" r:id="rId15"/>
    <p:sldId id="257" r:id="rId16"/>
    <p:sldId id="258" r:id="rId17"/>
    <p:sldId id="259" r:id="rId18"/>
    <p:sldId id="260" r:id="rId19"/>
    <p:sldId id="261" r:id="rId20"/>
    <p:sldId id="323" r:id="rId21"/>
    <p:sldId id="263" r:id="rId22"/>
    <p:sldId id="264" r:id="rId23"/>
    <p:sldId id="265" r:id="rId24"/>
    <p:sldId id="287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321" r:id="rId39"/>
    <p:sldId id="280" r:id="rId40"/>
    <p:sldId id="281" r:id="rId41"/>
    <p:sldId id="282" r:id="rId42"/>
    <p:sldId id="283" r:id="rId43"/>
    <p:sldId id="284" r:id="rId44"/>
    <p:sldId id="288" r:id="rId45"/>
    <p:sldId id="285" r:id="rId46"/>
    <p:sldId id="286" r:id="rId47"/>
    <p:sldId id="330" r:id="rId48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9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23090-26CA-4EBC-A7B9-E0AFAD5017A1}" type="datetimeFigureOut">
              <a:rPr lang="pl-PL" smtClean="0"/>
              <a:pPr/>
              <a:t>2016-05-07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F2690-15EC-4E8B-B1BF-C7011E6A377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43207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82760C-38BA-4684-9D57-9908DEF0C99E}" type="slidenum">
              <a:rPr lang="pl-PL" altLang="pl-PL" sz="1200" smtClean="0"/>
              <a:pPr/>
              <a:t>1</a:t>
            </a:fld>
            <a:endParaRPr lang="pl-PL" altLang="pl-PL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 smtClean="0"/>
          </a:p>
        </p:txBody>
      </p:sp>
    </p:spTree>
    <p:extLst>
      <p:ext uri="{BB962C8B-B14F-4D97-AF65-F5344CB8AC3E}">
        <p14:creationId xmlns="" xmlns:p14="http://schemas.microsoft.com/office/powerpoint/2010/main" val="19107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2AA8-DC75-49F4-B185-EB6C99D0B32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9977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C9268-454C-4D96-B480-40CC3BFE169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6399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1F81-60EE-468B-B9B8-28F015D8C15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6028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FCC41-0F45-44FD-B266-DAAEE34B618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4922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23AC7-0B79-4723-BBF3-072F48933C3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8412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E2769-71DF-4EFF-AE6F-6658AB736E0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5962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3F37B-DE86-4F6A-A8C2-61C4BA2B16B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63010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B271B-98F0-4397-A497-3AFFBBE1C2E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303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05F6-42B7-4152-A00C-9CBFEC63A74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50085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0D2E0-4511-46EA-8E32-6F91FCABD8F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8218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7CB2D-CCD8-4759-868D-610CB057151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3892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wzorzec stylu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wzorce stylu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F6E8571-DD70-405E-903C-F51455D0D5B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Slajd_programu_Microsoft_Office_PowerPoint1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solidFill>
                  <a:srgbClr val="0000FF"/>
                </a:solidFill>
              </a:rPr>
              <a:t/>
            </a:r>
            <a:br>
              <a:rPr lang="pl-PL" sz="2400" b="1" dirty="0" smtClean="0">
                <a:solidFill>
                  <a:srgbClr val="0000FF"/>
                </a:solidFill>
              </a:rPr>
            </a:br>
            <a:r>
              <a:rPr lang="pl-PL" sz="2400" b="1" dirty="0" smtClean="0">
                <a:solidFill>
                  <a:srgbClr val="0000FF"/>
                </a:solidFill>
              </a:rPr>
              <a:t/>
            </a:r>
            <a:br>
              <a:rPr lang="pl-PL" sz="2400" b="1" dirty="0" smtClean="0">
                <a:solidFill>
                  <a:srgbClr val="0000FF"/>
                </a:solidFill>
              </a:rPr>
            </a:br>
            <a:r>
              <a:rPr lang="pl-PL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STATYSTYCZNA ANALIZA </a:t>
            </a:r>
            <a:r>
              <a:rPr lang="pl-PL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DANYCH 1</a:t>
            </a:r>
            <a:r>
              <a:rPr lang="pl-PL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pl-PL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pl-PL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696200" cy="42672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l-PL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IV semestr studiów inżynierskich w PJWSTK, </a:t>
            </a:r>
            <a:r>
              <a:rPr lang="pl-PL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2015/2016</a:t>
            </a:r>
            <a:endParaRPr lang="pl-PL" sz="2400" b="1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buFontTx/>
              <a:buNone/>
              <a:defRPr/>
            </a:pPr>
            <a:endParaRPr lang="pl-PL" sz="800" b="1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endParaRPr lang="pl-PL" sz="18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pl-PL" sz="2800" b="1" dirty="0" smtClean="0">
                <a:solidFill>
                  <a:srgbClr val="CC0066"/>
                </a:solidFill>
              </a:rPr>
              <a:t>Cel wykładu</a:t>
            </a:r>
            <a:r>
              <a:rPr lang="pl-PL" sz="2800" dirty="0" smtClean="0"/>
              <a:t> - poznanie  podstaw analizy danych  </a:t>
            </a:r>
          </a:p>
          <a:p>
            <a:pPr>
              <a:buFontTx/>
              <a:buNone/>
              <a:defRPr/>
            </a:pPr>
            <a:r>
              <a:rPr lang="pl-PL" sz="2800" dirty="0" smtClean="0"/>
              <a:t>                                                        </a:t>
            </a:r>
          </a:p>
          <a:p>
            <a:pPr>
              <a:defRPr/>
            </a:pPr>
            <a:r>
              <a:rPr lang="pl-P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statystyka opisowa </a:t>
            </a:r>
          </a:p>
          <a:p>
            <a:pPr>
              <a:defRPr/>
            </a:pPr>
            <a:r>
              <a:rPr lang="pl-P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modelowanie probabilistyczne    </a:t>
            </a:r>
          </a:p>
          <a:p>
            <a:pPr>
              <a:defRPr/>
            </a:pPr>
            <a:r>
              <a:rPr lang="pl-P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wnioskowanie </a:t>
            </a:r>
            <a:r>
              <a:rPr lang="pl-P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statystyczne (SAD2)</a:t>
            </a:r>
            <a:endParaRPr lang="pl-PL" sz="2800" dirty="0" smtClean="0"/>
          </a:p>
        </p:txBody>
      </p:sp>
      <p:pic>
        <p:nvPicPr>
          <p:cNvPr id="15364" name="Picture 6" descr="C:\Program Files\Common Files\Microsoft Shared\Clipart\cagcat50\PE0767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14800"/>
            <a:ext cx="17129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016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811213" y="790575"/>
          <a:ext cx="8147050" cy="5715000"/>
        </p:xfrm>
        <a:graphic>
          <a:graphicData uri="http://schemas.openxmlformats.org/presentationml/2006/ole">
            <p:oleObj spid="_x0000_s9222" name="Document" r:id="rId3" imgW="8138251" imgH="572400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688975" y="830263"/>
          <a:ext cx="8389938" cy="5837237"/>
        </p:xfrm>
        <a:graphic>
          <a:graphicData uri="http://schemas.openxmlformats.org/presentationml/2006/ole">
            <p:oleObj spid="_x0000_s10246" name="Document" r:id="rId3" imgW="8493842" imgH="588455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730250" y="850900"/>
          <a:ext cx="7943850" cy="5775325"/>
        </p:xfrm>
        <a:graphic>
          <a:graphicData uri="http://schemas.openxmlformats.org/presentationml/2006/ole">
            <p:oleObj spid="_x0000_s11270" name="Document" r:id="rId3" imgW="7921240" imgH="576209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077431"/>
              </p:ext>
            </p:extLst>
          </p:nvPr>
        </p:nvGraphicFramePr>
        <p:xfrm>
          <a:off x="727075" y="785813"/>
          <a:ext cx="7739063" cy="5537200"/>
        </p:xfrm>
        <a:graphic>
          <a:graphicData uri="http://schemas.openxmlformats.org/presentationml/2006/ole">
            <p:oleObj spid="_x0000_s12294" name="Document" r:id="rId3" imgW="8909613" imgH="630094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68338" y="749300"/>
          <a:ext cx="8289925" cy="5857875"/>
        </p:xfrm>
        <a:graphic>
          <a:graphicData uri="http://schemas.openxmlformats.org/presentationml/2006/ole">
            <p:oleObj spid="_x0000_s13318" name="Document" r:id="rId3" imgW="8279778" imgH="585996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90575" y="830263"/>
          <a:ext cx="8228013" cy="5614987"/>
        </p:xfrm>
        <a:graphic>
          <a:graphicData uri="http://schemas.openxmlformats.org/presentationml/2006/ole">
            <p:oleObj spid="_x0000_s14342" name="Document" r:id="rId3" imgW="8229509" imgH="560037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06413" y="769938"/>
          <a:ext cx="8694737" cy="5775325"/>
        </p:xfrm>
        <a:graphic>
          <a:graphicData uri="http://schemas.openxmlformats.org/presentationml/2006/ole">
            <p:oleObj spid="_x0000_s15366" name="Document" r:id="rId3" imgW="8786115" imgH="582066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88975" y="749300"/>
          <a:ext cx="8167688" cy="5837238"/>
        </p:xfrm>
        <a:graphic>
          <a:graphicData uri="http://schemas.openxmlformats.org/presentationml/2006/ole">
            <p:oleObj spid="_x0000_s16390" name="Document" r:id="rId3" imgW="8162307" imgH="584231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09613" y="730250"/>
          <a:ext cx="8329612" cy="5856288"/>
        </p:xfrm>
        <a:graphic>
          <a:graphicData uri="http://schemas.openxmlformats.org/presentationml/2006/ole">
            <p:oleObj spid="_x0000_s17414" name="Document" r:id="rId3" imgW="8338456" imgH="585049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25488" y="682625"/>
          <a:ext cx="8102600" cy="5715000"/>
        </p:xfrm>
        <a:graphic>
          <a:graphicData uri="http://schemas.openxmlformats.org/presentationml/2006/ole">
            <p:oleObj spid="_x0000_s18438" name="Dokument" r:id="rId3" imgW="8237220" imgH="581558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70729898"/>
              </p:ext>
            </p:extLst>
          </p:nvPr>
        </p:nvGraphicFramePr>
        <p:xfrm>
          <a:off x="731838" y="549275"/>
          <a:ext cx="7872412" cy="5903913"/>
        </p:xfrm>
        <a:graphic>
          <a:graphicData uri="http://schemas.openxmlformats.org/presentationml/2006/ole">
            <p:oleObj spid="_x0000_s60420" name="Slajd" r:id="rId3" imgW="3791759" imgH="2842372" progId="PowerPoint.Slide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174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70381281"/>
              </p:ext>
            </p:extLst>
          </p:nvPr>
        </p:nvGraphicFramePr>
        <p:xfrm>
          <a:off x="769938" y="769938"/>
          <a:ext cx="7880350" cy="6134100"/>
        </p:xfrm>
        <a:graphic>
          <a:graphicData uri="http://schemas.openxmlformats.org/presentationml/2006/ole">
            <p:oleObj spid="_x0000_s59397" name="Document" r:id="rId3" imgW="8007538" imgH="622963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542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88975" y="688975"/>
          <a:ext cx="8269288" cy="5856288"/>
        </p:xfrm>
        <a:graphic>
          <a:graphicData uri="http://schemas.openxmlformats.org/presentationml/2006/ole">
            <p:oleObj spid="_x0000_s20486" name="Dokument" r:id="rId3" imgW="8290560" imgH="585520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709613" y="769938"/>
          <a:ext cx="8066087" cy="5715000"/>
        </p:xfrm>
        <a:graphic>
          <a:graphicData uri="http://schemas.openxmlformats.org/presentationml/2006/ole">
            <p:oleObj spid="_x0000_s21510" name="Document" r:id="rId3" imgW="8252080" imgH="584762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749300" y="688975"/>
          <a:ext cx="8147050" cy="5856288"/>
        </p:xfrm>
        <a:graphic>
          <a:graphicData uri="http://schemas.openxmlformats.org/presentationml/2006/ole">
            <p:oleObj spid="_x0000_s22534" name="Document" r:id="rId3" imgW="8163450" imgH="584762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709613" y="730250"/>
          <a:ext cx="8308975" cy="5815013"/>
        </p:xfrm>
        <a:graphic>
          <a:graphicData uri="http://schemas.openxmlformats.org/presentationml/2006/ole">
            <p:oleObj spid="_x0000_s23558" name="Document" r:id="rId3" imgW="8317087" imgH="581923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769938" y="830263"/>
          <a:ext cx="8105775" cy="5756275"/>
        </p:xfrm>
        <a:graphic>
          <a:graphicData uri="http://schemas.openxmlformats.org/presentationml/2006/ole">
            <p:oleObj spid="_x0000_s24582" name="Document" r:id="rId3" imgW="8124657" imgH="576532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608013" y="649288"/>
          <a:ext cx="8450262" cy="5997575"/>
        </p:xfrm>
        <a:graphic>
          <a:graphicData uri="http://schemas.openxmlformats.org/presentationml/2006/ole">
            <p:oleObj spid="_x0000_s25606" name="Document" r:id="rId3" imgW="8545875" imgH="604791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024"/>
          <p:cNvGraphicFramePr>
            <a:graphicFrameLocks noChangeAspect="1"/>
          </p:cNvGraphicFramePr>
          <p:nvPr/>
        </p:nvGraphicFramePr>
        <p:xfrm>
          <a:off x="730250" y="769938"/>
          <a:ext cx="8207375" cy="5694362"/>
        </p:xfrm>
        <a:graphic>
          <a:graphicData uri="http://schemas.openxmlformats.org/presentationml/2006/ole">
            <p:oleObj spid="_x0000_s26630" name="Document" r:id="rId3" imgW="8212269" imgH="568590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730250" y="688975"/>
          <a:ext cx="8228013" cy="5999163"/>
        </p:xfrm>
        <a:graphic>
          <a:graphicData uri="http://schemas.openxmlformats.org/presentationml/2006/ole">
            <p:oleObj spid="_x0000_s27654" name="Document" r:id="rId3" imgW="8261095" imgH="598705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90575" y="790575"/>
          <a:ext cx="8267700" cy="5694363"/>
        </p:xfrm>
        <a:graphic>
          <a:graphicData uri="http://schemas.openxmlformats.org/presentationml/2006/ole">
            <p:oleObj spid="_x0000_s28678" name="Document" r:id="rId3" imgW="8348116" imgH="57437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730250" y="628650"/>
          <a:ext cx="8288338" cy="6059488"/>
        </p:xfrm>
        <a:graphic>
          <a:graphicData uri="http://schemas.openxmlformats.org/presentationml/2006/ole">
            <p:oleObj spid="_x0000_s2054" name="Document" r:id="rId3" imgW="8383289" imgH="612669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88975" y="668338"/>
          <a:ext cx="8248650" cy="5918200"/>
        </p:xfrm>
        <a:graphic>
          <a:graphicData uri="http://schemas.openxmlformats.org/presentationml/2006/ole">
            <p:oleObj spid="_x0000_s29702" name="Document" r:id="rId3" imgW="8274265" imgH="59062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08013" y="709613"/>
          <a:ext cx="8045450" cy="5532437"/>
        </p:xfrm>
        <a:graphic>
          <a:graphicData uri="http://schemas.openxmlformats.org/presentationml/2006/ole">
            <p:oleObj spid="_x0000_s30726" name="Document" r:id="rId3" imgW="8033792" imgH="55432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30250" y="668338"/>
          <a:ext cx="8331200" cy="6010275"/>
        </p:xfrm>
        <a:graphic>
          <a:graphicData uri="http://schemas.openxmlformats.org/presentationml/2006/ole">
            <p:oleObj spid="_x0000_s31750" name="Document" r:id="rId3" imgW="8366219" imgH="60172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709613" y="730250"/>
          <a:ext cx="8310562" cy="5835650"/>
        </p:xfrm>
        <a:graphic>
          <a:graphicData uri="http://schemas.openxmlformats.org/presentationml/2006/ole">
            <p:oleObj spid="_x0000_s32774" name="Document" r:id="rId3" imgW="8401626" imgH="590706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49300" y="790575"/>
          <a:ext cx="8128000" cy="5681663"/>
        </p:xfrm>
        <a:graphic>
          <a:graphicData uri="http://schemas.openxmlformats.org/presentationml/2006/ole">
            <p:oleObj spid="_x0000_s33798" name="Document" r:id="rId3" imgW="8165613" imgH="568590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654050" y="469900"/>
          <a:ext cx="8245475" cy="5956300"/>
        </p:xfrm>
        <a:graphic>
          <a:graphicData uri="http://schemas.openxmlformats.org/presentationml/2006/ole">
            <p:oleObj spid="_x0000_s34822" name="Dokument" r:id="rId3" imgW="8388697" imgH="608010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30250" y="769938"/>
          <a:ext cx="8105775" cy="5856287"/>
        </p:xfrm>
        <a:graphic>
          <a:graphicData uri="http://schemas.openxmlformats.org/presentationml/2006/ole">
            <p:oleObj spid="_x0000_s35846" name="Document" r:id="rId3" imgW="8118425" imgH="58681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30263" y="709613"/>
          <a:ext cx="8147050" cy="5694362"/>
        </p:xfrm>
        <a:graphic>
          <a:graphicData uri="http://schemas.openxmlformats.org/presentationml/2006/ole">
            <p:oleObj spid="_x0000_s36870" name="Dokument" r:id="rId3" imgW="8147304" imgH="56967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627063" y="688975"/>
          <a:ext cx="8312150" cy="5948363"/>
        </p:xfrm>
        <a:graphic>
          <a:graphicData uri="http://schemas.openxmlformats.org/presentationml/2006/ole">
            <p:oleObj spid="_x0000_s37894" name="Document" r:id="rId3" imgW="8316983" imgH="597412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09613" y="709613"/>
          <a:ext cx="8207375" cy="5856287"/>
        </p:xfrm>
        <a:graphic>
          <a:graphicData uri="http://schemas.openxmlformats.org/presentationml/2006/ole">
            <p:oleObj spid="_x0000_s38918" name="Dokument" r:id="rId3" imgW="8211312" imgH="58765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iekt 1"/>
          <p:cNvGraphicFramePr>
            <a:graphicFrameLocks noChangeAspect="1"/>
          </p:cNvGraphicFramePr>
          <p:nvPr/>
        </p:nvGraphicFramePr>
        <p:xfrm>
          <a:off x="746125" y="671513"/>
          <a:ext cx="8024813" cy="5934075"/>
        </p:xfrm>
        <a:graphic>
          <a:graphicData uri="http://schemas.openxmlformats.org/presentationml/2006/ole">
            <p:oleObj spid="_x0000_s3078" name="Document" r:id="rId3" imgW="8096791" imgH="580306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749300" y="749300"/>
          <a:ext cx="8208963" cy="5816600"/>
        </p:xfrm>
        <a:graphic>
          <a:graphicData uri="http://schemas.openxmlformats.org/presentationml/2006/ole">
            <p:oleObj spid="_x0000_s39942" name="Document" r:id="rId3" imgW="8210829" imgH="58095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754063" y="725488"/>
          <a:ext cx="7808912" cy="5646737"/>
        </p:xfrm>
        <a:graphic>
          <a:graphicData uri="http://schemas.openxmlformats.org/presentationml/2006/ole">
            <p:oleObj spid="_x0000_s40966" name="Document" r:id="rId3" imgW="7910782" imgH="574304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56788701"/>
              </p:ext>
            </p:extLst>
          </p:nvPr>
        </p:nvGraphicFramePr>
        <p:xfrm>
          <a:off x="688975" y="709613"/>
          <a:ext cx="8156575" cy="5783262"/>
        </p:xfrm>
        <a:graphic>
          <a:graphicData uri="http://schemas.openxmlformats.org/presentationml/2006/ole">
            <p:oleObj spid="_x0000_s41990" name="Document" r:id="rId3" imgW="8280299" imgH="587277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49300" y="587375"/>
          <a:ext cx="8289925" cy="6080125"/>
        </p:xfrm>
        <a:graphic>
          <a:graphicData uri="http://schemas.openxmlformats.org/presentationml/2006/ole">
            <p:oleObj spid="_x0000_s43014" name="Document" r:id="rId3" imgW="8359565" imgH="615028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49300" y="587375"/>
          <a:ext cx="8289925" cy="6080125"/>
        </p:xfrm>
        <a:graphic>
          <a:graphicData uri="http://schemas.openxmlformats.org/presentationml/2006/ole">
            <p:oleObj spid="_x0000_s44038" name="Document" r:id="rId3" imgW="8456758" imgH="620147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30250" y="730250"/>
          <a:ext cx="8074025" cy="3913188"/>
        </p:xfrm>
        <a:graphic>
          <a:graphicData uri="http://schemas.openxmlformats.org/presentationml/2006/ole">
            <p:oleObj spid="_x0000_s45062" name="Document" r:id="rId3" imgW="8097511" imgH="39174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27063" y="688975"/>
          <a:ext cx="8312150" cy="5948363"/>
        </p:xfrm>
        <a:graphic>
          <a:graphicData uri="http://schemas.openxmlformats.org/presentationml/2006/ole">
            <p:oleObj spid="_x0000_s46086" name="Document" r:id="rId3" imgW="8316983" imgH="597412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7561262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6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668338" y="931863"/>
          <a:ext cx="8289925" cy="5532437"/>
        </p:xfrm>
        <a:graphic>
          <a:graphicData uri="http://schemas.openxmlformats.org/presentationml/2006/ole">
            <p:oleObj spid="_x0000_s4102" name="Dokument" r:id="rId3" imgW="8293608" imgH="555345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iekt 1"/>
          <p:cNvGraphicFramePr>
            <a:graphicFrameLocks noChangeAspect="1"/>
          </p:cNvGraphicFramePr>
          <p:nvPr/>
        </p:nvGraphicFramePr>
        <p:xfrm>
          <a:off x="749300" y="730250"/>
          <a:ext cx="8248650" cy="5978525"/>
        </p:xfrm>
        <a:graphic>
          <a:graphicData uri="http://schemas.openxmlformats.org/presentationml/2006/ole">
            <p:oleObj spid="_x0000_s5126" name="Document" r:id="rId3" imgW="8239719" imgH="597951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iekt 1"/>
          <p:cNvGraphicFramePr>
            <a:graphicFrameLocks noChangeAspect="1"/>
          </p:cNvGraphicFramePr>
          <p:nvPr/>
        </p:nvGraphicFramePr>
        <p:xfrm>
          <a:off x="769938" y="749300"/>
          <a:ext cx="8308975" cy="5795963"/>
        </p:xfrm>
        <a:graphic>
          <a:graphicData uri="http://schemas.openxmlformats.org/presentationml/2006/ole">
            <p:oleObj spid="_x0000_s6150" name="Document" r:id="rId3" imgW="8391282" imgH="549685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iekt 1"/>
          <p:cNvGraphicFramePr>
            <a:graphicFrameLocks noChangeAspect="1"/>
          </p:cNvGraphicFramePr>
          <p:nvPr/>
        </p:nvGraphicFramePr>
        <p:xfrm>
          <a:off x="809625" y="608013"/>
          <a:ext cx="8024813" cy="5916612"/>
        </p:xfrm>
        <a:graphic>
          <a:graphicData uri="http://schemas.openxmlformats.org/presentationml/2006/ole">
            <p:oleObj spid="_x0000_s7174" name="Document" r:id="rId3" imgW="8133299" imgH="598166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7942821"/>
              </p:ext>
            </p:extLst>
          </p:nvPr>
        </p:nvGraphicFramePr>
        <p:xfrm>
          <a:off x="871538" y="730250"/>
          <a:ext cx="7862887" cy="5694363"/>
        </p:xfrm>
        <a:graphic>
          <a:graphicData uri="http://schemas.openxmlformats.org/presentationml/2006/ole">
            <p:oleObj spid="_x0000_s8198" name="Document" r:id="rId3" imgW="7868394" imgH="568590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26</Words>
  <Application>Microsoft Office PowerPoint</Application>
  <PresentationFormat>Pokaz na ekranie (4:3)</PresentationFormat>
  <Paragraphs>10</Paragraphs>
  <Slides>47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47</vt:i4>
      </vt:variant>
    </vt:vector>
  </HeadingPairs>
  <TitlesOfParts>
    <vt:vector size="51" baseType="lpstr">
      <vt:lpstr>Projekt domyślny</vt:lpstr>
      <vt:lpstr>Slajd programu Microsoft Office PowerPoint</vt:lpstr>
      <vt:lpstr>Document</vt:lpstr>
      <vt:lpstr>Dokument</vt:lpstr>
      <vt:lpstr>  STATYSTYCZNA ANALIZA DANYCH 1 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  <vt:lpstr>Slajd 32</vt:lpstr>
      <vt:lpstr>Slajd 33</vt:lpstr>
      <vt:lpstr>Slajd 34</vt:lpstr>
      <vt:lpstr>Slajd 35</vt:lpstr>
      <vt:lpstr>Slajd 36</vt:lpstr>
      <vt:lpstr>Slajd 37</vt:lpstr>
      <vt:lpstr>Slajd 38</vt:lpstr>
      <vt:lpstr>Slajd 39</vt:lpstr>
      <vt:lpstr>Slajd 40</vt:lpstr>
      <vt:lpstr>Slajd 41</vt:lpstr>
      <vt:lpstr>Slajd 42</vt:lpstr>
      <vt:lpstr>Slajd 43</vt:lpstr>
      <vt:lpstr>Slajd 44</vt:lpstr>
      <vt:lpstr>Slajd 45</vt:lpstr>
      <vt:lpstr>Slajd 46</vt:lpstr>
      <vt:lpstr>Slajd 47</vt:lpstr>
    </vt:vector>
  </TitlesOfParts>
  <Company>PW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tytułu slajdu</dc:title>
  <dc:creator>EF</dc:creator>
  <cp:lastModifiedBy>komputer</cp:lastModifiedBy>
  <cp:revision>59</cp:revision>
  <dcterms:created xsi:type="dcterms:W3CDTF">2003-04-23T13:21:05Z</dcterms:created>
  <dcterms:modified xsi:type="dcterms:W3CDTF">2016-05-07T16:04:46Z</dcterms:modified>
</cp:coreProperties>
</file>