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sldIdLst>
    <p:sldId id="257" r:id="rId2"/>
    <p:sldId id="543" r:id="rId3"/>
    <p:sldId id="544" r:id="rId4"/>
    <p:sldId id="545" r:id="rId5"/>
    <p:sldId id="546" r:id="rId6"/>
    <p:sldId id="532" r:id="rId7"/>
    <p:sldId id="527" r:id="rId8"/>
    <p:sldId id="528" r:id="rId9"/>
    <p:sldId id="529" r:id="rId10"/>
    <p:sldId id="530" r:id="rId11"/>
    <p:sldId id="531" r:id="rId12"/>
    <p:sldId id="533" r:id="rId13"/>
    <p:sldId id="534" r:id="rId14"/>
    <p:sldId id="535" r:id="rId15"/>
    <p:sldId id="536" r:id="rId16"/>
    <p:sldId id="537" r:id="rId17"/>
    <p:sldId id="539" r:id="rId18"/>
    <p:sldId id="547" r:id="rId19"/>
    <p:sldId id="541" r:id="rId20"/>
    <p:sldId id="542" r:id="rId21"/>
    <p:sldId id="548" r:id="rId22"/>
    <p:sldId id="550" r:id="rId23"/>
    <p:sldId id="551" r:id="rId24"/>
    <p:sldId id="552" r:id="rId25"/>
    <p:sldId id="553" r:id="rId26"/>
    <p:sldId id="555" r:id="rId27"/>
    <p:sldId id="557" r:id="rId28"/>
    <p:sldId id="561" r:id="rId29"/>
    <p:sldId id="562" r:id="rId30"/>
    <p:sldId id="563" r:id="rId31"/>
    <p:sldId id="564" r:id="rId32"/>
    <p:sldId id="569" r:id="rId33"/>
    <p:sldId id="565" r:id="rId34"/>
    <p:sldId id="570" r:id="rId35"/>
    <p:sldId id="572" r:id="rId36"/>
    <p:sldId id="575" r:id="rId37"/>
    <p:sldId id="574" r:id="rId38"/>
    <p:sldId id="576" r:id="rId39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FDF"/>
    <a:srgbClr val="CCFFCC"/>
    <a:srgbClr val="FFFFE7"/>
    <a:srgbClr val="0099FF"/>
    <a:srgbClr val="FF3300"/>
    <a:srgbClr val="FFDEBD"/>
    <a:srgbClr val="333399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9" autoAdjust="0"/>
    <p:restoredTop sz="95140" autoAdjust="0"/>
  </p:normalViewPr>
  <p:slideViewPr>
    <p:cSldViewPr snapToGrid="0">
      <p:cViewPr varScale="1">
        <p:scale>
          <a:sx n="88" d="100"/>
          <a:sy n="88" d="100"/>
        </p:scale>
        <p:origin x="-10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58"/>
    </p:cViewPr>
  </p:sorter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2DFF8E5-13A7-4891-B185-AA4972779A7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8365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FF8E5-13A7-4891-B185-AA4972779A75}" type="slidenum">
              <a:rPr lang="pl-PL" smtClean="0"/>
              <a:pPr>
                <a:defRPr/>
              </a:pPr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smtClean="0"/>
          </a:p>
        </p:txBody>
      </p:sp>
      <p:sp>
        <p:nvSpPr>
          <p:cNvPr id="43012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C14A7-2896-4F0F-A330-CFBCAB7B3656}" type="slidenum">
              <a:rPr lang="pl-PL" smtClean="0"/>
              <a:pPr/>
              <a:t>22</a:t>
            </a:fld>
            <a:endParaRPr lang="pl-P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smtClean="0"/>
          </a:p>
        </p:txBody>
      </p:sp>
      <p:sp>
        <p:nvSpPr>
          <p:cNvPr id="44036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F0111-04C1-4757-BC45-11AAF5C6542F}" type="slidenum">
              <a:rPr lang="pl-PL" smtClean="0"/>
              <a:pPr/>
              <a:t>34</a:t>
            </a:fld>
            <a:endParaRPr lang="pl-P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smtClean="0"/>
          </a:p>
        </p:txBody>
      </p:sp>
      <p:sp>
        <p:nvSpPr>
          <p:cNvPr id="45060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777372-BD84-4991-BDA5-6916366877DD}" type="slidenum">
              <a:rPr lang="pl-PL" smtClean="0"/>
              <a:pPr/>
              <a:t>36</a:t>
            </a:fld>
            <a:endParaRPr lang="pl-P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</p:cSld>
  <p:clrMapOvr>
    <a:masterClrMapping/>
  </p:clrMapOvr>
  <p:transition spd="med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E756D-C2A3-4ED1-9F77-A910EFB2767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6D629-D536-41E1-AF20-728266DFD87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ytuł i diagram lub schemat organizacyj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iektu SmartArt 2"/>
          <p:cNvSpPr>
            <a:spLocks noGrp="1"/>
          </p:cNvSpPr>
          <p:nvPr>
            <p:ph type="dgm" idx="1"/>
          </p:nvPr>
        </p:nvSpPr>
        <p:spPr>
          <a:xfrm>
            <a:off x="457200" y="1125538"/>
            <a:ext cx="8435975" cy="4967287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919ED-A13B-400E-BA3F-5C6225B0ABC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63E36-7EA2-4951-A16A-BE83FBB8C0A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751388" y="1125538"/>
            <a:ext cx="4141787" cy="240665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751388" y="3684588"/>
            <a:ext cx="4141787" cy="240823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1BDBA-4649-41C4-8A61-E99FBDED7F1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02A53-4D29-4ED4-8869-6470976F0BF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2F801-3BA8-4EC5-A377-9784F5B1D3C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276C2-0641-4653-97A2-57A4E97CCED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A9E8C-75F3-4BB4-9347-42D54895B92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0D4E8-44E3-4627-A546-25471F6093D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CA85C-F150-4C10-B5EA-D56723ED064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BD64D-F4FD-464F-A7EF-DC858777A91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96BB2-2B67-4BCE-BC2F-941763C2EC0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i="1">
                <a:latin typeface="+mn-lt"/>
              </a:defRPr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89B1C072-7CE3-4A90-B65D-B98E2C9D51A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</p:sldLayoutIdLst>
  <p:transition spd="med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9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0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Dokument_programu_Microsoft_Office_Word_97_200311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7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9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Microsoft_Office_Word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package" Target="../embeddings/Dokument_programu_Microsoft_Office_Word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Microsoft_Office_Word3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Microsoft_Office_Word4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Microsoft_Office_Word5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Microsoft_Office_Word6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Microsoft_Office_Word7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Microsoft_Office_Word8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Microsoft_Office_Word9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Microsoft_Office_Word10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Microsoft_Office_Word1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Microsoft_Office_Word12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Microsoft_Office_Word13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4" Type="http://schemas.openxmlformats.org/officeDocument/2006/relationships/package" Target="../embeddings/Dokument_programu_Microsoft_Office_Word14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Microsoft_Office_Word15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4" Type="http://schemas.openxmlformats.org/officeDocument/2006/relationships/package" Target="../embeddings/Dokument_programu_Microsoft_Office_Word16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Microsoft_Office_Word17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Microsoft_Office_Word18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7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/>
              <a:t>Statystyczna Analiza Danych </a:t>
            </a:r>
            <a:br>
              <a:rPr lang="pl-PL" dirty="0" smtClean="0"/>
            </a:br>
            <a:r>
              <a:rPr lang="pl-PL" dirty="0" smtClean="0"/>
              <a:t>SAD2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l-PL" dirty="0" smtClean="0"/>
              <a:t>Wykład </a:t>
            </a:r>
            <a:r>
              <a:rPr lang="pl-PL" dirty="0" smtClean="0"/>
              <a:t>4 i 5</a:t>
            </a:r>
            <a:endParaRPr lang="pl-PL" dirty="0" smtClean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458912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400" b="1" dirty="0" smtClean="0">
                <a:latin typeface="Arial" pitchFamily="34" charset="0"/>
                <a:cs typeface="Arial" pitchFamily="34" charset="0"/>
              </a:rPr>
            </a:b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latin typeface="Arial" pitchFamily="34" charset="0"/>
                <a:cs typeface="Arial" pitchFamily="34" charset="0"/>
              </a:rPr>
            </a:b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0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131D91-B317-42B9-B39F-7A283C07F8D5}" type="slidenum">
              <a:rPr lang="pl-PL" smtClean="0"/>
              <a:pPr/>
              <a:t>10</a:t>
            </a:fld>
            <a:endParaRPr lang="pl-PL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27063" y="992188"/>
          <a:ext cx="8439150" cy="6480175"/>
        </p:xfrm>
        <a:graphic>
          <a:graphicData uri="http://schemas.openxmlformats.org/presentationml/2006/ole">
            <p:oleObj spid="_x0000_s4100" name="Document" r:id="rId3" imgW="8562187" imgH="6561188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320800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400" b="1" dirty="0" smtClean="0">
                <a:latin typeface="Arial" pitchFamily="34" charset="0"/>
                <a:cs typeface="Arial" pitchFamily="34" charset="0"/>
              </a:rPr>
            </a:b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latin typeface="Arial" pitchFamily="34" charset="0"/>
                <a:cs typeface="Arial" pitchFamily="34" charset="0"/>
              </a:rPr>
            </a:b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D9202E-5377-4EF0-80DE-2434789C3DD9}" type="slidenum">
              <a:rPr lang="pl-PL" smtClean="0"/>
              <a:pPr/>
              <a:t>11</a:t>
            </a:fld>
            <a:endParaRPr lang="pl-PL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34988" y="1071563"/>
          <a:ext cx="8216900" cy="6099175"/>
        </p:xfrm>
        <a:graphic>
          <a:graphicData uri="http://schemas.openxmlformats.org/presentationml/2006/ole">
            <p:oleObj spid="_x0000_s5124" name="Document" r:id="rId3" imgW="8322779" imgH="6177798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ymbol zastępczy numeru slajdu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D53DA8-35E8-4C8E-90D3-103B5EE0B495}" type="slidenum">
              <a:rPr lang="pl-PL" smtClean="0"/>
              <a:pPr/>
              <a:t>12</a:t>
            </a:fld>
            <a:endParaRPr lang="pl-PL" smtClean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92113" y="-169863"/>
          <a:ext cx="8647112" cy="6792913"/>
        </p:xfrm>
        <a:graphic>
          <a:graphicData uri="http://schemas.openxmlformats.org/presentationml/2006/ole">
            <p:oleObj spid="_x0000_s7172" name="Document" r:id="rId4" imgW="8759475" imgH="6878340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63625" y="188913"/>
            <a:ext cx="7643813" cy="1182687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EC8E08-3F26-4A81-9388-1EB28785CD15}" type="slidenum">
              <a:rPr lang="pl-PL" smtClean="0"/>
              <a:pPr/>
              <a:t>13</a:t>
            </a:fld>
            <a:endParaRPr lang="pl-PL" smtClean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87338" y="809625"/>
          <a:ext cx="8712200" cy="5800725"/>
        </p:xfrm>
        <a:graphic>
          <a:graphicData uri="http://schemas.openxmlformats.org/presentationml/2006/ole">
            <p:oleObj spid="_x0000_s8196" name="Document" r:id="rId3" imgW="8845158" imgH="5873246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80325" cy="1374775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C0BA51-2834-49BC-A3E7-CA3143EA9EE4}" type="slidenum">
              <a:rPr lang="pl-PL" smtClean="0"/>
              <a:pPr/>
              <a:t>14</a:t>
            </a:fld>
            <a:endParaRPr lang="pl-PL" smtClean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87338" y="839788"/>
          <a:ext cx="8712200" cy="5770562"/>
        </p:xfrm>
        <a:graphic>
          <a:graphicData uri="http://schemas.openxmlformats.org/presentationml/2006/ole">
            <p:oleObj spid="_x0000_s9220" name="Document" r:id="rId3" imgW="8845158" imgH="5873246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69213" cy="1289050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04EAA5-1751-445A-8599-0A03ABC86DC5}" type="slidenum">
              <a:rPr lang="pl-PL" smtClean="0"/>
              <a:pPr/>
              <a:t>15</a:t>
            </a:fld>
            <a:endParaRPr lang="pl-PL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74638" y="1096963"/>
          <a:ext cx="8712200" cy="5404197"/>
        </p:xfrm>
        <a:graphic>
          <a:graphicData uri="http://schemas.openxmlformats.org/presentationml/2006/ole">
            <p:oleObj spid="_x0000_s10244" name="Document" r:id="rId3" imgW="8842638" imgH="5608653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80325" cy="1427162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F85E44F-2104-421D-9BA1-F55FEE2AD2C9}" type="slidenum">
              <a:rPr lang="pl-PL" smtClean="0"/>
              <a:pPr/>
              <a:t>16</a:t>
            </a:fld>
            <a:endParaRPr lang="pl-PL" smtClean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417513" y="1031875"/>
          <a:ext cx="8596312" cy="6375400"/>
        </p:xfrm>
        <a:graphic>
          <a:graphicData uri="http://schemas.openxmlformats.org/presentationml/2006/ole">
            <p:oleObj spid="_x0000_s11268" name="Document" r:id="rId3" imgW="8718793" imgH="6454991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05713" cy="981075"/>
          </a:xfrm>
        </p:spPr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wartości średnich </a:t>
            </a:r>
            <a:br>
              <a:rPr lang="pl-PL" sz="2800" dirty="0" smtClean="0">
                <a:latin typeface="Arial" pitchFamily="34" charset="0"/>
                <a:cs typeface="Arial" pitchFamily="34" charset="0"/>
              </a:rPr>
            </a:br>
            <a:r>
              <a:rPr lang="pl-PL" sz="2800" dirty="0" smtClean="0">
                <a:latin typeface="Arial" pitchFamily="34" charset="0"/>
                <a:cs typeface="Arial" pitchFamily="34" charset="0"/>
              </a:rPr>
              <a:t>rozkładów brzegowych (dane „sparowane”)</a:t>
            </a:r>
            <a:r>
              <a:rPr lang="pl-PL" sz="2000" dirty="0" smtClean="0"/>
              <a:t/>
            </a:r>
            <a:br>
              <a:rPr lang="pl-PL" sz="2000" dirty="0" smtClean="0"/>
            </a:b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5DACAC-2B02-4E3F-8FCE-8383FF108C89}" type="slidenum">
              <a:rPr lang="pl-PL" smtClean="0"/>
              <a:pPr/>
              <a:t>17</a:t>
            </a:fld>
            <a:endParaRPr lang="pl-PL" smtClean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31800" y="1123950"/>
          <a:ext cx="8529638" cy="5759450"/>
        </p:xfrm>
        <a:graphic>
          <a:graphicData uri="http://schemas.openxmlformats.org/presentationml/2006/ole">
            <p:oleObj spid="_x0000_s12292" name="Document" r:id="rId3" imgW="8764515" imgH="5926165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331912"/>
          </a:xfrm>
        </p:spPr>
        <p:txBody>
          <a:bodyPr/>
          <a:lstStyle/>
          <a:p>
            <a:pPr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Test o różnicy wartości średnich </a:t>
            </a:r>
            <a:br>
              <a:rPr lang="pl-PL" dirty="0" smtClean="0">
                <a:latin typeface="Arial" pitchFamily="34" charset="0"/>
                <a:cs typeface="Arial" pitchFamily="34" charset="0"/>
              </a:rPr>
            </a:br>
            <a:r>
              <a:rPr lang="pl-PL" dirty="0" smtClean="0">
                <a:latin typeface="Arial" pitchFamily="34" charset="0"/>
                <a:cs typeface="Arial" pitchFamily="34" charset="0"/>
              </a:rPr>
              <a:t>rozkładów brzegowych</a:t>
            </a:r>
            <a:endParaRPr lang="pl-PL" dirty="0"/>
          </a:p>
        </p:txBody>
      </p:sp>
      <p:sp>
        <p:nvSpPr>
          <p:cNvPr id="1331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454DA8-51BB-405A-B9C3-83A105080199}" type="slidenum">
              <a:rPr lang="pl-PL" smtClean="0"/>
              <a:pPr/>
              <a:t>18</a:t>
            </a:fld>
            <a:endParaRPr lang="pl-PL" smtClean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85738" y="61913"/>
          <a:ext cx="8758237" cy="6160467"/>
        </p:xfrm>
        <a:graphic>
          <a:graphicData uri="http://schemas.openxmlformats.org/presentationml/2006/ole">
            <p:oleObj spid="_x0000_s13316" name="Document" r:id="rId3" imgW="8764515" imgH="6807062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96975" y="131763"/>
            <a:ext cx="7626350" cy="1016000"/>
          </a:xfrm>
        </p:spPr>
        <p:txBody>
          <a:bodyPr/>
          <a:lstStyle/>
          <a:p>
            <a:pPr>
              <a:defRPr/>
            </a:pPr>
            <a:r>
              <a:rPr lang="pl-PL" sz="2400" smtClean="0">
                <a:latin typeface="Arial" charset="0"/>
                <a:cs typeface="Arial" charset="0"/>
              </a:rPr>
              <a:t>Test o różnicy wartości średnich dla danych „sparowanych”</a:t>
            </a:r>
          </a:p>
        </p:txBody>
      </p:sp>
      <p:sp>
        <p:nvSpPr>
          <p:cNvPr id="1434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2A6056-FD75-4CEE-92AB-C5B330AED893}" type="slidenum">
              <a:rPr lang="pl-PL" smtClean="0"/>
              <a:pPr/>
              <a:t>19</a:t>
            </a:fld>
            <a:endParaRPr lang="pl-PL" smtClean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345688" y="692150"/>
          <a:ext cx="8968175" cy="5864767"/>
        </p:xfrm>
        <a:graphic>
          <a:graphicData uri="http://schemas.openxmlformats.org/presentationml/2006/ole">
            <p:oleObj spid="_x0000_s14340" name="Document" r:id="rId3" imgW="8551387" imgH="6362113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585075" cy="633412"/>
          </a:xfrm>
        </p:spPr>
        <p:txBody>
          <a:bodyPr/>
          <a:lstStyle/>
          <a:p>
            <a:pPr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Test dla proporcji (wskaźnika struktury)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2AE348-DF53-4A70-AE5D-53403FD9E6A6}" type="slidenum">
              <a:rPr lang="pl-PL" smtClean="0"/>
              <a:pPr/>
              <a:t>2</a:t>
            </a:fld>
            <a:endParaRPr lang="pl-PL" smtClean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82600" y="787400"/>
          <a:ext cx="8426450" cy="5808663"/>
        </p:xfrm>
        <a:graphic>
          <a:graphicData uri="http://schemas.openxmlformats.org/presentationml/2006/ole">
            <p:oleObj spid="_x0000_s16388" name="Document" r:id="rId3" imgW="8534827" imgH="6206957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1875" y="188913"/>
            <a:ext cx="7772400" cy="633412"/>
          </a:xfrm>
        </p:spPr>
        <p:txBody>
          <a:bodyPr/>
          <a:lstStyle/>
          <a:p>
            <a:pPr>
              <a:defRPr/>
            </a:pPr>
            <a:r>
              <a:rPr lang="pl-PL" sz="2400" dirty="0" smtClean="0">
                <a:latin typeface="Arial" pitchFamily="34" charset="0"/>
                <a:cs typeface="Arial" pitchFamily="34" charset="0"/>
              </a:rPr>
              <a:t>Test o różnicy wartości średnich dla danych „sparowanych”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CF3E3E-CCC7-41CC-8ED2-D3659E50C7CA}" type="slidenum">
              <a:rPr lang="pl-PL" smtClean="0"/>
              <a:pPr/>
              <a:t>20</a:t>
            </a:fld>
            <a:endParaRPr lang="pl-PL" smtClean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60349" y="1033618"/>
          <a:ext cx="8331200" cy="5545602"/>
        </p:xfrm>
        <a:graphic>
          <a:graphicData uri="http://schemas.openxmlformats.org/presentationml/2006/ole">
            <p:oleObj spid="_x0000_s15364" name="Document" r:id="rId3" imgW="8335379" imgH="6075201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573963" cy="633412"/>
          </a:xfrm>
        </p:spPr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4810B3-0EC9-4DA5-B778-BC73EA930299}" type="slidenum">
              <a:rPr lang="pl-PL" smtClean="0"/>
              <a:pPr/>
              <a:t>21</a:t>
            </a:fld>
            <a:endParaRPr lang="pl-PL" smtClean="0"/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747713" y="1293813"/>
          <a:ext cx="8277225" cy="5438775"/>
        </p:xfrm>
        <a:graphic>
          <a:graphicData uri="http://schemas.openxmlformats.org/presentationml/2006/ole">
            <p:oleObj spid="_x0000_s20484" name="Dokument" r:id="rId3" imgW="8278137" imgH="5733570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/>
          </a:p>
        </p:txBody>
      </p:sp>
      <p:sp>
        <p:nvSpPr>
          <p:cNvPr id="2150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E903C5-1758-4D5A-BF91-7A46779FD5F7}" type="slidenum">
              <a:rPr lang="pl-PL" smtClean="0"/>
              <a:pPr/>
              <a:t>22</a:t>
            </a:fld>
            <a:endParaRPr lang="pl-PL" smtClean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901700" y="1408113"/>
          <a:ext cx="7908925" cy="4758511"/>
        </p:xfrm>
        <a:graphic>
          <a:graphicData uri="http://schemas.openxmlformats.org/presentationml/2006/ole">
            <p:oleObj spid="_x0000_s21508" name="Dokument" r:id="rId4" imgW="7924965" imgH="5202224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/>
          </a:p>
        </p:txBody>
      </p:sp>
      <p:sp>
        <p:nvSpPr>
          <p:cNvPr id="2253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0FA3B5-849C-4153-907C-712AB5E1662C}" type="slidenum">
              <a:rPr lang="pl-PL" smtClean="0"/>
              <a:pPr/>
              <a:t>23</a:t>
            </a:fld>
            <a:endParaRPr lang="pl-PL" smtClean="0"/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679450" y="1273175"/>
          <a:ext cx="8032750" cy="4843463"/>
        </p:xfrm>
        <a:graphic>
          <a:graphicData uri="http://schemas.openxmlformats.org/presentationml/2006/ole">
            <p:oleObj spid="_x0000_s22532" name="Dokument" r:id="rId3" imgW="8155733" imgH="4925031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 </a:t>
            </a: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r>
              <a:rPr lang="pl-PL" sz="2800" dirty="0" smtClean="0"/>
              <a:t> </a:t>
            </a:r>
            <a:endParaRPr lang="pl-PL" sz="2800" dirty="0"/>
          </a:p>
        </p:txBody>
      </p:sp>
      <p:sp>
        <p:nvSpPr>
          <p:cNvPr id="2355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8C0FBB-8C6C-45C0-902D-462885E4C3F0}" type="slidenum">
              <a:rPr lang="pl-PL" smtClean="0"/>
              <a:pPr/>
              <a:t>24</a:t>
            </a:fld>
            <a:endParaRPr lang="pl-PL" smtClean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42925" y="1371600"/>
          <a:ext cx="8107363" cy="4781550"/>
        </p:xfrm>
        <a:graphic>
          <a:graphicData uri="http://schemas.openxmlformats.org/presentationml/2006/ole">
            <p:oleObj spid="_x0000_s23556" name="Dokument" r:id="rId3" imgW="8225575" imgH="4860953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/>
          </a:p>
        </p:txBody>
      </p:sp>
      <p:sp>
        <p:nvSpPr>
          <p:cNvPr id="2458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D77982-D7E2-4C24-BD22-1532AFF65818}" type="slidenum">
              <a:rPr lang="pl-PL" smtClean="0"/>
              <a:pPr/>
              <a:t>25</a:t>
            </a:fld>
            <a:endParaRPr lang="pl-PL" smtClean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6953467"/>
              </p:ext>
            </p:extLst>
          </p:nvPr>
        </p:nvGraphicFramePr>
        <p:xfrm>
          <a:off x="809625" y="1454150"/>
          <a:ext cx="7854950" cy="4797425"/>
        </p:xfrm>
        <a:graphic>
          <a:graphicData uri="http://schemas.openxmlformats.org/presentationml/2006/ole">
            <p:oleObj spid="_x0000_s24580" name="Document" r:id="rId3" imgW="8064075" imgH="4928519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</a:t>
            </a:r>
            <a:endParaRPr lang="pl-PL" sz="2800" dirty="0"/>
          </a:p>
        </p:txBody>
      </p:sp>
      <p:sp>
        <p:nvSpPr>
          <p:cNvPr id="2560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C65A28-0297-4532-9BBD-C8BB8D501929}" type="slidenum">
              <a:rPr lang="pl-PL" smtClean="0"/>
              <a:pPr/>
              <a:t>26</a:t>
            </a:fld>
            <a:endParaRPr lang="pl-PL" smtClean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55226" y="735979"/>
          <a:ext cx="8183562" cy="5731727"/>
        </p:xfrm>
        <a:graphic>
          <a:graphicData uri="http://schemas.openxmlformats.org/presentationml/2006/ole">
            <p:oleObj spid="_x0000_s25604" name="Dokument" r:id="rId3" imgW="8317379" imgH="5837247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</a:t>
            </a:r>
            <a:endParaRPr lang="pl-PL" sz="2800" dirty="0"/>
          </a:p>
        </p:txBody>
      </p:sp>
      <p:sp>
        <p:nvSpPr>
          <p:cNvPr id="2662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3F65FA-6253-46B0-8E3B-B9FFAF39D2CF}" type="slidenum">
              <a:rPr lang="pl-PL" smtClean="0"/>
              <a:pPr/>
              <a:t>27</a:t>
            </a:fld>
            <a:endParaRPr lang="pl-PL" smtClean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67991" y="1025913"/>
          <a:ext cx="8382310" cy="5497550"/>
        </p:xfrm>
        <a:graphic>
          <a:graphicData uri="http://schemas.openxmlformats.org/presentationml/2006/ole">
            <p:oleObj spid="_x0000_s26628" name="Dokument" r:id="rId3" imgW="8091291" imgH="5297261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 </a:t>
            </a:r>
            <a:endParaRPr lang="pl-PL" sz="2800" dirty="0"/>
          </a:p>
        </p:txBody>
      </p:sp>
      <p:sp>
        <p:nvSpPr>
          <p:cNvPr id="2765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3A6812-F455-4B05-9239-8E6EFCC79ABA}" type="slidenum">
              <a:rPr lang="pl-PL" smtClean="0"/>
              <a:pPr/>
              <a:t>28</a:t>
            </a:fld>
            <a:endParaRPr lang="pl-PL" smtClean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3802925"/>
              </p:ext>
            </p:extLst>
          </p:nvPr>
        </p:nvGraphicFramePr>
        <p:xfrm>
          <a:off x="255588" y="1169988"/>
          <a:ext cx="8783637" cy="6370637"/>
        </p:xfrm>
        <a:graphic>
          <a:graphicData uri="http://schemas.openxmlformats.org/presentationml/2006/ole">
            <p:oleObj spid="_x0000_s27652" name="Document" r:id="rId3" imgW="8786209" imgH="6324633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zgodności chi-kwadrat  </a:t>
            </a:r>
            <a:endParaRPr lang="pl-PL" dirty="0"/>
          </a:p>
        </p:txBody>
      </p:sp>
      <p:sp>
        <p:nvSpPr>
          <p:cNvPr id="2867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A99BAD-BBC9-47EC-BCC9-92D3868121B0}" type="slidenum">
              <a:rPr lang="pl-PL" smtClean="0"/>
              <a:pPr/>
              <a:t>29</a:t>
            </a:fld>
            <a:endParaRPr lang="pl-PL" smtClean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006475" y="1365250"/>
          <a:ext cx="7339013" cy="4733925"/>
        </p:xfrm>
        <a:graphic>
          <a:graphicData uri="http://schemas.openxmlformats.org/presentationml/2006/ole">
            <p:oleObj spid="_x0000_s28676" name="Dokument" r:id="rId3" imgW="7558831" imgH="4873552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Test dla proporcji</a:t>
            </a:r>
            <a:endParaRPr lang="pl-PL" dirty="0"/>
          </a:p>
        </p:txBody>
      </p:sp>
      <p:sp>
        <p:nvSpPr>
          <p:cNvPr id="1741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2E6CED-6300-4FEF-A0FD-E9126B6733B0}" type="slidenum">
              <a:rPr lang="pl-PL" smtClean="0"/>
              <a:pPr/>
              <a:t>3</a:t>
            </a:fld>
            <a:endParaRPr lang="pl-PL" smtClean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09588" y="601663"/>
          <a:ext cx="8439150" cy="5956300"/>
        </p:xfrm>
        <a:graphic>
          <a:graphicData uri="http://schemas.openxmlformats.org/presentationml/2006/ole">
            <p:oleObj spid="_x0000_s17412" name="Document" r:id="rId3" imgW="8558947" imgH="6035602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 </a:t>
            </a:r>
            <a:endParaRPr lang="pl-PL" sz="2800" dirty="0"/>
          </a:p>
        </p:txBody>
      </p:sp>
      <p:sp>
        <p:nvSpPr>
          <p:cNvPr id="2970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735BB8-271B-4F5A-9BD0-E8DD996F0CD5}" type="slidenum">
              <a:rPr lang="pl-PL" smtClean="0"/>
              <a:pPr/>
              <a:t>30</a:t>
            </a:fld>
            <a:endParaRPr lang="pl-PL" smtClean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665163" y="1398588"/>
          <a:ext cx="8062912" cy="5237162"/>
        </p:xfrm>
        <a:graphic>
          <a:graphicData uri="http://schemas.openxmlformats.org/presentationml/2006/ole">
            <p:oleObj spid="_x0000_s29700" name="Dokument" r:id="rId3" imgW="8279937" imgH="5385099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 </a:t>
            </a:r>
            <a:endParaRPr lang="pl-PL" sz="2800" dirty="0"/>
          </a:p>
        </p:txBody>
      </p:sp>
      <p:sp>
        <p:nvSpPr>
          <p:cNvPr id="3072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375ADE-11F0-48E7-AD66-B56091675E5D}" type="slidenum">
              <a:rPr lang="pl-PL" smtClean="0"/>
              <a:pPr/>
              <a:t>31</a:t>
            </a:fld>
            <a:endParaRPr lang="pl-PL" smtClean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914400" y="1543050"/>
          <a:ext cx="7646988" cy="4502150"/>
        </p:xfrm>
        <a:graphic>
          <a:graphicData uri="http://schemas.openxmlformats.org/presentationml/2006/ole">
            <p:oleObj spid="_x0000_s30724" name="Dokument" r:id="rId3" imgW="7770879" imgH="4576560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174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602D27-5B15-4893-83B2-85C6FCDCA524}" type="slidenum">
              <a:rPr lang="pl-PL" smtClean="0"/>
              <a:pPr/>
              <a:t>32</a:t>
            </a:fld>
            <a:endParaRPr lang="pl-PL" smtClean="0"/>
          </a:p>
        </p:txBody>
      </p:sp>
      <p:graphicFrame>
        <p:nvGraphicFramePr>
          <p:cNvPr id="31746" name="Object 1"/>
          <p:cNvGraphicFramePr>
            <a:graphicFrameLocks noChangeAspect="1"/>
          </p:cNvGraphicFramePr>
          <p:nvPr/>
        </p:nvGraphicFramePr>
        <p:xfrm>
          <a:off x="877888" y="1296988"/>
          <a:ext cx="7723187" cy="4845050"/>
        </p:xfrm>
        <a:graphic>
          <a:graphicData uri="http://schemas.openxmlformats.org/presentationml/2006/ole">
            <p:oleObj spid="_x0000_s31748" name="Dokument" r:id="rId3" imgW="7743518" imgH="4860953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niezależności cech </a:t>
            </a:r>
            <a:endParaRPr lang="pl-PL" sz="2800" dirty="0"/>
          </a:p>
        </p:txBody>
      </p:sp>
      <p:sp>
        <p:nvSpPr>
          <p:cNvPr id="3277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4F11DE-FBC9-472D-B11F-462D4433B480}" type="slidenum">
              <a:rPr lang="pl-PL" smtClean="0"/>
              <a:pPr/>
              <a:t>33</a:t>
            </a:fld>
            <a:endParaRPr lang="pl-PL" smtClean="0"/>
          </a:p>
        </p:txBody>
      </p:sp>
      <p:graphicFrame>
        <p:nvGraphicFramePr>
          <p:cNvPr id="32770" name="Object 3"/>
          <p:cNvGraphicFramePr>
            <a:graphicFrameLocks noChangeAspect="1"/>
          </p:cNvGraphicFramePr>
          <p:nvPr/>
        </p:nvGraphicFramePr>
        <p:xfrm>
          <a:off x="819150" y="1152525"/>
          <a:ext cx="7921625" cy="5295900"/>
        </p:xfrm>
        <a:graphic>
          <a:graphicData uri="http://schemas.openxmlformats.org/presentationml/2006/ole">
            <p:oleObj spid="_x0000_s32772" name="Dokument" r:id="rId3" imgW="8047729" imgH="5378259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379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65FC6A-82DB-4A2C-BEFE-E1604D5F8EEF}" type="slidenum">
              <a:rPr lang="pl-PL" smtClean="0"/>
              <a:pPr/>
              <a:t>34</a:t>
            </a:fld>
            <a:endParaRPr lang="pl-PL" smtClean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679450" y="936625"/>
          <a:ext cx="8464550" cy="5580063"/>
        </p:xfrm>
        <a:graphic>
          <a:graphicData uri="http://schemas.openxmlformats.org/presentationml/2006/ole">
            <p:oleObj spid="_x0000_s33796" name="Dokument" r:id="rId4" imgW="8702953" imgH="5530535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482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FF04E0-8036-4739-93DF-DFB380E6D678}" type="slidenum">
              <a:rPr lang="pl-PL" smtClean="0"/>
              <a:pPr/>
              <a:t>35</a:t>
            </a:fld>
            <a:endParaRPr lang="pl-PL" smtClean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542925" y="852488"/>
          <a:ext cx="8539163" cy="6661150"/>
        </p:xfrm>
        <a:graphic>
          <a:graphicData uri="http://schemas.openxmlformats.org/presentationml/2006/ole">
            <p:oleObj spid="_x0000_s34820" name="Dokument" r:id="rId3" imgW="8778555" imgH="6844861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niezależności cech </a:t>
            </a:r>
            <a:endParaRPr lang="pl-PL" sz="2800" dirty="0"/>
          </a:p>
        </p:txBody>
      </p:sp>
      <p:sp>
        <p:nvSpPr>
          <p:cNvPr id="3584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642672-C7D3-4B99-8B98-887803DAE2FC}" type="slidenum">
              <a:rPr lang="pl-PL" smtClean="0"/>
              <a:pPr/>
              <a:t>36</a:t>
            </a:fld>
            <a:endParaRPr lang="pl-PL" smtClean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881063" y="1128713"/>
          <a:ext cx="7766050" cy="8059737"/>
        </p:xfrm>
        <a:graphic>
          <a:graphicData uri="http://schemas.openxmlformats.org/presentationml/2006/ole">
            <p:oleObj spid="_x0000_s35844" name="Dokument" r:id="rId4" imgW="7718140" imgH="8009343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686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258674-3AD8-48F3-BA97-B1A995187917}" type="slidenum">
              <a:rPr lang="pl-PL" smtClean="0"/>
              <a:pPr/>
              <a:t>37</a:t>
            </a:fld>
            <a:endParaRPr lang="pl-PL" smtClean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866775" y="1148576"/>
          <a:ext cx="7932738" cy="5408340"/>
        </p:xfrm>
        <a:graphic>
          <a:graphicData uri="http://schemas.openxmlformats.org/presentationml/2006/ole">
            <p:oleObj spid="_x0000_s36868" name="Dokument" r:id="rId3" imgW="8148533" imgH="5438738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niezależności cech </a:t>
            </a:r>
            <a:endParaRPr lang="pl-PL" sz="2800" dirty="0"/>
          </a:p>
        </p:txBody>
      </p:sp>
      <p:sp>
        <p:nvSpPr>
          <p:cNvPr id="3789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3F77D5-1F70-4FA1-9C26-3EB6C8CD8FB0}" type="slidenum">
              <a:rPr lang="pl-PL" smtClean="0"/>
              <a:pPr/>
              <a:t>38</a:t>
            </a:fld>
            <a:endParaRPr lang="pl-PL" smtClean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819150" y="855663"/>
          <a:ext cx="7993063" cy="5735637"/>
        </p:xfrm>
        <a:graphic>
          <a:graphicData uri="http://schemas.openxmlformats.org/presentationml/2006/ole">
            <p:oleObj spid="_x0000_s37892" name="Dokument" r:id="rId3" imgW="7639474" imgH="5480856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dla proporcji </a:t>
            </a:r>
            <a:endParaRPr lang="pl-PL" dirty="0"/>
          </a:p>
        </p:txBody>
      </p:sp>
      <p:sp>
        <p:nvSpPr>
          <p:cNvPr id="1843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908822-D4D7-4716-A147-B3AB40693D25}" type="slidenum">
              <a:rPr lang="pl-PL" smtClean="0"/>
              <a:pPr/>
              <a:t>4</a:t>
            </a:fld>
            <a:endParaRPr lang="pl-PL" smtClean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01083" y="415925"/>
          <a:ext cx="8831805" cy="6140992"/>
        </p:xfrm>
        <a:graphic>
          <a:graphicData uri="http://schemas.openxmlformats.org/presentationml/2006/ole">
            <p:oleObj spid="_x0000_s18436" name="Document" r:id="rId3" imgW="8695776" imgH="6163497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dla proporcji </a:t>
            </a:r>
            <a:endParaRPr lang="pl-PL" dirty="0"/>
          </a:p>
        </p:txBody>
      </p:sp>
      <p:sp>
        <p:nvSpPr>
          <p:cNvPr id="1946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CCF11C-D287-4E28-B58B-085224BDA826}" type="slidenum">
              <a:rPr lang="pl-PL" smtClean="0"/>
              <a:pPr/>
              <a:t>5</a:t>
            </a:fld>
            <a:endParaRPr lang="pl-PL" smtClean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569913" y="606425"/>
          <a:ext cx="8372475" cy="5532438"/>
        </p:xfrm>
        <a:graphic>
          <a:graphicData uri="http://schemas.openxmlformats.org/presentationml/2006/ole">
            <p:oleObj spid="_x0000_s19460" name="Document" r:id="rId3" imgW="8382181" imgH="5615853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84263" y="188913"/>
            <a:ext cx="7623175" cy="1277937"/>
          </a:xfrm>
        </p:spPr>
        <p:txBody>
          <a:bodyPr/>
          <a:lstStyle/>
          <a:p>
            <a:pPr>
              <a:defRPr/>
            </a:pP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b="1" dirty="0" smtClean="0"/>
              <a:t> </a:t>
            </a:r>
            <a:r>
              <a:rPr lang="pl-PL" sz="2000" dirty="0" smtClean="0"/>
              <a:t/>
            </a:r>
            <a:br>
              <a:rPr lang="pl-PL" sz="2000" dirty="0" smtClean="0"/>
            </a:b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87F103-D02F-4EF3-81E4-505F5EE3ACB7}" type="slidenum">
              <a:rPr lang="pl-PL" smtClean="0"/>
              <a:pPr/>
              <a:t>6</a:t>
            </a:fld>
            <a:endParaRPr lang="pl-PL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17513" y="1123950"/>
          <a:ext cx="8609012" cy="5668963"/>
        </p:xfrm>
        <a:graphic>
          <a:graphicData uri="http://schemas.openxmlformats.org/presentationml/2006/ole">
            <p:oleObj spid="_x0000_s6148" name="Document" r:id="rId3" imgW="8852718" imgH="5830767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438275"/>
          </a:xfrm>
        </p:spPr>
        <p:txBody>
          <a:bodyPr/>
          <a:lstStyle/>
          <a:p>
            <a:pPr>
              <a:defRPr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0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8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800" dirty="0" smtClean="0">
                <a:latin typeface="Arial" pitchFamily="34" charset="0"/>
                <a:cs typeface="Arial" pitchFamily="34" charset="0"/>
              </a:rPr>
            </a:b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BBDFBC-93A9-4200-9947-B5A36E1BE453}" type="slidenum">
              <a:rPr lang="pl-PL" smtClean="0"/>
              <a:pPr/>
              <a:t>7</a:t>
            </a:fld>
            <a:endParaRPr lang="pl-PL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00038" y="1071563"/>
          <a:ext cx="8582025" cy="5786437"/>
        </p:xfrm>
        <a:graphic>
          <a:graphicData uri="http://schemas.openxmlformats.org/presentationml/2006/ole">
            <p:oleObj spid="_x0000_s1028" name="Document" r:id="rId3" imgW="9205156" imgH="6204541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76338" y="136525"/>
            <a:ext cx="6840537" cy="1671638"/>
          </a:xfrm>
        </p:spPr>
        <p:txBody>
          <a:bodyPr/>
          <a:lstStyle/>
          <a:p>
            <a:pPr>
              <a:defRPr/>
            </a:pP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8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400" dirty="0" smtClean="0">
                <a:latin typeface="Arial" pitchFamily="34" charset="0"/>
                <a:cs typeface="Arial" pitchFamily="34" charset="0"/>
              </a:rPr>
            </a:b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E3F21D-6D4C-4A7E-91B7-80BF6AB91410}" type="slidenum">
              <a:rPr lang="pl-PL" smtClean="0"/>
              <a:pPr/>
              <a:t>8</a:t>
            </a:fld>
            <a:endParaRPr lang="pl-PL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22288" y="1214438"/>
          <a:ext cx="8412162" cy="5408612"/>
        </p:xfrm>
        <a:graphic>
          <a:graphicData uri="http://schemas.openxmlformats.org/presentationml/2006/ole">
            <p:oleObj spid="_x0000_s2052" name="Document" r:id="rId3" imgW="8538427" imgH="5476177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2149475"/>
          </a:xfrm>
        </p:spPr>
        <p:txBody>
          <a:bodyPr/>
          <a:lstStyle/>
          <a:p>
            <a:pPr>
              <a:defRPr/>
            </a:pP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8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400" dirty="0" smtClean="0">
                <a:latin typeface="Arial" pitchFamily="34" charset="0"/>
                <a:cs typeface="Arial" pitchFamily="34" charset="0"/>
              </a:rPr>
            </a:b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5FBAEBF-2CB1-4429-9F50-B32D0299BC70}" type="slidenum">
              <a:rPr lang="pl-PL" smtClean="0"/>
              <a:pPr/>
              <a:t>9</a:t>
            </a:fld>
            <a:endParaRPr lang="pl-PL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61975" y="1516063"/>
          <a:ext cx="8189913" cy="5249862"/>
        </p:xfrm>
        <a:graphic>
          <a:graphicData uri="http://schemas.openxmlformats.org/presentationml/2006/ole">
            <p:oleObj spid="_x0000_s3076" name="Document" r:id="rId3" imgW="8424303" imgH="5397339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248</Words>
  <Application>Microsoft Office PowerPoint</Application>
  <PresentationFormat>Pokaz na ekranie (4:3)</PresentationFormat>
  <Paragraphs>79</Paragraphs>
  <Slides>38</Slides>
  <Notes>4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3</vt:i4>
      </vt:variant>
      <vt:variant>
        <vt:lpstr>Tytuły slajdów</vt:lpstr>
      </vt:variant>
      <vt:variant>
        <vt:i4>38</vt:i4>
      </vt:variant>
    </vt:vector>
  </HeadingPairs>
  <TitlesOfParts>
    <vt:vector size="42" baseType="lpstr">
      <vt:lpstr>PJWSTK1</vt:lpstr>
      <vt:lpstr>Document</vt:lpstr>
      <vt:lpstr>Dokument programu Microsoft Office Word 97–2003</vt:lpstr>
      <vt:lpstr>Dokument</vt:lpstr>
      <vt:lpstr>Statystyczna Analiza Danych  SAD2</vt:lpstr>
      <vt:lpstr>Test dla proporcji (wskaźnika struktury)</vt:lpstr>
      <vt:lpstr>Test dla proporcji</vt:lpstr>
      <vt:lpstr>Test dla proporcji </vt:lpstr>
      <vt:lpstr>Test dla proporcji </vt:lpstr>
      <vt:lpstr>  Test o różnicy wartości średnich dwóch  rozkładów normalnych  (nieznane równe wariancje)   </vt:lpstr>
      <vt:lpstr> Testy o różnicy wartości średnich dwóch  rozkładów normalnych  (znane wariancje)  </vt:lpstr>
      <vt:lpstr>Testy o różnicy wartości średnich dwóch  rozkładów normalnych  (znane wariancje)  </vt:lpstr>
      <vt:lpstr>Testy o różnicy wartości średnich dwóch  rozkładów normalnych  (znane wariancje)  </vt:lpstr>
      <vt:lpstr>Testy o różnicy wartości średnich dwóch  rozkładów normalnych  (znane wariancje)  </vt:lpstr>
      <vt:lpstr>Testy o różnicy wartości średnich dwóch  rozkładów normalnych  (znane wariancje)  </vt:lpstr>
      <vt:lpstr>Slajd 12</vt:lpstr>
      <vt:lpstr>Test o różnicy wartości średnich dwóch  rozkładów normalnych  (nieznane równe wariancje)</vt:lpstr>
      <vt:lpstr>Test o różnicy wartości średnich dwóch  rozkładów normalnych  (nieznane równe wariancje)</vt:lpstr>
      <vt:lpstr>Test o różnicy wartości średnich dwóch  rozkładów normalnych  (nieznane równe wariancje)</vt:lpstr>
      <vt:lpstr>Test o różnicy wartości średnich dwóch  rozkładów normalnych  (nieznane równe wariancje)</vt:lpstr>
      <vt:lpstr>Test o różnicy wartości średnich  rozkładów brzegowych (dane „sparowane”) </vt:lpstr>
      <vt:lpstr>Test o różnicy wartości średnich  rozkładów brzegowych</vt:lpstr>
      <vt:lpstr>Test o różnicy wartości średnich dla danych „sparowanych”</vt:lpstr>
      <vt:lpstr>Test o różnicy wartości średnich dla danych „sparowanych”</vt:lpstr>
      <vt:lpstr>Test o różnicy proporcji  dwóch populacji</vt:lpstr>
      <vt:lpstr>Test o różnicy proporcji  dwóch populacji</vt:lpstr>
      <vt:lpstr>Test o różnicy proporcji  dwóch populacji</vt:lpstr>
      <vt:lpstr> Test o różnicy proporcji  dwóch populacji </vt:lpstr>
      <vt:lpstr>Test o różnicy proporcji  dwóch populacji</vt:lpstr>
      <vt:lpstr>Test zgodności chi-kwadrat</vt:lpstr>
      <vt:lpstr>Test zgodności chi-kwadrat</vt:lpstr>
      <vt:lpstr>Test zgodności chi-kwadrat </vt:lpstr>
      <vt:lpstr>Test zgodności chi-kwadrat  </vt:lpstr>
      <vt:lpstr>Test zgodności chi-kwadrat </vt:lpstr>
      <vt:lpstr>Test zgodności chi-kwadrat </vt:lpstr>
      <vt:lpstr>Test niezależności cech </vt:lpstr>
      <vt:lpstr>Test niezależności cech </vt:lpstr>
      <vt:lpstr>Test niezależności cech </vt:lpstr>
      <vt:lpstr>Test niezależności cech </vt:lpstr>
      <vt:lpstr>Test niezależności cech </vt:lpstr>
      <vt:lpstr>Test niezależności cech </vt:lpstr>
      <vt:lpstr>Test niezależności cech </vt:lpstr>
    </vt:vector>
  </TitlesOfParts>
  <Company>yyy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Statystyczna analiza danych w praktyce</dc:title>
  <dc:creator>xxx</dc:creator>
  <cp:lastModifiedBy>komputer</cp:lastModifiedBy>
  <cp:revision>219</cp:revision>
  <dcterms:created xsi:type="dcterms:W3CDTF">2009-09-24T13:26:04Z</dcterms:created>
  <dcterms:modified xsi:type="dcterms:W3CDTF">2015-11-21T09:55:19Z</dcterms:modified>
</cp:coreProperties>
</file>