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sldIdLst>
    <p:sldId id="435" r:id="rId2"/>
    <p:sldId id="393" r:id="rId3"/>
    <p:sldId id="394" r:id="rId4"/>
    <p:sldId id="404" r:id="rId5"/>
    <p:sldId id="395" r:id="rId6"/>
    <p:sldId id="396" r:id="rId7"/>
    <p:sldId id="397" r:id="rId8"/>
    <p:sldId id="398" r:id="rId9"/>
    <p:sldId id="401" r:id="rId10"/>
    <p:sldId id="402" r:id="rId11"/>
    <p:sldId id="405" r:id="rId12"/>
    <p:sldId id="408" r:id="rId13"/>
    <p:sldId id="431" r:id="rId14"/>
    <p:sldId id="432" r:id="rId15"/>
    <p:sldId id="433" r:id="rId16"/>
    <p:sldId id="412" r:id="rId17"/>
    <p:sldId id="429" r:id="rId18"/>
    <p:sldId id="430" r:id="rId19"/>
    <p:sldId id="414" r:id="rId20"/>
    <p:sldId id="420" r:id="rId21"/>
    <p:sldId id="427" r:id="rId22"/>
    <p:sldId id="428" r:id="rId23"/>
    <p:sldId id="409" r:id="rId24"/>
    <p:sldId id="410" r:id="rId25"/>
    <p:sldId id="418" r:id="rId26"/>
    <p:sldId id="419" r:id="rId27"/>
    <p:sldId id="421" r:id="rId28"/>
    <p:sldId id="422" r:id="rId29"/>
    <p:sldId id="423" r:id="rId30"/>
    <p:sldId id="424" r:id="rId31"/>
    <p:sldId id="436" r:id="rId32"/>
    <p:sldId id="438" r:id="rId33"/>
    <p:sldId id="439" r:id="rId34"/>
    <p:sldId id="440" r:id="rId35"/>
    <p:sldId id="441" r:id="rId36"/>
    <p:sldId id="442" r:id="rId37"/>
    <p:sldId id="444" r:id="rId38"/>
    <p:sldId id="443" r:id="rId39"/>
    <p:sldId id="445" r:id="rId40"/>
    <p:sldId id="448" r:id="rId41"/>
    <p:sldId id="449" r:id="rId42"/>
    <p:sldId id="450" r:id="rId43"/>
    <p:sldId id="446" r:id="rId44"/>
    <p:sldId id="451" r:id="rId45"/>
    <p:sldId id="437" r:id="rId46"/>
    <p:sldId id="447" r:id="rId47"/>
    <p:sldId id="434" r:id="rId48"/>
    <p:sldId id="425" r:id="rId49"/>
    <p:sldId id="426" r:id="rId50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FDF"/>
    <a:srgbClr val="CCFFCC"/>
    <a:srgbClr val="FFFFE7"/>
    <a:srgbClr val="0099FF"/>
    <a:srgbClr val="FF3300"/>
    <a:srgbClr val="FFDEBD"/>
    <a:srgbClr val="333399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6" autoAdjust="0"/>
    <p:restoredTop sz="96571" autoAdjust="0"/>
  </p:normalViewPr>
  <p:slideViewPr>
    <p:cSldViewPr snapToGrid="0">
      <p:cViewPr varScale="1">
        <p:scale>
          <a:sx n="88" d="100"/>
          <a:sy n="88" d="100"/>
        </p:scale>
        <p:origin x="-101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1A2F34F-6B49-4580-85A2-474F0EB7D21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866835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 smtClean="0">
              <a:latin typeface="Arial" pitchFamily="34" charset="0"/>
            </a:endParaRPr>
          </a:p>
        </p:txBody>
      </p:sp>
      <p:sp>
        <p:nvSpPr>
          <p:cNvPr id="54276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389B9A-70B5-4CC8-AE22-C57FD907D832}" type="slidenum">
              <a:rPr lang="pl-PL" altLang="pl-PL" smtClean="0"/>
              <a:pPr eaLnBrk="1" hangingPunct="1"/>
              <a:t>2</a:t>
            </a:fld>
            <a:endParaRPr lang="pl-PL" alt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213100"/>
            <a:ext cx="6408738" cy="1296988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5373688"/>
            <a:ext cx="6400800" cy="5762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xmlns="" val="2874051435"/>
      </p:ext>
    </p:extLst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12953-5378-4D40-89EA-859D24427AB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724976371"/>
      </p:ext>
    </p:extLst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4975" y="188913"/>
            <a:ext cx="2108200" cy="590391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175375" cy="590391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ADF82-B6FF-4D85-A7C0-D738CF31E77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600464607"/>
      </p:ext>
    </p:extLst>
  </p:cSld>
  <p:clrMapOvr>
    <a:masterClrMapping/>
  </p:clrMapOvr>
  <p:transition spd="med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125538"/>
            <a:ext cx="8435975" cy="4967287"/>
          </a:xfrm>
        </p:spPr>
        <p:txBody>
          <a:bodyPr/>
          <a:lstStyle/>
          <a:p>
            <a:pPr lvl="0"/>
            <a:endParaRPr lang="pl-PL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D920-D65F-491A-95BD-516128502BE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17013834"/>
      </p:ext>
    </p:extLst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54F9-367A-4E88-8546-23DCABA4BE6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14193300"/>
      </p:ext>
    </p:extLst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63341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751388" y="1125538"/>
            <a:ext cx="4141787" cy="240665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751388" y="3684588"/>
            <a:ext cx="4141787" cy="240823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9C5DE-7113-4A5A-A078-5D760FB12B3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57308173"/>
      </p:ext>
    </p:extLst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339B0-FC84-469F-A679-FEA78E8D239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162168317"/>
      </p:ext>
    </p:extLst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CAD1C-F65C-41B0-904B-C9F941FE2E7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408660113"/>
      </p:ext>
    </p:extLst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417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1417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1C192-F914-4FC6-915C-10FADE0F0DE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204480670"/>
      </p:ext>
    </p:extLst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BEF6-D32E-4FC0-B16D-85C6CE6F76C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155129864"/>
      </p:ext>
    </p:extLst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A222A-B287-48F6-824C-188A134978F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14431659"/>
      </p:ext>
    </p:extLst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ED6D2-9DFC-4AF9-A06B-1B0098D92F7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3016599"/>
      </p:ext>
    </p:extLst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0B024-10B8-413D-9B34-CCD3AEFCFF8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463383990"/>
      </p:ext>
    </p:extLst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A323-4A24-4E9F-BCA7-A3C79CE4D85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87830167"/>
      </p:ext>
    </p:extLst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88913"/>
            <a:ext cx="68405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359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08725"/>
            <a:ext cx="5543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i="1">
                <a:latin typeface="+mn-lt"/>
              </a:defRPr>
            </a:lvl1pPr>
          </a:lstStyle>
          <a:p>
            <a:pPr>
              <a:defRPr/>
            </a:pPr>
            <a:r>
              <a:rPr lang="pl-PL"/>
              <a:t>Statystyczna analiza danych w praktyce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08725"/>
            <a:ext cx="585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50A94B4A-B6BD-4204-9D04-481898AD762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transition spd="med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Dokument_programu_Microsoft_Office_Word_97_20031.doc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1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2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3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3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3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3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3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3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3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3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3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39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4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4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4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4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4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4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kument_programu_Microsoft_Office_Word_97_2003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l-PL" dirty="0" smtClean="0"/>
              <a:t>Statystyczna analiza danych </a:t>
            </a:r>
            <a:br>
              <a:rPr lang="pl-PL" dirty="0" smtClean="0"/>
            </a:br>
            <a:r>
              <a:rPr lang="pl-PL" dirty="0" smtClean="0"/>
              <a:t>SAD-2018</a:t>
            </a:r>
            <a:endParaRPr lang="pl-PL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 altLang="pl-PL" smtClean="0"/>
              <a:t>Wykład 3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Wyznaczanie dystrybuanty</a:t>
            </a:r>
            <a:endParaRPr lang="pl-PL" dirty="0"/>
          </a:p>
        </p:txBody>
      </p:sp>
      <p:sp>
        <p:nvSpPr>
          <p:cNvPr id="922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9985CD-939C-4B8D-A62A-1F637B082022}" type="slidenum">
              <a:rPr lang="pl-PL" altLang="pl-PL" smtClean="0"/>
              <a:pPr eaLnBrk="1" hangingPunct="1"/>
              <a:t>10</a:t>
            </a:fld>
            <a:endParaRPr lang="pl-PL" altLang="pl-PL" smtClean="0"/>
          </a:p>
        </p:txBody>
      </p:sp>
      <p:graphicFrame>
        <p:nvGraphicFramePr>
          <p:cNvPr id="9218" name="Object 0"/>
          <p:cNvGraphicFramePr>
            <a:graphicFrameLocks noChangeAspect="1"/>
          </p:cNvGraphicFramePr>
          <p:nvPr/>
        </p:nvGraphicFramePr>
        <p:xfrm>
          <a:off x="777875" y="1123950"/>
          <a:ext cx="7908925" cy="5746750"/>
        </p:xfrm>
        <a:graphic>
          <a:graphicData uri="http://schemas.openxmlformats.org/presentationml/2006/ole">
            <p:oleObj spid="_x0000_s9223" name="Document" r:id="rId3" imgW="8248976" imgH="6066921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Wyznaczanie dystrybuanty</a:t>
            </a:r>
            <a:endParaRPr lang="pl-PL" dirty="0"/>
          </a:p>
        </p:txBody>
      </p:sp>
      <p:sp>
        <p:nvSpPr>
          <p:cNvPr id="1024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AC307F8-4902-424B-A3A7-BA85429E3C0A}" type="slidenum">
              <a:rPr lang="pl-PL" altLang="pl-PL" smtClean="0"/>
              <a:pPr eaLnBrk="1" hangingPunct="1"/>
              <a:t>11</a:t>
            </a:fld>
            <a:endParaRPr lang="pl-PL" altLang="pl-PL" smtClean="0"/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790575" y="715963"/>
          <a:ext cx="8118475" cy="6253162"/>
        </p:xfrm>
        <a:graphic>
          <a:graphicData uri="http://schemas.openxmlformats.org/presentationml/2006/ole">
            <p:oleObj spid="_x0000_s10247" name="Document" r:id="rId3" imgW="8245736" imgH="6346634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AutoShape 0"/>
          <p:cNvGraphicFramePr>
            <a:graphicFrameLocks noChangeAspect="1"/>
          </p:cNvGraphicFramePr>
          <p:nvPr/>
        </p:nvGraphicFramePr>
        <p:xfrm>
          <a:off x="0" y="0"/>
          <a:ext cx="914400" cy="914400"/>
        </p:xfrm>
        <a:graphic>
          <a:graphicData uri="http://schemas.openxmlformats.org/presentationml/2006/ole">
            <p:oleObj spid="_x0000_s11325" r:id="rId3" imgW="0" imgH="0" progId="">
              <p:embed/>
            </p:oleObj>
          </a:graphicData>
        </a:graphic>
      </p:graphicFrame>
      <p:sp>
        <p:nvSpPr>
          <p:cNvPr id="11267" name="Freeform 4"/>
          <p:cNvSpPr>
            <a:spLocks/>
          </p:cNvSpPr>
          <p:nvPr/>
        </p:nvSpPr>
        <p:spPr bwMode="auto">
          <a:xfrm>
            <a:off x="2166938" y="1314450"/>
            <a:ext cx="20637" cy="4302125"/>
          </a:xfrm>
          <a:custGeom>
            <a:avLst/>
            <a:gdLst>
              <a:gd name="T0" fmla="*/ 2147483647 w 13"/>
              <a:gd name="T1" fmla="*/ 0 h 2710"/>
              <a:gd name="T2" fmla="*/ 0 w 13"/>
              <a:gd name="T3" fmla="*/ 0 h 2710"/>
              <a:gd name="T4" fmla="*/ 0 w 13"/>
              <a:gd name="T5" fmla="*/ 2147483647 h 2710"/>
              <a:gd name="T6" fmla="*/ 2147483647 w 13"/>
              <a:gd name="T7" fmla="*/ 2147483647 h 2710"/>
              <a:gd name="T8" fmla="*/ 2147483647 w 13"/>
              <a:gd name="T9" fmla="*/ 0 h 2710"/>
              <a:gd name="T10" fmla="*/ 2147483647 w 13"/>
              <a:gd name="T11" fmla="*/ 0 h 27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"/>
              <a:gd name="T19" fmla="*/ 0 h 2710"/>
              <a:gd name="T20" fmla="*/ 13 w 13"/>
              <a:gd name="T21" fmla="*/ 2710 h 27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" h="2710">
                <a:moveTo>
                  <a:pt x="6" y="0"/>
                </a:moveTo>
                <a:lnTo>
                  <a:pt x="0" y="0"/>
                </a:lnTo>
                <a:lnTo>
                  <a:pt x="0" y="2710"/>
                </a:lnTo>
                <a:lnTo>
                  <a:pt x="13" y="2710"/>
                </a:lnTo>
                <a:lnTo>
                  <a:pt x="13" y="0"/>
                </a:lnTo>
                <a:lnTo>
                  <a:pt x="6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68" name="Freeform 5"/>
          <p:cNvSpPr>
            <a:spLocks/>
          </p:cNvSpPr>
          <p:nvPr/>
        </p:nvSpPr>
        <p:spPr bwMode="auto">
          <a:xfrm>
            <a:off x="2111375" y="1235075"/>
            <a:ext cx="73025" cy="98425"/>
          </a:xfrm>
          <a:custGeom>
            <a:avLst/>
            <a:gdLst>
              <a:gd name="T0" fmla="*/ 2147483647 w 46"/>
              <a:gd name="T1" fmla="*/ 0 h 62"/>
              <a:gd name="T2" fmla="*/ 2147483647 w 46"/>
              <a:gd name="T3" fmla="*/ 0 h 62"/>
              <a:gd name="T4" fmla="*/ 0 w 46"/>
              <a:gd name="T5" fmla="*/ 2147483647 h 62"/>
              <a:gd name="T6" fmla="*/ 2147483647 w 46"/>
              <a:gd name="T7" fmla="*/ 2147483647 h 62"/>
              <a:gd name="T8" fmla="*/ 2147483647 w 46"/>
              <a:gd name="T9" fmla="*/ 2147483647 h 62"/>
              <a:gd name="T10" fmla="*/ 2147483647 w 46"/>
              <a:gd name="T11" fmla="*/ 2147483647 h 62"/>
              <a:gd name="T12" fmla="*/ 2147483647 w 46"/>
              <a:gd name="T13" fmla="*/ 0 h 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"/>
              <a:gd name="T22" fmla="*/ 0 h 62"/>
              <a:gd name="T23" fmla="*/ 46 w 46"/>
              <a:gd name="T24" fmla="*/ 62 h 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" h="62">
                <a:moveTo>
                  <a:pt x="46" y="0"/>
                </a:moveTo>
                <a:lnTo>
                  <a:pt x="35" y="0"/>
                </a:lnTo>
                <a:lnTo>
                  <a:pt x="0" y="54"/>
                </a:lnTo>
                <a:lnTo>
                  <a:pt x="11" y="62"/>
                </a:lnTo>
                <a:lnTo>
                  <a:pt x="46" y="7"/>
                </a:lnTo>
                <a:lnTo>
                  <a:pt x="35" y="7"/>
                </a:lnTo>
                <a:lnTo>
                  <a:pt x="46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69" name="Freeform 6"/>
          <p:cNvSpPr>
            <a:spLocks/>
          </p:cNvSpPr>
          <p:nvPr/>
        </p:nvSpPr>
        <p:spPr bwMode="auto">
          <a:xfrm>
            <a:off x="2166938" y="1235075"/>
            <a:ext cx="17462" cy="6350"/>
          </a:xfrm>
          <a:custGeom>
            <a:avLst/>
            <a:gdLst>
              <a:gd name="T0" fmla="*/ 2147483647 w 11"/>
              <a:gd name="T1" fmla="*/ 0 h 4"/>
              <a:gd name="T2" fmla="*/ 2147483647 w 11"/>
              <a:gd name="T3" fmla="*/ 2147483647 h 4"/>
              <a:gd name="T4" fmla="*/ 0 w 11"/>
              <a:gd name="T5" fmla="*/ 0 h 4"/>
              <a:gd name="T6" fmla="*/ 2147483647 w 11"/>
              <a:gd name="T7" fmla="*/ 0 h 4"/>
              <a:gd name="T8" fmla="*/ 0 60000 65536"/>
              <a:gd name="T9" fmla="*/ 0 60000 65536"/>
              <a:gd name="T10" fmla="*/ 0 60000 65536"/>
              <a:gd name="T11" fmla="*/ 0 60000 65536"/>
              <a:gd name="T12" fmla="*/ 0 w 11"/>
              <a:gd name="T13" fmla="*/ 0 h 4"/>
              <a:gd name="T14" fmla="*/ 11 w 11"/>
              <a:gd name="T15" fmla="*/ 4 h 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" h="4">
                <a:moveTo>
                  <a:pt x="11" y="0"/>
                </a:moveTo>
                <a:lnTo>
                  <a:pt x="6" y="4"/>
                </a:lnTo>
                <a:lnTo>
                  <a:pt x="0" y="0"/>
                </a:lnTo>
                <a:lnTo>
                  <a:pt x="11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0" name="Freeform 7"/>
          <p:cNvSpPr>
            <a:spLocks/>
          </p:cNvSpPr>
          <p:nvPr/>
        </p:nvSpPr>
        <p:spPr bwMode="auto">
          <a:xfrm>
            <a:off x="2166938" y="1235075"/>
            <a:ext cx="76200" cy="98425"/>
          </a:xfrm>
          <a:custGeom>
            <a:avLst/>
            <a:gdLst>
              <a:gd name="T0" fmla="*/ 2147483647 w 48"/>
              <a:gd name="T1" fmla="*/ 2147483647 h 62"/>
              <a:gd name="T2" fmla="*/ 2147483647 w 48"/>
              <a:gd name="T3" fmla="*/ 2147483647 h 62"/>
              <a:gd name="T4" fmla="*/ 2147483647 w 48"/>
              <a:gd name="T5" fmla="*/ 0 h 62"/>
              <a:gd name="T6" fmla="*/ 0 w 48"/>
              <a:gd name="T7" fmla="*/ 2147483647 h 62"/>
              <a:gd name="T8" fmla="*/ 2147483647 w 48"/>
              <a:gd name="T9" fmla="*/ 2147483647 h 62"/>
              <a:gd name="T10" fmla="*/ 2147483647 w 48"/>
              <a:gd name="T11" fmla="*/ 2147483647 h 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"/>
              <a:gd name="T19" fmla="*/ 0 h 62"/>
              <a:gd name="T20" fmla="*/ 48 w 48"/>
              <a:gd name="T21" fmla="*/ 62 h 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" h="62">
                <a:moveTo>
                  <a:pt x="42" y="59"/>
                </a:moveTo>
                <a:lnTo>
                  <a:pt x="48" y="54"/>
                </a:lnTo>
                <a:lnTo>
                  <a:pt x="11" y="0"/>
                </a:lnTo>
                <a:lnTo>
                  <a:pt x="0" y="7"/>
                </a:lnTo>
                <a:lnTo>
                  <a:pt x="37" y="62"/>
                </a:lnTo>
                <a:lnTo>
                  <a:pt x="42" y="59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1" name="Freeform 8"/>
          <p:cNvSpPr>
            <a:spLocks/>
          </p:cNvSpPr>
          <p:nvPr/>
        </p:nvSpPr>
        <p:spPr bwMode="auto">
          <a:xfrm>
            <a:off x="1455738" y="4957763"/>
            <a:ext cx="6045200" cy="22225"/>
          </a:xfrm>
          <a:custGeom>
            <a:avLst/>
            <a:gdLst>
              <a:gd name="T0" fmla="*/ 2147483647 w 3808"/>
              <a:gd name="T1" fmla="*/ 2147483647 h 14"/>
              <a:gd name="T2" fmla="*/ 2147483647 w 3808"/>
              <a:gd name="T3" fmla="*/ 0 h 14"/>
              <a:gd name="T4" fmla="*/ 0 w 3808"/>
              <a:gd name="T5" fmla="*/ 0 h 14"/>
              <a:gd name="T6" fmla="*/ 0 w 3808"/>
              <a:gd name="T7" fmla="*/ 2147483647 h 14"/>
              <a:gd name="T8" fmla="*/ 2147483647 w 3808"/>
              <a:gd name="T9" fmla="*/ 2147483647 h 14"/>
              <a:gd name="T10" fmla="*/ 2147483647 w 3808"/>
              <a:gd name="T11" fmla="*/ 2147483647 h 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08"/>
              <a:gd name="T19" fmla="*/ 0 h 14"/>
              <a:gd name="T20" fmla="*/ 3808 w 3808"/>
              <a:gd name="T21" fmla="*/ 14 h 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08" h="14">
                <a:moveTo>
                  <a:pt x="3808" y="7"/>
                </a:moveTo>
                <a:lnTo>
                  <a:pt x="3808" y="0"/>
                </a:lnTo>
                <a:lnTo>
                  <a:pt x="0" y="0"/>
                </a:lnTo>
                <a:lnTo>
                  <a:pt x="0" y="14"/>
                </a:lnTo>
                <a:lnTo>
                  <a:pt x="3808" y="14"/>
                </a:lnTo>
                <a:lnTo>
                  <a:pt x="3808" y="7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2" name="Freeform 9"/>
          <p:cNvSpPr>
            <a:spLocks/>
          </p:cNvSpPr>
          <p:nvPr/>
        </p:nvSpPr>
        <p:spPr bwMode="auto">
          <a:xfrm>
            <a:off x="7483475" y="4902200"/>
            <a:ext cx="98425" cy="74613"/>
          </a:xfrm>
          <a:custGeom>
            <a:avLst/>
            <a:gdLst>
              <a:gd name="T0" fmla="*/ 2147483647 w 62"/>
              <a:gd name="T1" fmla="*/ 2147483647 h 47"/>
              <a:gd name="T2" fmla="*/ 2147483647 w 62"/>
              <a:gd name="T3" fmla="*/ 2147483647 h 47"/>
              <a:gd name="T4" fmla="*/ 2147483647 w 62"/>
              <a:gd name="T5" fmla="*/ 0 h 47"/>
              <a:gd name="T6" fmla="*/ 0 w 62"/>
              <a:gd name="T7" fmla="*/ 2147483647 h 47"/>
              <a:gd name="T8" fmla="*/ 2147483647 w 62"/>
              <a:gd name="T9" fmla="*/ 2147483647 h 47"/>
              <a:gd name="T10" fmla="*/ 2147483647 w 62"/>
              <a:gd name="T11" fmla="*/ 2147483647 h 47"/>
              <a:gd name="T12" fmla="*/ 2147483647 w 62"/>
              <a:gd name="T13" fmla="*/ 2147483647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47"/>
              <a:gd name="T23" fmla="*/ 62 w 62"/>
              <a:gd name="T24" fmla="*/ 47 h 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47">
                <a:moveTo>
                  <a:pt x="62" y="47"/>
                </a:moveTo>
                <a:lnTo>
                  <a:pt x="62" y="35"/>
                </a:lnTo>
                <a:lnTo>
                  <a:pt x="6" y="0"/>
                </a:lnTo>
                <a:lnTo>
                  <a:pt x="0" y="12"/>
                </a:lnTo>
                <a:lnTo>
                  <a:pt x="53" y="47"/>
                </a:lnTo>
                <a:lnTo>
                  <a:pt x="53" y="35"/>
                </a:lnTo>
                <a:lnTo>
                  <a:pt x="62" y="47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3" name="Freeform 10"/>
          <p:cNvSpPr>
            <a:spLocks/>
          </p:cNvSpPr>
          <p:nvPr/>
        </p:nvSpPr>
        <p:spPr bwMode="auto">
          <a:xfrm>
            <a:off x="7575550" y="4957763"/>
            <a:ext cx="6350" cy="19050"/>
          </a:xfrm>
          <a:custGeom>
            <a:avLst/>
            <a:gdLst>
              <a:gd name="T0" fmla="*/ 2147483647 w 4"/>
              <a:gd name="T1" fmla="*/ 2147483647 h 12"/>
              <a:gd name="T2" fmla="*/ 0 w 4"/>
              <a:gd name="T3" fmla="*/ 2147483647 h 12"/>
              <a:gd name="T4" fmla="*/ 2147483647 w 4"/>
              <a:gd name="T5" fmla="*/ 0 h 12"/>
              <a:gd name="T6" fmla="*/ 2147483647 w 4"/>
              <a:gd name="T7" fmla="*/ 2147483647 h 12"/>
              <a:gd name="T8" fmla="*/ 0 60000 65536"/>
              <a:gd name="T9" fmla="*/ 0 60000 65536"/>
              <a:gd name="T10" fmla="*/ 0 60000 65536"/>
              <a:gd name="T11" fmla="*/ 0 60000 65536"/>
              <a:gd name="T12" fmla="*/ 0 w 4"/>
              <a:gd name="T13" fmla="*/ 0 h 12"/>
              <a:gd name="T14" fmla="*/ 4 w 4"/>
              <a:gd name="T15" fmla="*/ 12 h 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" h="12">
                <a:moveTo>
                  <a:pt x="4" y="12"/>
                </a:moveTo>
                <a:lnTo>
                  <a:pt x="0" y="7"/>
                </a:lnTo>
                <a:lnTo>
                  <a:pt x="4" y="0"/>
                </a:lnTo>
                <a:lnTo>
                  <a:pt x="4" y="12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4" name="Freeform 11"/>
          <p:cNvSpPr>
            <a:spLocks/>
          </p:cNvSpPr>
          <p:nvPr/>
        </p:nvSpPr>
        <p:spPr bwMode="auto">
          <a:xfrm>
            <a:off x="7483475" y="4957763"/>
            <a:ext cx="98425" cy="77787"/>
          </a:xfrm>
          <a:custGeom>
            <a:avLst/>
            <a:gdLst>
              <a:gd name="T0" fmla="*/ 2147483647 w 62"/>
              <a:gd name="T1" fmla="*/ 2147483647 h 49"/>
              <a:gd name="T2" fmla="*/ 2147483647 w 62"/>
              <a:gd name="T3" fmla="*/ 2147483647 h 49"/>
              <a:gd name="T4" fmla="*/ 2147483647 w 62"/>
              <a:gd name="T5" fmla="*/ 2147483647 h 49"/>
              <a:gd name="T6" fmla="*/ 2147483647 w 62"/>
              <a:gd name="T7" fmla="*/ 0 h 49"/>
              <a:gd name="T8" fmla="*/ 0 w 62"/>
              <a:gd name="T9" fmla="*/ 2147483647 h 49"/>
              <a:gd name="T10" fmla="*/ 2147483647 w 62"/>
              <a:gd name="T11" fmla="*/ 2147483647 h 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"/>
              <a:gd name="T19" fmla="*/ 0 h 49"/>
              <a:gd name="T20" fmla="*/ 62 w 62"/>
              <a:gd name="T21" fmla="*/ 49 h 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" h="49">
                <a:moveTo>
                  <a:pt x="3" y="42"/>
                </a:moveTo>
                <a:lnTo>
                  <a:pt x="6" y="49"/>
                </a:lnTo>
                <a:lnTo>
                  <a:pt x="62" y="12"/>
                </a:lnTo>
                <a:lnTo>
                  <a:pt x="53" y="0"/>
                </a:lnTo>
                <a:lnTo>
                  <a:pt x="0" y="37"/>
                </a:lnTo>
                <a:lnTo>
                  <a:pt x="3" y="42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>
            <a:off x="3754438" y="4881563"/>
            <a:ext cx="1587" cy="198437"/>
          </a:xfrm>
          <a:prstGeom prst="line">
            <a:avLst/>
          </a:pr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5322888" y="4881563"/>
            <a:ext cx="1587" cy="198437"/>
          </a:xfrm>
          <a:prstGeom prst="line">
            <a:avLst/>
          </a:pr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6846888" y="4902200"/>
            <a:ext cx="1587" cy="200025"/>
          </a:xfrm>
          <a:prstGeom prst="line">
            <a:avLst/>
          </a:pr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3754438" y="5180013"/>
            <a:ext cx="1381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1</a:t>
            </a:r>
            <a:endParaRPr lang="pl-PL" altLang="pl-PL"/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5299075" y="5159375"/>
            <a:ext cx="1381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2</a:t>
            </a:r>
            <a:endParaRPr lang="pl-PL" altLang="pl-PL"/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6867525" y="5138738"/>
            <a:ext cx="1381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3</a:t>
            </a:r>
            <a:endParaRPr lang="pl-PL" altLang="pl-PL"/>
          </a:p>
        </p:txBody>
      </p:sp>
      <p:sp>
        <p:nvSpPr>
          <p:cNvPr id="11281" name="Rectangle 18"/>
          <p:cNvSpPr>
            <a:spLocks noChangeArrowheads="1"/>
          </p:cNvSpPr>
          <p:nvPr/>
        </p:nvSpPr>
        <p:spPr bwMode="auto">
          <a:xfrm>
            <a:off x="7443788" y="5048250"/>
            <a:ext cx="1349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x</a:t>
            </a:r>
            <a:endParaRPr lang="pl-PL" altLang="pl-PL"/>
          </a:p>
        </p:txBody>
      </p:sp>
      <p:sp>
        <p:nvSpPr>
          <p:cNvPr id="11282" name="Rectangle 19"/>
          <p:cNvSpPr>
            <a:spLocks noChangeArrowheads="1"/>
          </p:cNvSpPr>
          <p:nvPr/>
        </p:nvSpPr>
        <p:spPr bwMode="auto">
          <a:xfrm>
            <a:off x="2028825" y="1357313"/>
            <a:ext cx="1317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y</a:t>
            </a:r>
            <a:endParaRPr lang="pl-PL" altLang="pl-PL"/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>
            <a:off x="2073275" y="3378200"/>
            <a:ext cx="265113" cy="1588"/>
          </a:xfrm>
          <a:prstGeom prst="line">
            <a:avLst/>
          </a:pr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84" name="Line 21"/>
          <p:cNvSpPr>
            <a:spLocks noChangeShapeType="1"/>
          </p:cNvSpPr>
          <p:nvPr/>
        </p:nvSpPr>
        <p:spPr bwMode="auto">
          <a:xfrm>
            <a:off x="2028825" y="2182813"/>
            <a:ext cx="265113" cy="1587"/>
          </a:xfrm>
          <a:prstGeom prst="line">
            <a:avLst/>
          </a:pr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85" name="Line 22"/>
          <p:cNvSpPr>
            <a:spLocks noChangeShapeType="1"/>
          </p:cNvSpPr>
          <p:nvPr/>
        </p:nvSpPr>
        <p:spPr bwMode="auto">
          <a:xfrm>
            <a:off x="2052638" y="1784350"/>
            <a:ext cx="220662" cy="1588"/>
          </a:xfrm>
          <a:prstGeom prst="line">
            <a:avLst/>
          </a:pr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86" name="Line 23"/>
          <p:cNvSpPr>
            <a:spLocks noChangeShapeType="1"/>
          </p:cNvSpPr>
          <p:nvPr/>
        </p:nvSpPr>
        <p:spPr bwMode="auto">
          <a:xfrm>
            <a:off x="2073275" y="4572000"/>
            <a:ext cx="265113" cy="1588"/>
          </a:xfrm>
          <a:prstGeom prst="line">
            <a:avLst/>
          </a:prstGeom>
          <a:noFill/>
          <a:ln w="3175">
            <a:solidFill>
              <a:srgbClr val="1F1A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87" name="Rectangle 24"/>
          <p:cNvSpPr>
            <a:spLocks noChangeArrowheads="1"/>
          </p:cNvSpPr>
          <p:nvPr/>
        </p:nvSpPr>
        <p:spPr bwMode="auto">
          <a:xfrm>
            <a:off x="1874838" y="451802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1/8</a:t>
            </a:r>
            <a:endParaRPr lang="pl-PL" altLang="pl-PL"/>
          </a:p>
        </p:txBody>
      </p:sp>
      <p:sp>
        <p:nvSpPr>
          <p:cNvPr id="11288" name="Rectangle 25"/>
          <p:cNvSpPr>
            <a:spLocks noChangeArrowheads="1"/>
          </p:cNvSpPr>
          <p:nvPr/>
        </p:nvSpPr>
        <p:spPr bwMode="auto">
          <a:xfrm>
            <a:off x="1808163" y="3236913"/>
            <a:ext cx="2571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4/8</a:t>
            </a:r>
            <a:endParaRPr lang="pl-PL" altLang="pl-PL"/>
          </a:p>
        </p:txBody>
      </p:sp>
      <p:sp>
        <p:nvSpPr>
          <p:cNvPr id="11289" name="Rectangle 26"/>
          <p:cNvSpPr>
            <a:spLocks noChangeArrowheads="1"/>
          </p:cNvSpPr>
          <p:nvPr/>
        </p:nvSpPr>
        <p:spPr bwMode="auto">
          <a:xfrm>
            <a:off x="1763713" y="2041525"/>
            <a:ext cx="2571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7/8</a:t>
            </a:r>
            <a:endParaRPr lang="pl-PL" altLang="pl-PL"/>
          </a:p>
        </p:txBody>
      </p:sp>
      <p:sp>
        <p:nvSpPr>
          <p:cNvPr id="11290" name="Rectangle 27"/>
          <p:cNvSpPr>
            <a:spLocks noChangeArrowheads="1"/>
          </p:cNvSpPr>
          <p:nvPr/>
        </p:nvSpPr>
        <p:spPr bwMode="auto">
          <a:xfrm>
            <a:off x="1808163" y="1622425"/>
            <a:ext cx="1381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l-PL" altLang="pl-PL" sz="1200">
                <a:solidFill>
                  <a:srgbClr val="000000"/>
                </a:solidFill>
                <a:latin typeface="Technical"/>
              </a:rPr>
              <a:t>1</a:t>
            </a:r>
            <a:endParaRPr lang="pl-PL" altLang="pl-PL"/>
          </a:p>
        </p:txBody>
      </p:sp>
      <p:sp>
        <p:nvSpPr>
          <p:cNvPr id="11291" name="Freeform 28"/>
          <p:cNvSpPr>
            <a:spLocks/>
          </p:cNvSpPr>
          <p:nvPr/>
        </p:nvSpPr>
        <p:spPr bwMode="auto">
          <a:xfrm>
            <a:off x="3708400" y="3322638"/>
            <a:ext cx="66675" cy="66675"/>
          </a:xfrm>
          <a:custGeom>
            <a:avLst/>
            <a:gdLst>
              <a:gd name="T0" fmla="*/ 2147483647 w 42"/>
              <a:gd name="T1" fmla="*/ 2147483647 h 42"/>
              <a:gd name="T2" fmla="*/ 2147483647 w 42"/>
              <a:gd name="T3" fmla="*/ 2147483647 h 42"/>
              <a:gd name="T4" fmla="*/ 2147483647 w 42"/>
              <a:gd name="T5" fmla="*/ 2147483647 h 42"/>
              <a:gd name="T6" fmla="*/ 2147483647 w 42"/>
              <a:gd name="T7" fmla="*/ 2147483647 h 42"/>
              <a:gd name="T8" fmla="*/ 2147483647 w 42"/>
              <a:gd name="T9" fmla="*/ 2147483647 h 42"/>
              <a:gd name="T10" fmla="*/ 2147483647 w 42"/>
              <a:gd name="T11" fmla="*/ 2147483647 h 42"/>
              <a:gd name="T12" fmla="*/ 2147483647 w 42"/>
              <a:gd name="T13" fmla="*/ 2147483647 h 42"/>
              <a:gd name="T14" fmla="*/ 0 w 42"/>
              <a:gd name="T15" fmla="*/ 2147483647 h 42"/>
              <a:gd name="T16" fmla="*/ 0 w 42"/>
              <a:gd name="T17" fmla="*/ 2147483647 h 42"/>
              <a:gd name="T18" fmla="*/ 0 w 42"/>
              <a:gd name="T19" fmla="*/ 2147483647 h 42"/>
              <a:gd name="T20" fmla="*/ 2147483647 w 42"/>
              <a:gd name="T21" fmla="*/ 2147483647 h 42"/>
              <a:gd name="T22" fmla="*/ 2147483647 w 42"/>
              <a:gd name="T23" fmla="*/ 2147483647 h 42"/>
              <a:gd name="T24" fmla="*/ 2147483647 w 42"/>
              <a:gd name="T25" fmla="*/ 2147483647 h 42"/>
              <a:gd name="T26" fmla="*/ 2147483647 w 42"/>
              <a:gd name="T27" fmla="*/ 2147483647 h 42"/>
              <a:gd name="T28" fmla="*/ 2147483647 w 42"/>
              <a:gd name="T29" fmla="*/ 2147483647 h 42"/>
              <a:gd name="T30" fmla="*/ 2147483647 w 42"/>
              <a:gd name="T31" fmla="*/ 0 h 42"/>
              <a:gd name="T32" fmla="*/ 2147483647 w 42"/>
              <a:gd name="T33" fmla="*/ 0 h 42"/>
              <a:gd name="T34" fmla="*/ 2147483647 w 42"/>
              <a:gd name="T35" fmla="*/ 0 h 42"/>
              <a:gd name="T36" fmla="*/ 2147483647 w 42"/>
              <a:gd name="T37" fmla="*/ 2147483647 h 42"/>
              <a:gd name="T38" fmla="*/ 2147483647 w 42"/>
              <a:gd name="T39" fmla="*/ 2147483647 h 42"/>
              <a:gd name="T40" fmla="*/ 2147483647 w 42"/>
              <a:gd name="T41" fmla="*/ 2147483647 h 42"/>
              <a:gd name="T42" fmla="*/ 2147483647 w 42"/>
              <a:gd name="T43" fmla="*/ 2147483647 h 42"/>
              <a:gd name="T44" fmla="*/ 2147483647 w 42"/>
              <a:gd name="T45" fmla="*/ 2147483647 h 42"/>
              <a:gd name="T46" fmla="*/ 2147483647 w 42"/>
              <a:gd name="T47" fmla="*/ 2147483647 h 42"/>
              <a:gd name="T48" fmla="*/ 2147483647 w 42"/>
              <a:gd name="T49" fmla="*/ 2147483647 h 42"/>
              <a:gd name="T50" fmla="*/ 2147483647 w 42"/>
              <a:gd name="T51" fmla="*/ 2147483647 h 42"/>
              <a:gd name="T52" fmla="*/ 2147483647 w 42"/>
              <a:gd name="T53" fmla="*/ 2147483647 h 42"/>
              <a:gd name="T54" fmla="*/ 2147483647 w 42"/>
              <a:gd name="T55" fmla="*/ 2147483647 h 42"/>
              <a:gd name="T56" fmla="*/ 2147483647 w 42"/>
              <a:gd name="T57" fmla="*/ 2147483647 h 42"/>
              <a:gd name="T58" fmla="*/ 2147483647 w 42"/>
              <a:gd name="T59" fmla="*/ 2147483647 h 42"/>
              <a:gd name="T60" fmla="*/ 2147483647 w 42"/>
              <a:gd name="T61" fmla="*/ 2147483647 h 42"/>
              <a:gd name="T62" fmla="*/ 2147483647 w 42"/>
              <a:gd name="T63" fmla="*/ 2147483647 h 42"/>
              <a:gd name="T64" fmla="*/ 2147483647 w 42"/>
              <a:gd name="T65" fmla="*/ 2147483647 h 4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2"/>
              <a:gd name="T100" fmla="*/ 0 h 42"/>
              <a:gd name="T101" fmla="*/ 42 w 42"/>
              <a:gd name="T102" fmla="*/ 42 h 4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2" h="42">
                <a:moveTo>
                  <a:pt x="20" y="42"/>
                </a:moveTo>
                <a:lnTo>
                  <a:pt x="17" y="42"/>
                </a:lnTo>
                <a:lnTo>
                  <a:pt x="14" y="40"/>
                </a:lnTo>
                <a:lnTo>
                  <a:pt x="9" y="38"/>
                </a:lnTo>
                <a:lnTo>
                  <a:pt x="7" y="35"/>
                </a:lnTo>
                <a:lnTo>
                  <a:pt x="4" y="32"/>
                </a:lnTo>
                <a:lnTo>
                  <a:pt x="2" y="28"/>
                </a:lnTo>
                <a:lnTo>
                  <a:pt x="0" y="25"/>
                </a:lnTo>
                <a:lnTo>
                  <a:pt x="0" y="20"/>
                </a:lnTo>
                <a:lnTo>
                  <a:pt x="0" y="17"/>
                </a:lnTo>
                <a:lnTo>
                  <a:pt x="2" y="12"/>
                </a:lnTo>
                <a:lnTo>
                  <a:pt x="4" y="8"/>
                </a:lnTo>
                <a:lnTo>
                  <a:pt x="7" y="5"/>
                </a:lnTo>
                <a:lnTo>
                  <a:pt x="9" y="3"/>
                </a:lnTo>
                <a:lnTo>
                  <a:pt x="14" y="2"/>
                </a:lnTo>
                <a:lnTo>
                  <a:pt x="17" y="0"/>
                </a:lnTo>
                <a:lnTo>
                  <a:pt x="20" y="0"/>
                </a:lnTo>
                <a:lnTo>
                  <a:pt x="25" y="0"/>
                </a:lnTo>
                <a:lnTo>
                  <a:pt x="29" y="2"/>
                </a:lnTo>
                <a:lnTo>
                  <a:pt x="32" y="3"/>
                </a:lnTo>
                <a:lnTo>
                  <a:pt x="35" y="5"/>
                </a:lnTo>
                <a:lnTo>
                  <a:pt x="39" y="8"/>
                </a:lnTo>
                <a:lnTo>
                  <a:pt x="40" y="12"/>
                </a:lnTo>
                <a:lnTo>
                  <a:pt x="42" y="17"/>
                </a:lnTo>
                <a:lnTo>
                  <a:pt x="42" y="20"/>
                </a:lnTo>
                <a:lnTo>
                  <a:pt x="42" y="25"/>
                </a:lnTo>
                <a:lnTo>
                  <a:pt x="40" y="28"/>
                </a:lnTo>
                <a:lnTo>
                  <a:pt x="39" y="32"/>
                </a:lnTo>
                <a:lnTo>
                  <a:pt x="35" y="35"/>
                </a:lnTo>
                <a:lnTo>
                  <a:pt x="32" y="38"/>
                </a:lnTo>
                <a:lnTo>
                  <a:pt x="29" y="40"/>
                </a:lnTo>
                <a:lnTo>
                  <a:pt x="25" y="42"/>
                </a:lnTo>
                <a:lnTo>
                  <a:pt x="20" y="42"/>
                </a:lnTo>
                <a:close/>
              </a:path>
            </a:pathLst>
          </a:custGeom>
          <a:solidFill>
            <a:srgbClr val="2662A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92" name="Freeform 29"/>
          <p:cNvSpPr>
            <a:spLocks/>
          </p:cNvSpPr>
          <p:nvPr/>
        </p:nvSpPr>
        <p:spPr bwMode="auto">
          <a:xfrm>
            <a:off x="3698875" y="3354388"/>
            <a:ext cx="41275" cy="44450"/>
          </a:xfrm>
          <a:custGeom>
            <a:avLst/>
            <a:gdLst>
              <a:gd name="T0" fmla="*/ 0 w 26"/>
              <a:gd name="T1" fmla="*/ 0 h 28"/>
              <a:gd name="T2" fmla="*/ 0 w 26"/>
              <a:gd name="T3" fmla="*/ 0 h 28"/>
              <a:gd name="T4" fmla="*/ 0 w 26"/>
              <a:gd name="T5" fmla="*/ 2147483647 h 28"/>
              <a:gd name="T6" fmla="*/ 2147483647 w 26"/>
              <a:gd name="T7" fmla="*/ 2147483647 h 28"/>
              <a:gd name="T8" fmla="*/ 2147483647 w 26"/>
              <a:gd name="T9" fmla="*/ 2147483647 h 28"/>
              <a:gd name="T10" fmla="*/ 2147483647 w 26"/>
              <a:gd name="T11" fmla="*/ 2147483647 h 28"/>
              <a:gd name="T12" fmla="*/ 2147483647 w 26"/>
              <a:gd name="T13" fmla="*/ 2147483647 h 28"/>
              <a:gd name="T14" fmla="*/ 2147483647 w 26"/>
              <a:gd name="T15" fmla="*/ 2147483647 h 28"/>
              <a:gd name="T16" fmla="*/ 2147483647 w 26"/>
              <a:gd name="T17" fmla="*/ 2147483647 h 28"/>
              <a:gd name="T18" fmla="*/ 2147483647 w 26"/>
              <a:gd name="T19" fmla="*/ 2147483647 h 28"/>
              <a:gd name="T20" fmla="*/ 2147483647 w 26"/>
              <a:gd name="T21" fmla="*/ 2147483647 h 28"/>
              <a:gd name="T22" fmla="*/ 2147483647 w 26"/>
              <a:gd name="T23" fmla="*/ 2147483647 h 28"/>
              <a:gd name="T24" fmla="*/ 2147483647 w 26"/>
              <a:gd name="T25" fmla="*/ 2147483647 h 28"/>
              <a:gd name="T26" fmla="*/ 2147483647 w 26"/>
              <a:gd name="T27" fmla="*/ 2147483647 h 28"/>
              <a:gd name="T28" fmla="*/ 2147483647 w 26"/>
              <a:gd name="T29" fmla="*/ 2147483647 h 28"/>
              <a:gd name="T30" fmla="*/ 2147483647 w 26"/>
              <a:gd name="T31" fmla="*/ 2147483647 h 28"/>
              <a:gd name="T32" fmla="*/ 2147483647 w 26"/>
              <a:gd name="T33" fmla="*/ 2147483647 h 28"/>
              <a:gd name="T34" fmla="*/ 2147483647 w 26"/>
              <a:gd name="T35" fmla="*/ 2147483647 h 28"/>
              <a:gd name="T36" fmla="*/ 2147483647 w 26"/>
              <a:gd name="T37" fmla="*/ 0 h 28"/>
              <a:gd name="T38" fmla="*/ 2147483647 w 26"/>
              <a:gd name="T39" fmla="*/ 0 h 28"/>
              <a:gd name="T40" fmla="*/ 0 w 26"/>
              <a:gd name="T41" fmla="*/ 0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6"/>
              <a:gd name="T64" fmla="*/ 0 h 28"/>
              <a:gd name="T65" fmla="*/ 26 w 26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6" h="28">
                <a:moveTo>
                  <a:pt x="0" y="0"/>
                </a:moveTo>
                <a:lnTo>
                  <a:pt x="0" y="0"/>
                </a:lnTo>
                <a:lnTo>
                  <a:pt x="0" y="7"/>
                </a:lnTo>
                <a:lnTo>
                  <a:pt x="1" y="12"/>
                </a:lnTo>
                <a:lnTo>
                  <a:pt x="5" y="17"/>
                </a:lnTo>
                <a:lnTo>
                  <a:pt x="8" y="20"/>
                </a:lnTo>
                <a:lnTo>
                  <a:pt x="11" y="23"/>
                </a:lnTo>
                <a:lnTo>
                  <a:pt x="16" y="27"/>
                </a:lnTo>
                <a:lnTo>
                  <a:pt x="21" y="28"/>
                </a:lnTo>
                <a:lnTo>
                  <a:pt x="26" y="28"/>
                </a:lnTo>
                <a:lnTo>
                  <a:pt x="26" y="15"/>
                </a:lnTo>
                <a:lnTo>
                  <a:pt x="25" y="13"/>
                </a:lnTo>
                <a:lnTo>
                  <a:pt x="21" y="13"/>
                </a:lnTo>
                <a:lnTo>
                  <a:pt x="20" y="12"/>
                </a:lnTo>
                <a:lnTo>
                  <a:pt x="18" y="10"/>
                </a:lnTo>
                <a:lnTo>
                  <a:pt x="16" y="8"/>
                </a:lnTo>
                <a:lnTo>
                  <a:pt x="15" y="7"/>
                </a:lnTo>
                <a:lnTo>
                  <a:pt x="13" y="3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93" name="Freeform 30"/>
          <p:cNvSpPr>
            <a:spLocks/>
          </p:cNvSpPr>
          <p:nvPr/>
        </p:nvSpPr>
        <p:spPr bwMode="auto">
          <a:xfrm>
            <a:off x="3698875" y="3311525"/>
            <a:ext cx="41275" cy="42863"/>
          </a:xfrm>
          <a:custGeom>
            <a:avLst/>
            <a:gdLst>
              <a:gd name="T0" fmla="*/ 2147483647 w 26"/>
              <a:gd name="T1" fmla="*/ 0 h 27"/>
              <a:gd name="T2" fmla="*/ 2147483647 w 26"/>
              <a:gd name="T3" fmla="*/ 0 h 27"/>
              <a:gd name="T4" fmla="*/ 2147483647 w 26"/>
              <a:gd name="T5" fmla="*/ 0 h 27"/>
              <a:gd name="T6" fmla="*/ 2147483647 w 26"/>
              <a:gd name="T7" fmla="*/ 2147483647 h 27"/>
              <a:gd name="T8" fmla="*/ 2147483647 w 26"/>
              <a:gd name="T9" fmla="*/ 2147483647 h 27"/>
              <a:gd name="T10" fmla="*/ 2147483647 w 26"/>
              <a:gd name="T11" fmla="*/ 2147483647 h 27"/>
              <a:gd name="T12" fmla="*/ 2147483647 w 26"/>
              <a:gd name="T13" fmla="*/ 2147483647 h 27"/>
              <a:gd name="T14" fmla="*/ 2147483647 w 26"/>
              <a:gd name="T15" fmla="*/ 2147483647 h 27"/>
              <a:gd name="T16" fmla="*/ 0 w 26"/>
              <a:gd name="T17" fmla="*/ 2147483647 h 27"/>
              <a:gd name="T18" fmla="*/ 0 w 26"/>
              <a:gd name="T19" fmla="*/ 2147483647 h 27"/>
              <a:gd name="T20" fmla="*/ 2147483647 w 26"/>
              <a:gd name="T21" fmla="*/ 2147483647 h 27"/>
              <a:gd name="T22" fmla="*/ 2147483647 w 26"/>
              <a:gd name="T23" fmla="*/ 2147483647 h 27"/>
              <a:gd name="T24" fmla="*/ 2147483647 w 26"/>
              <a:gd name="T25" fmla="*/ 2147483647 h 27"/>
              <a:gd name="T26" fmla="*/ 2147483647 w 26"/>
              <a:gd name="T27" fmla="*/ 2147483647 h 27"/>
              <a:gd name="T28" fmla="*/ 2147483647 w 26"/>
              <a:gd name="T29" fmla="*/ 2147483647 h 27"/>
              <a:gd name="T30" fmla="*/ 2147483647 w 26"/>
              <a:gd name="T31" fmla="*/ 2147483647 h 27"/>
              <a:gd name="T32" fmla="*/ 2147483647 w 26"/>
              <a:gd name="T33" fmla="*/ 2147483647 h 27"/>
              <a:gd name="T34" fmla="*/ 2147483647 w 26"/>
              <a:gd name="T35" fmla="*/ 2147483647 h 27"/>
              <a:gd name="T36" fmla="*/ 2147483647 w 26"/>
              <a:gd name="T37" fmla="*/ 2147483647 h 27"/>
              <a:gd name="T38" fmla="*/ 2147483647 w 26"/>
              <a:gd name="T39" fmla="*/ 2147483647 h 27"/>
              <a:gd name="T40" fmla="*/ 2147483647 w 26"/>
              <a:gd name="T41" fmla="*/ 0 h 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6"/>
              <a:gd name="T64" fmla="*/ 0 h 27"/>
              <a:gd name="T65" fmla="*/ 26 w 26"/>
              <a:gd name="T66" fmla="*/ 27 h 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6" h="27">
                <a:moveTo>
                  <a:pt x="26" y="0"/>
                </a:moveTo>
                <a:lnTo>
                  <a:pt x="26" y="0"/>
                </a:lnTo>
                <a:lnTo>
                  <a:pt x="21" y="0"/>
                </a:lnTo>
                <a:lnTo>
                  <a:pt x="16" y="2"/>
                </a:lnTo>
                <a:lnTo>
                  <a:pt x="11" y="4"/>
                </a:lnTo>
                <a:lnTo>
                  <a:pt x="8" y="7"/>
                </a:lnTo>
                <a:lnTo>
                  <a:pt x="5" y="12"/>
                </a:lnTo>
                <a:lnTo>
                  <a:pt x="1" y="17"/>
                </a:lnTo>
                <a:lnTo>
                  <a:pt x="0" y="22"/>
                </a:lnTo>
                <a:lnTo>
                  <a:pt x="0" y="27"/>
                </a:lnTo>
                <a:lnTo>
                  <a:pt x="13" y="27"/>
                </a:lnTo>
                <a:lnTo>
                  <a:pt x="13" y="25"/>
                </a:lnTo>
                <a:lnTo>
                  <a:pt x="15" y="22"/>
                </a:lnTo>
                <a:lnTo>
                  <a:pt x="16" y="20"/>
                </a:lnTo>
                <a:lnTo>
                  <a:pt x="18" y="17"/>
                </a:lnTo>
                <a:lnTo>
                  <a:pt x="20" y="15"/>
                </a:lnTo>
                <a:lnTo>
                  <a:pt x="21" y="15"/>
                </a:lnTo>
                <a:lnTo>
                  <a:pt x="25" y="14"/>
                </a:lnTo>
                <a:lnTo>
                  <a:pt x="26" y="14"/>
                </a:lnTo>
                <a:lnTo>
                  <a:pt x="26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94" name="Freeform 31"/>
          <p:cNvSpPr>
            <a:spLocks/>
          </p:cNvSpPr>
          <p:nvPr/>
        </p:nvSpPr>
        <p:spPr bwMode="auto">
          <a:xfrm>
            <a:off x="3740150" y="3311525"/>
            <a:ext cx="46038" cy="42863"/>
          </a:xfrm>
          <a:custGeom>
            <a:avLst/>
            <a:gdLst>
              <a:gd name="T0" fmla="*/ 2147483647 w 29"/>
              <a:gd name="T1" fmla="*/ 2147483647 h 27"/>
              <a:gd name="T2" fmla="*/ 2147483647 w 29"/>
              <a:gd name="T3" fmla="*/ 2147483647 h 27"/>
              <a:gd name="T4" fmla="*/ 2147483647 w 29"/>
              <a:gd name="T5" fmla="*/ 2147483647 h 27"/>
              <a:gd name="T6" fmla="*/ 2147483647 w 29"/>
              <a:gd name="T7" fmla="*/ 2147483647 h 27"/>
              <a:gd name="T8" fmla="*/ 2147483647 w 29"/>
              <a:gd name="T9" fmla="*/ 2147483647 h 27"/>
              <a:gd name="T10" fmla="*/ 2147483647 w 29"/>
              <a:gd name="T11" fmla="*/ 2147483647 h 27"/>
              <a:gd name="T12" fmla="*/ 2147483647 w 29"/>
              <a:gd name="T13" fmla="*/ 2147483647 h 27"/>
              <a:gd name="T14" fmla="*/ 2147483647 w 29"/>
              <a:gd name="T15" fmla="*/ 2147483647 h 27"/>
              <a:gd name="T16" fmla="*/ 2147483647 w 29"/>
              <a:gd name="T17" fmla="*/ 0 h 27"/>
              <a:gd name="T18" fmla="*/ 0 w 29"/>
              <a:gd name="T19" fmla="*/ 0 h 27"/>
              <a:gd name="T20" fmla="*/ 0 w 29"/>
              <a:gd name="T21" fmla="*/ 2147483647 h 27"/>
              <a:gd name="T22" fmla="*/ 2147483647 w 29"/>
              <a:gd name="T23" fmla="*/ 2147483647 h 27"/>
              <a:gd name="T24" fmla="*/ 2147483647 w 29"/>
              <a:gd name="T25" fmla="*/ 2147483647 h 27"/>
              <a:gd name="T26" fmla="*/ 2147483647 w 29"/>
              <a:gd name="T27" fmla="*/ 2147483647 h 27"/>
              <a:gd name="T28" fmla="*/ 2147483647 w 29"/>
              <a:gd name="T29" fmla="*/ 2147483647 h 27"/>
              <a:gd name="T30" fmla="*/ 2147483647 w 29"/>
              <a:gd name="T31" fmla="*/ 2147483647 h 27"/>
              <a:gd name="T32" fmla="*/ 2147483647 w 29"/>
              <a:gd name="T33" fmla="*/ 2147483647 h 27"/>
              <a:gd name="T34" fmla="*/ 2147483647 w 29"/>
              <a:gd name="T35" fmla="*/ 2147483647 h 27"/>
              <a:gd name="T36" fmla="*/ 2147483647 w 29"/>
              <a:gd name="T37" fmla="*/ 2147483647 h 27"/>
              <a:gd name="T38" fmla="*/ 2147483647 w 29"/>
              <a:gd name="T39" fmla="*/ 2147483647 h 27"/>
              <a:gd name="T40" fmla="*/ 2147483647 w 29"/>
              <a:gd name="T41" fmla="*/ 2147483647 h 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"/>
              <a:gd name="T64" fmla="*/ 0 h 27"/>
              <a:gd name="T65" fmla="*/ 29 w 29"/>
              <a:gd name="T66" fmla="*/ 27 h 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" h="27">
                <a:moveTo>
                  <a:pt x="29" y="27"/>
                </a:moveTo>
                <a:lnTo>
                  <a:pt x="29" y="27"/>
                </a:lnTo>
                <a:lnTo>
                  <a:pt x="29" y="22"/>
                </a:lnTo>
                <a:lnTo>
                  <a:pt x="27" y="17"/>
                </a:lnTo>
                <a:lnTo>
                  <a:pt x="24" y="12"/>
                </a:lnTo>
                <a:lnTo>
                  <a:pt x="20" y="7"/>
                </a:lnTo>
                <a:lnTo>
                  <a:pt x="17" y="4"/>
                </a:lnTo>
                <a:lnTo>
                  <a:pt x="12" y="2"/>
                </a:lnTo>
                <a:lnTo>
                  <a:pt x="7" y="0"/>
                </a:lnTo>
                <a:lnTo>
                  <a:pt x="0" y="0"/>
                </a:lnTo>
                <a:lnTo>
                  <a:pt x="0" y="14"/>
                </a:lnTo>
                <a:lnTo>
                  <a:pt x="4" y="14"/>
                </a:lnTo>
                <a:lnTo>
                  <a:pt x="7" y="15"/>
                </a:lnTo>
                <a:lnTo>
                  <a:pt x="9" y="15"/>
                </a:lnTo>
                <a:lnTo>
                  <a:pt x="10" y="17"/>
                </a:lnTo>
                <a:lnTo>
                  <a:pt x="12" y="20"/>
                </a:lnTo>
                <a:lnTo>
                  <a:pt x="14" y="22"/>
                </a:lnTo>
                <a:lnTo>
                  <a:pt x="15" y="25"/>
                </a:lnTo>
                <a:lnTo>
                  <a:pt x="15" y="27"/>
                </a:lnTo>
                <a:lnTo>
                  <a:pt x="29" y="27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95" name="Freeform 32"/>
          <p:cNvSpPr>
            <a:spLocks/>
          </p:cNvSpPr>
          <p:nvPr/>
        </p:nvSpPr>
        <p:spPr bwMode="auto">
          <a:xfrm>
            <a:off x="3740150" y="3354388"/>
            <a:ext cx="46038" cy="44450"/>
          </a:xfrm>
          <a:custGeom>
            <a:avLst/>
            <a:gdLst>
              <a:gd name="T0" fmla="*/ 0 w 29"/>
              <a:gd name="T1" fmla="*/ 2147483647 h 28"/>
              <a:gd name="T2" fmla="*/ 0 w 29"/>
              <a:gd name="T3" fmla="*/ 2147483647 h 28"/>
              <a:gd name="T4" fmla="*/ 2147483647 w 29"/>
              <a:gd name="T5" fmla="*/ 2147483647 h 28"/>
              <a:gd name="T6" fmla="*/ 2147483647 w 29"/>
              <a:gd name="T7" fmla="*/ 2147483647 h 28"/>
              <a:gd name="T8" fmla="*/ 2147483647 w 29"/>
              <a:gd name="T9" fmla="*/ 2147483647 h 28"/>
              <a:gd name="T10" fmla="*/ 2147483647 w 29"/>
              <a:gd name="T11" fmla="*/ 2147483647 h 28"/>
              <a:gd name="T12" fmla="*/ 2147483647 w 29"/>
              <a:gd name="T13" fmla="*/ 2147483647 h 28"/>
              <a:gd name="T14" fmla="*/ 2147483647 w 29"/>
              <a:gd name="T15" fmla="*/ 2147483647 h 28"/>
              <a:gd name="T16" fmla="*/ 2147483647 w 29"/>
              <a:gd name="T17" fmla="*/ 2147483647 h 28"/>
              <a:gd name="T18" fmla="*/ 2147483647 w 29"/>
              <a:gd name="T19" fmla="*/ 0 h 28"/>
              <a:gd name="T20" fmla="*/ 2147483647 w 29"/>
              <a:gd name="T21" fmla="*/ 0 h 28"/>
              <a:gd name="T22" fmla="*/ 2147483647 w 29"/>
              <a:gd name="T23" fmla="*/ 2147483647 h 28"/>
              <a:gd name="T24" fmla="*/ 2147483647 w 29"/>
              <a:gd name="T25" fmla="*/ 2147483647 h 28"/>
              <a:gd name="T26" fmla="*/ 2147483647 w 29"/>
              <a:gd name="T27" fmla="*/ 2147483647 h 28"/>
              <a:gd name="T28" fmla="*/ 2147483647 w 29"/>
              <a:gd name="T29" fmla="*/ 2147483647 h 28"/>
              <a:gd name="T30" fmla="*/ 2147483647 w 29"/>
              <a:gd name="T31" fmla="*/ 2147483647 h 28"/>
              <a:gd name="T32" fmla="*/ 2147483647 w 29"/>
              <a:gd name="T33" fmla="*/ 2147483647 h 28"/>
              <a:gd name="T34" fmla="*/ 2147483647 w 29"/>
              <a:gd name="T35" fmla="*/ 2147483647 h 28"/>
              <a:gd name="T36" fmla="*/ 0 w 29"/>
              <a:gd name="T37" fmla="*/ 2147483647 h 28"/>
              <a:gd name="T38" fmla="*/ 0 w 29"/>
              <a:gd name="T39" fmla="*/ 2147483647 h 28"/>
              <a:gd name="T40" fmla="*/ 0 w 29"/>
              <a:gd name="T41" fmla="*/ 2147483647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"/>
              <a:gd name="T64" fmla="*/ 0 h 28"/>
              <a:gd name="T65" fmla="*/ 29 w 29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" h="28">
                <a:moveTo>
                  <a:pt x="0" y="28"/>
                </a:moveTo>
                <a:lnTo>
                  <a:pt x="0" y="28"/>
                </a:lnTo>
                <a:lnTo>
                  <a:pt x="7" y="28"/>
                </a:lnTo>
                <a:lnTo>
                  <a:pt x="12" y="27"/>
                </a:lnTo>
                <a:lnTo>
                  <a:pt x="17" y="23"/>
                </a:lnTo>
                <a:lnTo>
                  <a:pt x="20" y="20"/>
                </a:lnTo>
                <a:lnTo>
                  <a:pt x="24" y="17"/>
                </a:lnTo>
                <a:lnTo>
                  <a:pt x="27" y="12"/>
                </a:lnTo>
                <a:lnTo>
                  <a:pt x="29" y="7"/>
                </a:lnTo>
                <a:lnTo>
                  <a:pt x="29" y="0"/>
                </a:lnTo>
                <a:lnTo>
                  <a:pt x="15" y="0"/>
                </a:lnTo>
                <a:lnTo>
                  <a:pt x="15" y="3"/>
                </a:lnTo>
                <a:lnTo>
                  <a:pt x="14" y="7"/>
                </a:lnTo>
                <a:lnTo>
                  <a:pt x="12" y="8"/>
                </a:lnTo>
                <a:lnTo>
                  <a:pt x="10" y="10"/>
                </a:lnTo>
                <a:lnTo>
                  <a:pt x="9" y="12"/>
                </a:lnTo>
                <a:lnTo>
                  <a:pt x="7" y="13"/>
                </a:lnTo>
                <a:lnTo>
                  <a:pt x="4" y="13"/>
                </a:lnTo>
                <a:lnTo>
                  <a:pt x="0" y="15"/>
                </a:lnTo>
                <a:lnTo>
                  <a:pt x="0" y="28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96" name="Freeform 33"/>
          <p:cNvSpPr>
            <a:spLocks/>
          </p:cNvSpPr>
          <p:nvPr/>
        </p:nvSpPr>
        <p:spPr bwMode="auto">
          <a:xfrm>
            <a:off x="5278438" y="2171700"/>
            <a:ext cx="65087" cy="66675"/>
          </a:xfrm>
          <a:custGeom>
            <a:avLst/>
            <a:gdLst>
              <a:gd name="T0" fmla="*/ 2147483647 w 41"/>
              <a:gd name="T1" fmla="*/ 2147483647 h 42"/>
              <a:gd name="T2" fmla="*/ 2147483647 w 41"/>
              <a:gd name="T3" fmla="*/ 2147483647 h 42"/>
              <a:gd name="T4" fmla="*/ 2147483647 w 41"/>
              <a:gd name="T5" fmla="*/ 2147483647 h 42"/>
              <a:gd name="T6" fmla="*/ 2147483647 w 41"/>
              <a:gd name="T7" fmla="*/ 2147483647 h 42"/>
              <a:gd name="T8" fmla="*/ 2147483647 w 41"/>
              <a:gd name="T9" fmla="*/ 2147483647 h 42"/>
              <a:gd name="T10" fmla="*/ 2147483647 w 41"/>
              <a:gd name="T11" fmla="*/ 2147483647 h 42"/>
              <a:gd name="T12" fmla="*/ 2147483647 w 41"/>
              <a:gd name="T13" fmla="*/ 2147483647 h 42"/>
              <a:gd name="T14" fmla="*/ 0 w 41"/>
              <a:gd name="T15" fmla="*/ 2147483647 h 42"/>
              <a:gd name="T16" fmla="*/ 0 w 41"/>
              <a:gd name="T17" fmla="*/ 2147483647 h 42"/>
              <a:gd name="T18" fmla="*/ 0 w 41"/>
              <a:gd name="T19" fmla="*/ 2147483647 h 42"/>
              <a:gd name="T20" fmla="*/ 2147483647 w 41"/>
              <a:gd name="T21" fmla="*/ 2147483647 h 42"/>
              <a:gd name="T22" fmla="*/ 2147483647 w 41"/>
              <a:gd name="T23" fmla="*/ 2147483647 h 42"/>
              <a:gd name="T24" fmla="*/ 2147483647 w 41"/>
              <a:gd name="T25" fmla="*/ 2147483647 h 42"/>
              <a:gd name="T26" fmla="*/ 2147483647 w 41"/>
              <a:gd name="T27" fmla="*/ 2147483647 h 42"/>
              <a:gd name="T28" fmla="*/ 2147483647 w 41"/>
              <a:gd name="T29" fmla="*/ 2147483647 h 42"/>
              <a:gd name="T30" fmla="*/ 2147483647 w 41"/>
              <a:gd name="T31" fmla="*/ 0 h 42"/>
              <a:gd name="T32" fmla="*/ 2147483647 w 41"/>
              <a:gd name="T33" fmla="*/ 0 h 42"/>
              <a:gd name="T34" fmla="*/ 2147483647 w 41"/>
              <a:gd name="T35" fmla="*/ 0 h 42"/>
              <a:gd name="T36" fmla="*/ 2147483647 w 41"/>
              <a:gd name="T37" fmla="*/ 2147483647 h 42"/>
              <a:gd name="T38" fmla="*/ 2147483647 w 41"/>
              <a:gd name="T39" fmla="*/ 2147483647 h 42"/>
              <a:gd name="T40" fmla="*/ 2147483647 w 41"/>
              <a:gd name="T41" fmla="*/ 2147483647 h 42"/>
              <a:gd name="T42" fmla="*/ 2147483647 w 41"/>
              <a:gd name="T43" fmla="*/ 2147483647 h 42"/>
              <a:gd name="T44" fmla="*/ 2147483647 w 41"/>
              <a:gd name="T45" fmla="*/ 2147483647 h 42"/>
              <a:gd name="T46" fmla="*/ 2147483647 w 41"/>
              <a:gd name="T47" fmla="*/ 2147483647 h 42"/>
              <a:gd name="T48" fmla="*/ 2147483647 w 41"/>
              <a:gd name="T49" fmla="*/ 2147483647 h 42"/>
              <a:gd name="T50" fmla="*/ 2147483647 w 41"/>
              <a:gd name="T51" fmla="*/ 2147483647 h 42"/>
              <a:gd name="T52" fmla="*/ 2147483647 w 41"/>
              <a:gd name="T53" fmla="*/ 2147483647 h 42"/>
              <a:gd name="T54" fmla="*/ 2147483647 w 41"/>
              <a:gd name="T55" fmla="*/ 2147483647 h 42"/>
              <a:gd name="T56" fmla="*/ 2147483647 w 41"/>
              <a:gd name="T57" fmla="*/ 2147483647 h 42"/>
              <a:gd name="T58" fmla="*/ 2147483647 w 41"/>
              <a:gd name="T59" fmla="*/ 2147483647 h 42"/>
              <a:gd name="T60" fmla="*/ 2147483647 w 41"/>
              <a:gd name="T61" fmla="*/ 2147483647 h 42"/>
              <a:gd name="T62" fmla="*/ 2147483647 w 41"/>
              <a:gd name="T63" fmla="*/ 2147483647 h 42"/>
              <a:gd name="T64" fmla="*/ 2147483647 w 41"/>
              <a:gd name="T65" fmla="*/ 2147483647 h 4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1"/>
              <a:gd name="T100" fmla="*/ 0 h 42"/>
              <a:gd name="T101" fmla="*/ 41 w 41"/>
              <a:gd name="T102" fmla="*/ 42 h 4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1" h="42">
                <a:moveTo>
                  <a:pt x="20" y="42"/>
                </a:moveTo>
                <a:lnTo>
                  <a:pt x="16" y="42"/>
                </a:lnTo>
                <a:lnTo>
                  <a:pt x="13" y="40"/>
                </a:lnTo>
                <a:lnTo>
                  <a:pt x="8" y="38"/>
                </a:lnTo>
                <a:lnTo>
                  <a:pt x="6" y="37"/>
                </a:lnTo>
                <a:lnTo>
                  <a:pt x="3" y="33"/>
                </a:lnTo>
                <a:lnTo>
                  <a:pt x="1" y="30"/>
                </a:lnTo>
                <a:lnTo>
                  <a:pt x="0" y="25"/>
                </a:lnTo>
                <a:lnTo>
                  <a:pt x="0" y="22"/>
                </a:lnTo>
                <a:lnTo>
                  <a:pt x="0" y="17"/>
                </a:lnTo>
                <a:lnTo>
                  <a:pt x="1" y="13"/>
                </a:lnTo>
                <a:lnTo>
                  <a:pt x="3" y="10"/>
                </a:lnTo>
                <a:lnTo>
                  <a:pt x="6" y="7"/>
                </a:lnTo>
                <a:lnTo>
                  <a:pt x="8" y="3"/>
                </a:lnTo>
                <a:lnTo>
                  <a:pt x="13" y="2"/>
                </a:lnTo>
                <a:lnTo>
                  <a:pt x="16" y="0"/>
                </a:lnTo>
                <a:lnTo>
                  <a:pt x="20" y="0"/>
                </a:lnTo>
                <a:lnTo>
                  <a:pt x="25" y="0"/>
                </a:lnTo>
                <a:lnTo>
                  <a:pt x="28" y="2"/>
                </a:lnTo>
                <a:lnTo>
                  <a:pt x="31" y="3"/>
                </a:lnTo>
                <a:lnTo>
                  <a:pt x="35" y="7"/>
                </a:lnTo>
                <a:lnTo>
                  <a:pt x="38" y="10"/>
                </a:lnTo>
                <a:lnTo>
                  <a:pt x="40" y="13"/>
                </a:lnTo>
                <a:lnTo>
                  <a:pt x="41" y="17"/>
                </a:lnTo>
                <a:lnTo>
                  <a:pt x="41" y="22"/>
                </a:lnTo>
                <a:lnTo>
                  <a:pt x="41" y="25"/>
                </a:lnTo>
                <a:lnTo>
                  <a:pt x="40" y="30"/>
                </a:lnTo>
                <a:lnTo>
                  <a:pt x="38" y="33"/>
                </a:lnTo>
                <a:lnTo>
                  <a:pt x="35" y="37"/>
                </a:lnTo>
                <a:lnTo>
                  <a:pt x="31" y="38"/>
                </a:lnTo>
                <a:lnTo>
                  <a:pt x="28" y="40"/>
                </a:lnTo>
                <a:lnTo>
                  <a:pt x="25" y="42"/>
                </a:lnTo>
                <a:lnTo>
                  <a:pt x="20" y="42"/>
                </a:lnTo>
                <a:close/>
              </a:path>
            </a:pathLst>
          </a:custGeom>
          <a:solidFill>
            <a:srgbClr val="2662A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97" name="Freeform 34"/>
          <p:cNvSpPr>
            <a:spLocks/>
          </p:cNvSpPr>
          <p:nvPr/>
        </p:nvSpPr>
        <p:spPr bwMode="auto">
          <a:xfrm>
            <a:off x="5267325" y="2206625"/>
            <a:ext cx="42863" cy="41275"/>
          </a:xfrm>
          <a:custGeom>
            <a:avLst/>
            <a:gdLst>
              <a:gd name="T0" fmla="*/ 0 w 27"/>
              <a:gd name="T1" fmla="*/ 0 h 26"/>
              <a:gd name="T2" fmla="*/ 0 w 27"/>
              <a:gd name="T3" fmla="*/ 0 h 26"/>
              <a:gd name="T4" fmla="*/ 0 w 27"/>
              <a:gd name="T5" fmla="*/ 2147483647 h 26"/>
              <a:gd name="T6" fmla="*/ 2147483647 w 27"/>
              <a:gd name="T7" fmla="*/ 2147483647 h 26"/>
              <a:gd name="T8" fmla="*/ 2147483647 w 27"/>
              <a:gd name="T9" fmla="*/ 2147483647 h 26"/>
              <a:gd name="T10" fmla="*/ 2147483647 w 27"/>
              <a:gd name="T11" fmla="*/ 2147483647 h 26"/>
              <a:gd name="T12" fmla="*/ 2147483647 w 27"/>
              <a:gd name="T13" fmla="*/ 2147483647 h 26"/>
              <a:gd name="T14" fmla="*/ 2147483647 w 27"/>
              <a:gd name="T15" fmla="*/ 2147483647 h 26"/>
              <a:gd name="T16" fmla="*/ 2147483647 w 27"/>
              <a:gd name="T17" fmla="*/ 2147483647 h 26"/>
              <a:gd name="T18" fmla="*/ 2147483647 w 27"/>
              <a:gd name="T19" fmla="*/ 2147483647 h 26"/>
              <a:gd name="T20" fmla="*/ 2147483647 w 27"/>
              <a:gd name="T21" fmla="*/ 2147483647 h 26"/>
              <a:gd name="T22" fmla="*/ 2147483647 w 27"/>
              <a:gd name="T23" fmla="*/ 2147483647 h 26"/>
              <a:gd name="T24" fmla="*/ 2147483647 w 27"/>
              <a:gd name="T25" fmla="*/ 2147483647 h 26"/>
              <a:gd name="T26" fmla="*/ 2147483647 w 27"/>
              <a:gd name="T27" fmla="*/ 2147483647 h 26"/>
              <a:gd name="T28" fmla="*/ 2147483647 w 27"/>
              <a:gd name="T29" fmla="*/ 2147483647 h 26"/>
              <a:gd name="T30" fmla="*/ 2147483647 w 27"/>
              <a:gd name="T31" fmla="*/ 2147483647 h 26"/>
              <a:gd name="T32" fmla="*/ 2147483647 w 27"/>
              <a:gd name="T33" fmla="*/ 2147483647 h 26"/>
              <a:gd name="T34" fmla="*/ 2147483647 w 27"/>
              <a:gd name="T35" fmla="*/ 2147483647 h 26"/>
              <a:gd name="T36" fmla="*/ 2147483647 w 27"/>
              <a:gd name="T37" fmla="*/ 0 h 26"/>
              <a:gd name="T38" fmla="*/ 2147483647 w 27"/>
              <a:gd name="T39" fmla="*/ 0 h 26"/>
              <a:gd name="T40" fmla="*/ 0 w 27"/>
              <a:gd name="T41" fmla="*/ 0 h 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"/>
              <a:gd name="T64" fmla="*/ 0 h 26"/>
              <a:gd name="T65" fmla="*/ 27 w 27"/>
              <a:gd name="T66" fmla="*/ 26 h 2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" h="26">
                <a:moveTo>
                  <a:pt x="0" y="0"/>
                </a:moveTo>
                <a:lnTo>
                  <a:pt x="0" y="0"/>
                </a:lnTo>
                <a:lnTo>
                  <a:pt x="0" y="5"/>
                </a:lnTo>
                <a:lnTo>
                  <a:pt x="2" y="10"/>
                </a:lnTo>
                <a:lnTo>
                  <a:pt x="5" y="15"/>
                </a:lnTo>
                <a:lnTo>
                  <a:pt x="8" y="20"/>
                </a:lnTo>
                <a:lnTo>
                  <a:pt x="12" y="23"/>
                </a:lnTo>
                <a:lnTo>
                  <a:pt x="17" y="25"/>
                </a:lnTo>
                <a:lnTo>
                  <a:pt x="22" y="26"/>
                </a:lnTo>
                <a:lnTo>
                  <a:pt x="27" y="26"/>
                </a:lnTo>
                <a:lnTo>
                  <a:pt x="27" y="13"/>
                </a:lnTo>
                <a:lnTo>
                  <a:pt x="25" y="13"/>
                </a:lnTo>
                <a:lnTo>
                  <a:pt x="22" y="11"/>
                </a:lnTo>
                <a:lnTo>
                  <a:pt x="20" y="11"/>
                </a:lnTo>
                <a:lnTo>
                  <a:pt x="18" y="10"/>
                </a:lnTo>
                <a:lnTo>
                  <a:pt x="17" y="6"/>
                </a:lnTo>
                <a:lnTo>
                  <a:pt x="15" y="5"/>
                </a:lnTo>
                <a:lnTo>
                  <a:pt x="13" y="1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98" name="Freeform 35"/>
          <p:cNvSpPr>
            <a:spLocks/>
          </p:cNvSpPr>
          <p:nvPr/>
        </p:nvSpPr>
        <p:spPr bwMode="auto">
          <a:xfrm>
            <a:off x="5267325" y="2160588"/>
            <a:ext cx="42863" cy="46037"/>
          </a:xfrm>
          <a:custGeom>
            <a:avLst/>
            <a:gdLst>
              <a:gd name="T0" fmla="*/ 2147483647 w 27"/>
              <a:gd name="T1" fmla="*/ 0 h 29"/>
              <a:gd name="T2" fmla="*/ 2147483647 w 27"/>
              <a:gd name="T3" fmla="*/ 0 h 29"/>
              <a:gd name="T4" fmla="*/ 2147483647 w 27"/>
              <a:gd name="T5" fmla="*/ 0 h 29"/>
              <a:gd name="T6" fmla="*/ 2147483647 w 27"/>
              <a:gd name="T7" fmla="*/ 2147483647 h 29"/>
              <a:gd name="T8" fmla="*/ 2147483647 w 27"/>
              <a:gd name="T9" fmla="*/ 2147483647 h 29"/>
              <a:gd name="T10" fmla="*/ 2147483647 w 27"/>
              <a:gd name="T11" fmla="*/ 2147483647 h 29"/>
              <a:gd name="T12" fmla="*/ 2147483647 w 27"/>
              <a:gd name="T13" fmla="*/ 2147483647 h 29"/>
              <a:gd name="T14" fmla="*/ 2147483647 w 27"/>
              <a:gd name="T15" fmla="*/ 2147483647 h 29"/>
              <a:gd name="T16" fmla="*/ 0 w 27"/>
              <a:gd name="T17" fmla="*/ 2147483647 h 29"/>
              <a:gd name="T18" fmla="*/ 0 w 27"/>
              <a:gd name="T19" fmla="*/ 2147483647 h 29"/>
              <a:gd name="T20" fmla="*/ 2147483647 w 27"/>
              <a:gd name="T21" fmla="*/ 2147483647 h 29"/>
              <a:gd name="T22" fmla="*/ 2147483647 w 27"/>
              <a:gd name="T23" fmla="*/ 2147483647 h 29"/>
              <a:gd name="T24" fmla="*/ 2147483647 w 27"/>
              <a:gd name="T25" fmla="*/ 2147483647 h 29"/>
              <a:gd name="T26" fmla="*/ 2147483647 w 27"/>
              <a:gd name="T27" fmla="*/ 2147483647 h 29"/>
              <a:gd name="T28" fmla="*/ 2147483647 w 27"/>
              <a:gd name="T29" fmla="*/ 2147483647 h 29"/>
              <a:gd name="T30" fmla="*/ 2147483647 w 27"/>
              <a:gd name="T31" fmla="*/ 2147483647 h 29"/>
              <a:gd name="T32" fmla="*/ 2147483647 w 27"/>
              <a:gd name="T33" fmla="*/ 2147483647 h 29"/>
              <a:gd name="T34" fmla="*/ 2147483647 w 27"/>
              <a:gd name="T35" fmla="*/ 2147483647 h 29"/>
              <a:gd name="T36" fmla="*/ 2147483647 w 27"/>
              <a:gd name="T37" fmla="*/ 2147483647 h 29"/>
              <a:gd name="T38" fmla="*/ 2147483647 w 27"/>
              <a:gd name="T39" fmla="*/ 2147483647 h 29"/>
              <a:gd name="T40" fmla="*/ 2147483647 w 27"/>
              <a:gd name="T41" fmla="*/ 0 h 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"/>
              <a:gd name="T64" fmla="*/ 0 h 29"/>
              <a:gd name="T65" fmla="*/ 27 w 27"/>
              <a:gd name="T66" fmla="*/ 29 h 2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" h="29">
                <a:moveTo>
                  <a:pt x="27" y="0"/>
                </a:moveTo>
                <a:lnTo>
                  <a:pt x="27" y="0"/>
                </a:lnTo>
                <a:lnTo>
                  <a:pt x="22" y="0"/>
                </a:lnTo>
                <a:lnTo>
                  <a:pt x="17" y="2"/>
                </a:lnTo>
                <a:lnTo>
                  <a:pt x="12" y="5"/>
                </a:lnTo>
                <a:lnTo>
                  <a:pt x="8" y="9"/>
                </a:lnTo>
                <a:lnTo>
                  <a:pt x="5" y="12"/>
                </a:lnTo>
                <a:lnTo>
                  <a:pt x="2" y="17"/>
                </a:lnTo>
                <a:lnTo>
                  <a:pt x="0" y="22"/>
                </a:lnTo>
                <a:lnTo>
                  <a:pt x="0" y="29"/>
                </a:lnTo>
                <a:lnTo>
                  <a:pt x="13" y="29"/>
                </a:lnTo>
                <a:lnTo>
                  <a:pt x="13" y="25"/>
                </a:lnTo>
                <a:lnTo>
                  <a:pt x="15" y="22"/>
                </a:lnTo>
                <a:lnTo>
                  <a:pt x="17" y="20"/>
                </a:lnTo>
                <a:lnTo>
                  <a:pt x="18" y="19"/>
                </a:lnTo>
                <a:lnTo>
                  <a:pt x="20" y="17"/>
                </a:lnTo>
                <a:lnTo>
                  <a:pt x="22" y="15"/>
                </a:lnTo>
                <a:lnTo>
                  <a:pt x="25" y="15"/>
                </a:lnTo>
                <a:lnTo>
                  <a:pt x="27" y="14"/>
                </a:lnTo>
                <a:lnTo>
                  <a:pt x="27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99" name="Freeform 36"/>
          <p:cNvSpPr>
            <a:spLocks/>
          </p:cNvSpPr>
          <p:nvPr/>
        </p:nvSpPr>
        <p:spPr bwMode="auto">
          <a:xfrm>
            <a:off x="5310188" y="2160588"/>
            <a:ext cx="44450" cy="46037"/>
          </a:xfrm>
          <a:custGeom>
            <a:avLst/>
            <a:gdLst>
              <a:gd name="T0" fmla="*/ 2147483647 w 28"/>
              <a:gd name="T1" fmla="*/ 2147483647 h 29"/>
              <a:gd name="T2" fmla="*/ 2147483647 w 28"/>
              <a:gd name="T3" fmla="*/ 2147483647 h 29"/>
              <a:gd name="T4" fmla="*/ 2147483647 w 28"/>
              <a:gd name="T5" fmla="*/ 2147483647 h 29"/>
              <a:gd name="T6" fmla="*/ 2147483647 w 28"/>
              <a:gd name="T7" fmla="*/ 2147483647 h 29"/>
              <a:gd name="T8" fmla="*/ 2147483647 w 28"/>
              <a:gd name="T9" fmla="*/ 2147483647 h 29"/>
              <a:gd name="T10" fmla="*/ 2147483647 w 28"/>
              <a:gd name="T11" fmla="*/ 2147483647 h 29"/>
              <a:gd name="T12" fmla="*/ 2147483647 w 28"/>
              <a:gd name="T13" fmla="*/ 2147483647 h 29"/>
              <a:gd name="T14" fmla="*/ 2147483647 w 28"/>
              <a:gd name="T15" fmla="*/ 2147483647 h 29"/>
              <a:gd name="T16" fmla="*/ 2147483647 w 28"/>
              <a:gd name="T17" fmla="*/ 0 h 29"/>
              <a:gd name="T18" fmla="*/ 0 w 28"/>
              <a:gd name="T19" fmla="*/ 0 h 29"/>
              <a:gd name="T20" fmla="*/ 0 w 28"/>
              <a:gd name="T21" fmla="*/ 2147483647 h 29"/>
              <a:gd name="T22" fmla="*/ 2147483647 w 28"/>
              <a:gd name="T23" fmla="*/ 2147483647 h 29"/>
              <a:gd name="T24" fmla="*/ 2147483647 w 28"/>
              <a:gd name="T25" fmla="*/ 2147483647 h 29"/>
              <a:gd name="T26" fmla="*/ 2147483647 w 28"/>
              <a:gd name="T27" fmla="*/ 2147483647 h 29"/>
              <a:gd name="T28" fmla="*/ 2147483647 w 28"/>
              <a:gd name="T29" fmla="*/ 2147483647 h 29"/>
              <a:gd name="T30" fmla="*/ 2147483647 w 28"/>
              <a:gd name="T31" fmla="*/ 2147483647 h 29"/>
              <a:gd name="T32" fmla="*/ 2147483647 w 28"/>
              <a:gd name="T33" fmla="*/ 2147483647 h 29"/>
              <a:gd name="T34" fmla="*/ 2147483647 w 28"/>
              <a:gd name="T35" fmla="*/ 2147483647 h 29"/>
              <a:gd name="T36" fmla="*/ 2147483647 w 28"/>
              <a:gd name="T37" fmla="*/ 2147483647 h 29"/>
              <a:gd name="T38" fmla="*/ 2147483647 w 28"/>
              <a:gd name="T39" fmla="*/ 2147483647 h 29"/>
              <a:gd name="T40" fmla="*/ 2147483647 w 28"/>
              <a:gd name="T41" fmla="*/ 2147483647 h 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"/>
              <a:gd name="T64" fmla="*/ 0 h 29"/>
              <a:gd name="T65" fmla="*/ 28 w 28"/>
              <a:gd name="T66" fmla="*/ 29 h 2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" h="29">
                <a:moveTo>
                  <a:pt x="28" y="29"/>
                </a:moveTo>
                <a:lnTo>
                  <a:pt x="28" y="29"/>
                </a:lnTo>
                <a:lnTo>
                  <a:pt x="28" y="22"/>
                </a:lnTo>
                <a:lnTo>
                  <a:pt x="27" y="17"/>
                </a:lnTo>
                <a:lnTo>
                  <a:pt x="23" y="12"/>
                </a:lnTo>
                <a:lnTo>
                  <a:pt x="20" y="9"/>
                </a:lnTo>
                <a:lnTo>
                  <a:pt x="16" y="5"/>
                </a:lnTo>
                <a:lnTo>
                  <a:pt x="11" y="2"/>
                </a:lnTo>
                <a:lnTo>
                  <a:pt x="6" y="0"/>
                </a:lnTo>
                <a:lnTo>
                  <a:pt x="0" y="0"/>
                </a:lnTo>
                <a:lnTo>
                  <a:pt x="0" y="14"/>
                </a:lnTo>
                <a:lnTo>
                  <a:pt x="3" y="15"/>
                </a:lnTo>
                <a:lnTo>
                  <a:pt x="6" y="15"/>
                </a:lnTo>
                <a:lnTo>
                  <a:pt x="8" y="17"/>
                </a:lnTo>
                <a:lnTo>
                  <a:pt x="10" y="19"/>
                </a:lnTo>
                <a:lnTo>
                  <a:pt x="11" y="20"/>
                </a:lnTo>
                <a:lnTo>
                  <a:pt x="13" y="22"/>
                </a:lnTo>
                <a:lnTo>
                  <a:pt x="15" y="25"/>
                </a:lnTo>
                <a:lnTo>
                  <a:pt x="15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0" name="Freeform 37"/>
          <p:cNvSpPr>
            <a:spLocks/>
          </p:cNvSpPr>
          <p:nvPr/>
        </p:nvSpPr>
        <p:spPr bwMode="auto">
          <a:xfrm>
            <a:off x="5310188" y="2206625"/>
            <a:ext cx="44450" cy="41275"/>
          </a:xfrm>
          <a:custGeom>
            <a:avLst/>
            <a:gdLst>
              <a:gd name="T0" fmla="*/ 0 w 28"/>
              <a:gd name="T1" fmla="*/ 2147483647 h 26"/>
              <a:gd name="T2" fmla="*/ 0 w 28"/>
              <a:gd name="T3" fmla="*/ 2147483647 h 26"/>
              <a:gd name="T4" fmla="*/ 2147483647 w 28"/>
              <a:gd name="T5" fmla="*/ 2147483647 h 26"/>
              <a:gd name="T6" fmla="*/ 2147483647 w 28"/>
              <a:gd name="T7" fmla="*/ 2147483647 h 26"/>
              <a:gd name="T8" fmla="*/ 2147483647 w 28"/>
              <a:gd name="T9" fmla="*/ 2147483647 h 26"/>
              <a:gd name="T10" fmla="*/ 2147483647 w 28"/>
              <a:gd name="T11" fmla="*/ 2147483647 h 26"/>
              <a:gd name="T12" fmla="*/ 2147483647 w 28"/>
              <a:gd name="T13" fmla="*/ 2147483647 h 26"/>
              <a:gd name="T14" fmla="*/ 2147483647 w 28"/>
              <a:gd name="T15" fmla="*/ 2147483647 h 26"/>
              <a:gd name="T16" fmla="*/ 2147483647 w 28"/>
              <a:gd name="T17" fmla="*/ 2147483647 h 26"/>
              <a:gd name="T18" fmla="*/ 2147483647 w 28"/>
              <a:gd name="T19" fmla="*/ 0 h 26"/>
              <a:gd name="T20" fmla="*/ 2147483647 w 28"/>
              <a:gd name="T21" fmla="*/ 0 h 26"/>
              <a:gd name="T22" fmla="*/ 2147483647 w 28"/>
              <a:gd name="T23" fmla="*/ 2147483647 h 26"/>
              <a:gd name="T24" fmla="*/ 2147483647 w 28"/>
              <a:gd name="T25" fmla="*/ 2147483647 h 26"/>
              <a:gd name="T26" fmla="*/ 2147483647 w 28"/>
              <a:gd name="T27" fmla="*/ 2147483647 h 26"/>
              <a:gd name="T28" fmla="*/ 2147483647 w 28"/>
              <a:gd name="T29" fmla="*/ 2147483647 h 26"/>
              <a:gd name="T30" fmla="*/ 2147483647 w 28"/>
              <a:gd name="T31" fmla="*/ 2147483647 h 26"/>
              <a:gd name="T32" fmla="*/ 2147483647 w 28"/>
              <a:gd name="T33" fmla="*/ 2147483647 h 26"/>
              <a:gd name="T34" fmla="*/ 2147483647 w 28"/>
              <a:gd name="T35" fmla="*/ 2147483647 h 26"/>
              <a:gd name="T36" fmla="*/ 0 w 28"/>
              <a:gd name="T37" fmla="*/ 2147483647 h 26"/>
              <a:gd name="T38" fmla="*/ 0 w 28"/>
              <a:gd name="T39" fmla="*/ 2147483647 h 26"/>
              <a:gd name="T40" fmla="*/ 0 w 28"/>
              <a:gd name="T41" fmla="*/ 2147483647 h 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"/>
              <a:gd name="T64" fmla="*/ 0 h 26"/>
              <a:gd name="T65" fmla="*/ 28 w 28"/>
              <a:gd name="T66" fmla="*/ 26 h 2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" h="26">
                <a:moveTo>
                  <a:pt x="0" y="26"/>
                </a:moveTo>
                <a:lnTo>
                  <a:pt x="0" y="26"/>
                </a:lnTo>
                <a:lnTo>
                  <a:pt x="6" y="26"/>
                </a:lnTo>
                <a:lnTo>
                  <a:pt x="11" y="25"/>
                </a:lnTo>
                <a:lnTo>
                  <a:pt x="16" y="23"/>
                </a:lnTo>
                <a:lnTo>
                  <a:pt x="20" y="20"/>
                </a:lnTo>
                <a:lnTo>
                  <a:pt x="23" y="15"/>
                </a:lnTo>
                <a:lnTo>
                  <a:pt x="27" y="10"/>
                </a:lnTo>
                <a:lnTo>
                  <a:pt x="28" y="5"/>
                </a:lnTo>
                <a:lnTo>
                  <a:pt x="28" y="0"/>
                </a:lnTo>
                <a:lnTo>
                  <a:pt x="15" y="0"/>
                </a:lnTo>
                <a:lnTo>
                  <a:pt x="15" y="1"/>
                </a:lnTo>
                <a:lnTo>
                  <a:pt x="13" y="5"/>
                </a:lnTo>
                <a:lnTo>
                  <a:pt x="11" y="6"/>
                </a:lnTo>
                <a:lnTo>
                  <a:pt x="10" y="10"/>
                </a:lnTo>
                <a:lnTo>
                  <a:pt x="8" y="11"/>
                </a:lnTo>
                <a:lnTo>
                  <a:pt x="6" y="11"/>
                </a:lnTo>
                <a:lnTo>
                  <a:pt x="3" y="13"/>
                </a:lnTo>
                <a:lnTo>
                  <a:pt x="0" y="13"/>
                </a:lnTo>
                <a:lnTo>
                  <a:pt x="0" y="26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1" name="Freeform 38"/>
          <p:cNvSpPr>
            <a:spLocks/>
          </p:cNvSpPr>
          <p:nvPr/>
        </p:nvSpPr>
        <p:spPr bwMode="auto">
          <a:xfrm>
            <a:off x="6846888" y="1752600"/>
            <a:ext cx="66675" cy="66675"/>
          </a:xfrm>
          <a:custGeom>
            <a:avLst/>
            <a:gdLst>
              <a:gd name="T0" fmla="*/ 2147483647 w 42"/>
              <a:gd name="T1" fmla="*/ 2147483647 h 42"/>
              <a:gd name="T2" fmla="*/ 2147483647 w 42"/>
              <a:gd name="T3" fmla="*/ 2147483647 h 42"/>
              <a:gd name="T4" fmla="*/ 2147483647 w 42"/>
              <a:gd name="T5" fmla="*/ 2147483647 h 42"/>
              <a:gd name="T6" fmla="*/ 2147483647 w 42"/>
              <a:gd name="T7" fmla="*/ 2147483647 h 42"/>
              <a:gd name="T8" fmla="*/ 2147483647 w 42"/>
              <a:gd name="T9" fmla="*/ 2147483647 h 42"/>
              <a:gd name="T10" fmla="*/ 2147483647 w 42"/>
              <a:gd name="T11" fmla="*/ 2147483647 h 42"/>
              <a:gd name="T12" fmla="*/ 2147483647 w 42"/>
              <a:gd name="T13" fmla="*/ 2147483647 h 42"/>
              <a:gd name="T14" fmla="*/ 0 w 42"/>
              <a:gd name="T15" fmla="*/ 2147483647 h 42"/>
              <a:gd name="T16" fmla="*/ 0 w 42"/>
              <a:gd name="T17" fmla="*/ 2147483647 h 42"/>
              <a:gd name="T18" fmla="*/ 0 w 42"/>
              <a:gd name="T19" fmla="*/ 2147483647 h 42"/>
              <a:gd name="T20" fmla="*/ 2147483647 w 42"/>
              <a:gd name="T21" fmla="*/ 2147483647 h 42"/>
              <a:gd name="T22" fmla="*/ 2147483647 w 42"/>
              <a:gd name="T23" fmla="*/ 2147483647 h 42"/>
              <a:gd name="T24" fmla="*/ 2147483647 w 42"/>
              <a:gd name="T25" fmla="*/ 2147483647 h 42"/>
              <a:gd name="T26" fmla="*/ 2147483647 w 42"/>
              <a:gd name="T27" fmla="*/ 2147483647 h 42"/>
              <a:gd name="T28" fmla="*/ 2147483647 w 42"/>
              <a:gd name="T29" fmla="*/ 2147483647 h 42"/>
              <a:gd name="T30" fmla="*/ 2147483647 w 42"/>
              <a:gd name="T31" fmla="*/ 0 h 42"/>
              <a:gd name="T32" fmla="*/ 2147483647 w 42"/>
              <a:gd name="T33" fmla="*/ 0 h 42"/>
              <a:gd name="T34" fmla="*/ 2147483647 w 42"/>
              <a:gd name="T35" fmla="*/ 0 h 42"/>
              <a:gd name="T36" fmla="*/ 2147483647 w 42"/>
              <a:gd name="T37" fmla="*/ 2147483647 h 42"/>
              <a:gd name="T38" fmla="*/ 2147483647 w 42"/>
              <a:gd name="T39" fmla="*/ 2147483647 h 42"/>
              <a:gd name="T40" fmla="*/ 2147483647 w 42"/>
              <a:gd name="T41" fmla="*/ 2147483647 h 42"/>
              <a:gd name="T42" fmla="*/ 2147483647 w 42"/>
              <a:gd name="T43" fmla="*/ 2147483647 h 42"/>
              <a:gd name="T44" fmla="*/ 2147483647 w 42"/>
              <a:gd name="T45" fmla="*/ 2147483647 h 42"/>
              <a:gd name="T46" fmla="*/ 2147483647 w 42"/>
              <a:gd name="T47" fmla="*/ 2147483647 h 42"/>
              <a:gd name="T48" fmla="*/ 2147483647 w 42"/>
              <a:gd name="T49" fmla="*/ 2147483647 h 42"/>
              <a:gd name="T50" fmla="*/ 2147483647 w 42"/>
              <a:gd name="T51" fmla="*/ 2147483647 h 42"/>
              <a:gd name="T52" fmla="*/ 2147483647 w 42"/>
              <a:gd name="T53" fmla="*/ 2147483647 h 42"/>
              <a:gd name="T54" fmla="*/ 2147483647 w 42"/>
              <a:gd name="T55" fmla="*/ 2147483647 h 42"/>
              <a:gd name="T56" fmla="*/ 2147483647 w 42"/>
              <a:gd name="T57" fmla="*/ 2147483647 h 42"/>
              <a:gd name="T58" fmla="*/ 2147483647 w 42"/>
              <a:gd name="T59" fmla="*/ 2147483647 h 42"/>
              <a:gd name="T60" fmla="*/ 2147483647 w 42"/>
              <a:gd name="T61" fmla="*/ 2147483647 h 42"/>
              <a:gd name="T62" fmla="*/ 2147483647 w 42"/>
              <a:gd name="T63" fmla="*/ 2147483647 h 42"/>
              <a:gd name="T64" fmla="*/ 2147483647 w 42"/>
              <a:gd name="T65" fmla="*/ 2147483647 h 4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2"/>
              <a:gd name="T100" fmla="*/ 0 h 42"/>
              <a:gd name="T101" fmla="*/ 42 w 42"/>
              <a:gd name="T102" fmla="*/ 42 h 4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2" h="42">
                <a:moveTo>
                  <a:pt x="20" y="42"/>
                </a:moveTo>
                <a:lnTo>
                  <a:pt x="17" y="42"/>
                </a:lnTo>
                <a:lnTo>
                  <a:pt x="13" y="40"/>
                </a:lnTo>
                <a:lnTo>
                  <a:pt x="8" y="38"/>
                </a:lnTo>
                <a:lnTo>
                  <a:pt x="7" y="35"/>
                </a:lnTo>
                <a:lnTo>
                  <a:pt x="3" y="32"/>
                </a:lnTo>
                <a:lnTo>
                  <a:pt x="2" y="28"/>
                </a:lnTo>
                <a:lnTo>
                  <a:pt x="0" y="25"/>
                </a:lnTo>
                <a:lnTo>
                  <a:pt x="0" y="20"/>
                </a:lnTo>
                <a:lnTo>
                  <a:pt x="0" y="17"/>
                </a:lnTo>
                <a:lnTo>
                  <a:pt x="2" y="12"/>
                </a:lnTo>
                <a:lnTo>
                  <a:pt x="3" y="8"/>
                </a:lnTo>
                <a:lnTo>
                  <a:pt x="7" y="5"/>
                </a:lnTo>
                <a:lnTo>
                  <a:pt x="8" y="3"/>
                </a:lnTo>
                <a:lnTo>
                  <a:pt x="13" y="2"/>
                </a:lnTo>
                <a:lnTo>
                  <a:pt x="17" y="0"/>
                </a:lnTo>
                <a:lnTo>
                  <a:pt x="20" y="0"/>
                </a:lnTo>
                <a:lnTo>
                  <a:pt x="25" y="0"/>
                </a:lnTo>
                <a:lnTo>
                  <a:pt x="28" y="2"/>
                </a:lnTo>
                <a:lnTo>
                  <a:pt x="32" y="3"/>
                </a:lnTo>
                <a:lnTo>
                  <a:pt x="35" y="5"/>
                </a:lnTo>
                <a:lnTo>
                  <a:pt x="38" y="8"/>
                </a:lnTo>
                <a:lnTo>
                  <a:pt x="40" y="12"/>
                </a:lnTo>
                <a:lnTo>
                  <a:pt x="42" y="17"/>
                </a:lnTo>
                <a:lnTo>
                  <a:pt x="42" y="20"/>
                </a:lnTo>
                <a:lnTo>
                  <a:pt x="42" y="25"/>
                </a:lnTo>
                <a:lnTo>
                  <a:pt x="40" y="28"/>
                </a:lnTo>
                <a:lnTo>
                  <a:pt x="38" y="32"/>
                </a:lnTo>
                <a:lnTo>
                  <a:pt x="35" y="35"/>
                </a:lnTo>
                <a:lnTo>
                  <a:pt x="32" y="38"/>
                </a:lnTo>
                <a:lnTo>
                  <a:pt x="28" y="40"/>
                </a:lnTo>
                <a:lnTo>
                  <a:pt x="25" y="42"/>
                </a:lnTo>
                <a:lnTo>
                  <a:pt x="20" y="42"/>
                </a:lnTo>
                <a:close/>
              </a:path>
            </a:pathLst>
          </a:custGeom>
          <a:solidFill>
            <a:srgbClr val="2662A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2" name="Freeform 39"/>
          <p:cNvSpPr>
            <a:spLocks/>
          </p:cNvSpPr>
          <p:nvPr/>
        </p:nvSpPr>
        <p:spPr bwMode="auto">
          <a:xfrm>
            <a:off x="6835775" y="1784350"/>
            <a:ext cx="42863" cy="44450"/>
          </a:xfrm>
          <a:custGeom>
            <a:avLst/>
            <a:gdLst>
              <a:gd name="T0" fmla="*/ 0 w 27"/>
              <a:gd name="T1" fmla="*/ 0 h 28"/>
              <a:gd name="T2" fmla="*/ 0 w 27"/>
              <a:gd name="T3" fmla="*/ 0 h 28"/>
              <a:gd name="T4" fmla="*/ 0 w 27"/>
              <a:gd name="T5" fmla="*/ 2147483647 h 28"/>
              <a:gd name="T6" fmla="*/ 2147483647 w 27"/>
              <a:gd name="T7" fmla="*/ 2147483647 h 28"/>
              <a:gd name="T8" fmla="*/ 2147483647 w 27"/>
              <a:gd name="T9" fmla="*/ 2147483647 h 28"/>
              <a:gd name="T10" fmla="*/ 2147483647 w 27"/>
              <a:gd name="T11" fmla="*/ 2147483647 h 28"/>
              <a:gd name="T12" fmla="*/ 2147483647 w 27"/>
              <a:gd name="T13" fmla="*/ 2147483647 h 28"/>
              <a:gd name="T14" fmla="*/ 2147483647 w 27"/>
              <a:gd name="T15" fmla="*/ 2147483647 h 28"/>
              <a:gd name="T16" fmla="*/ 2147483647 w 27"/>
              <a:gd name="T17" fmla="*/ 2147483647 h 28"/>
              <a:gd name="T18" fmla="*/ 2147483647 w 27"/>
              <a:gd name="T19" fmla="*/ 2147483647 h 28"/>
              <a:gd name="T20" fmla="*/ 2147483647 w 27"/>
              <a:gd name="T21" fmla="*/ 2147483647 h 28"/>
              <a:gd name="T22" fmla="*/ 2147483647 w 27"/>
              <a:gd name="T23" fmla="*/ 2147483647 h 28"/>
              <a:gd name="T24" fmla="*/ 2147483647 w 27"/>
              <a:gd name="T25" fmla="*/ 2147483647 h 28"/>
              <a:gd name="T26" fmla="*/ 2147483647 w 27"/>
              <a:gd name="T27" fmla="*/ 2147483647 h 28"/>
              <a:gd name="T28" fmla="*/ 2147483647 w 27"/>
              <a:gd name="T29" fmla="*/ 2147483647 h 28"/>
              <a:gd name="T30" fmla="*/ 2147483647 w 27"/>
              <a:gd name="T31" fmla="*/ 2147483647 h 28"/>
              <a:gd name="T32" fmla="*/ 2147483647 w 27"/>
              <a:gd name="T33" fmla="*/ 2147483647 h 28"/>
              <a:gd name="T34" fmla="*/ 2147483647 w 27"/>
              <a:gd name="T35" fmla="*/ 2147483647 h 28"/>
              <a:gd name="T36" fmla="*/ 2147483647 w 27"/>
              <a:gd name="T37" fmla="*/ 0 h 28"/>
              <a:gd name="T38" fmla="*/ 2147483647 w 27"/>
              <a:gd name="T39" fmla="*/ 0 h 28"/>
              <a:gd name="T40" fmla="*/ 0 w 27"/>
              <a:gd name="T41" fmla="*/ 0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"/>
              <a:gd name="T64" fmla="*/ 0 h 28"/>
              <a:gd name="T65" fmla="*/ 27 w 27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" h="28">
                <a:moveTo>
                  <a:pt x="0" y="0"/>
                </a:moveTo>
                <a:lnTo>
                  <a:pt x="0" y="0"/>
                </a:lnTo>
                <a:lnTo>
                  <a:pt x="0" y="7"/>
                </a:lnTo>
                <a:lnTo>
                  <a:pt x="2" y="12"/>
                </a:lnTo>
                <a:lnTo>
                  <a:pt x="5" y="17"/>
                </a:lnTo>
                <a:lnTo>
                  <a:pt x="9" y="20"/>
                </a:lnTo>
                <a:lnTo>
                  <a:pt x="12" y="23"/>
                </a:lnTo>
                <a:lnTo>
                  <a:pt x="17" y="27"/>
                </a:lnTo>
                <a:lnTo>
                  <a:pt x="22" y="28"/>
                </a:lnTo>
                <a:lnTo>
                  <a:pt x="27" y="28"/>
                </a:lnTo>
                <a:lnTo>
                  <a:pt x="27" y="15"/>
                </a:lnTo>
                <a:lnTo>
                  <a:pt x="25" y="13"/>
                </a:lnTo>
                <a:lnTo>
                  <a:pt x="22" y="13"/>
                </a:lnTo>
                <a:lnTo>
                  <a:pt x="20" y="12"/>
                </a:lnTo>
                <a:lnTo>
                  <a:pt x="17" y="10"/>
                </a:lnTo>
                <a:lnTo>
                  <a:pt x="15" y="8"/>
                </a:lnTo>
                <a:lnTo>
                  <a:pt x="15" y="7"/>
                </a:lnTo>
                <a:lnTo>
                  <a:pt x="14" y="3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3" name="Freeform 40"/>
          <p:cNvSpPr>
            <a:spLocks/>
          </p:cNvSpPr>
          <p:nvPr/>
        </p:nvSpPr>
        <p:spPr bwMode="auto">
          <a:xfrm>
            <a:off x="6835775" y="1741488"/>
            <a:ext cx="42863" cy="42862"/>
          </a:xfrm>
          <a:custGeom>
            <a:avLst/>
            <a:gdLst>
              <a:gd name="T0" fmla="*/ 2147483647 w 27"/>
              <a:gd name="T1" fmla="*/ 0 h 27"/>
              <a:gd name="T2" fmla="*/ 2147483647 w 27"/>
              <a:gd name="T3" fmla="*/ 0 h 27"/>
              <a:gd name="T4" fmla="*/ 2147483647 w 27"/>
              <a:gd name="T5" fmla="*/ 0 h 27"/>
              <a:gd name="T6" fmla="*/ 2147483647 w 27"/>
              <a:gd name="T7" fmla="*/ 2147483647 h 27"/>
              <a:gd name="T8" fmla="*/ 2147483647 w 27"/>
              <a:gd name="T9" fmla="*/ 2147483647 h 27"/>
              <a:gd name="T10" fmla="*/ 2147483647 w 27"/>
              <a:gd name="T11" fmla="*/ 2147483647 h 27"/>
              <a:gd name="T12" fmla="*/ 2147483647 w 27"/>
              <a:gd name="T13" fmla="*/ 2147483647 h 27"/>
              <a:gd name="T14" fmla="*/ 2147483647 w 27"/>
              <a:gd name="T15" fmla="*/ 2147483647 h 27"/>
              <a:gd name="T16" fmla="*/ 0 w 27"/>
              <a:gd name="T17" fmla="*/ 2147483647 h 27"/>
              <a:gd name="T18" fmla="*/ 0 w 27"/>
              <a:gd name="T19" fmla="*/ 2147483647 h 27"/>
              <a:gd name="T20" fmla="*/ 2147483647 w 27"/>
              <a:gd name="T21" fmla="*/ 2147483647 h 27"/>
              <a:gd name="T22" fmla="*/ 2147483647 w 27"/>
              <a:gd name="T23" fmla="*/ 2147483647 h 27"/>
              <a:gd name="T24" fmla="*/ 2147483647 w 27"/>
              <a:gd name="T25" fmla="*/ 2147483647 h 27"/>
              <a:gd name="T26" fmla="*/ 2147483647 w 27"/>
              <a:gd name="T27" fmla="*/ 2147483647 h 27"/>
              <a:gd name="T28" fmla="*/ 2147483647 w 27"/>
              <a:gd name="T29" fmla="*/ 2147483647 h 27"/>
              <a:gd name="T30" fmla="*/ 2147483647 w 27"/>
              <a:gd name="T31" fmla="*/ 2147483647 h 27"/>
              <a:gd name="T32" fmla="*/ 2147483647 w 27"/>
              <a:gd name="T33" fmla="*/ 2147483647 h 27"/>
              <a:gd name="T34" fmla="*/ 2147483647 w 27"/>
              <a:gd name="T35" fmla="*/ 2147483647 h 27"/>
              <a:gd name="T36" fmla="*/ 2147483647 w 27"/>
              <a:gd name="T37" fmla="*/ 2147483647 h 27"/>
              <a:gd name="T38" fmla="*/ 2147483647 w 27"/>
              <a:gd name="T39" fmla="*/ 2147483647 h 27"/>
              <a:gd name="T40" fmla="*/ 2147483647 w 27"/>
              <a:gd name="T41" fmla="*/ 0 h 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"/>
              <a:gd name="T64" fmla="*/ 0 h 27"/>
              <a:gd name="T65" fmla="*/ 27 w 27"/>
              <a:gd name="T66" fmla="*/ 27 h 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" h="27">
                <a:moveTo>
                  <a:pt x="27" y="0"/>
                </a:moveTo>
                <a:lnTo>
                  <a:pt x="27" y="0"/>
                </a:lnTo>
                <a:lnTo>
                  <a:pt x="22" y="0"/>
                </a:lnTo>
                <a:lnTo>
                  <a:pt x="17" y="2"/>
                </a:lnTo>
                <a:lnTo>
                  <a:pt x="12" y="4"/>
                </a:lnTo>
                <a:lnTo>
                  <a:pt x="9" y="9"/>
                </a:lnTo>
                <a:lnTo>
                  <a:pt x="5" y="12"/>
                </a:lnTo>
                <a:lnTo>
                  <a:pt x="2" y="17"/>
                </a:lnTo>
                <a:lnTo>
                  <a:pt x="0" y="22"/>
                </a:lnTo>
                <a:lnTo>
                  <a:pt x="0" y="27"/>
                </a:lnTo>
                <a:lnTo>
                  <a:pt x="14" y="27"/>
                </a:lnTo>
                <a:lnTo>
                  <a:pt x="14" y="25"/>
                </a:lnTo>
                <a:lnTo>
                  <a:pt x="15" y="22"/>
                </a:lnTo>
                <a:lnTo>
                  <a:pt x="15" y="20"/>
                </a:lnTo>
                <a:lnTo>
                  <a:pt x="17" y="17"/>
                </a:lnTo>
                <a:lnTo>
                  <a:pt x="20" y="15"/>
                </a:lnTo>
                <a:lnTo>
                  <a:pt x="22" y="15"/>
                </a:lnTo>
                <a:lnTo>
                  <a:pt x="25" y="14"/>
                </a:lnTo>
                <a:lnTo>
                  <a:pt x="27" y="14"/>
                </a:lnTo>
                <a:lnTo>
                  <a:pt x="27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4" name="Freeform 41"/>
          <p:cNvSpPr>
            <a:spLocks/>
          </p:cNvSpPr>
          <p:nvPr/>
        </p:nvSpPr>
        <p:spPr bwMode="auto">
          <a:xfrm>
            <a:off x="6878638" y="1741488"/>
            <a:ext cx="46037" cy="42862"/>
          </a:xfrm>
          <a:custGeom>
            <a:avLst/>
            <a:gdLst>
              <a:gd name="T0" fmla="*/ 2147483647 w 29"/>
              <a:gd name="T1" fmla="*/ 2147483647 h 27"/>
              <a:gd name="T2" fmla="*/ 2147483647 w 29"/>
              <a:gd name="T3" fmla="*/ 2147483647 h 27"/>
              <a:gd name="T4" fmla="*/ 2147483647 w 29"/>
              <a:gd name="T5" fmla="*/ 2147483647 h 27"/>
              <a:gd name="T6" fmla="*/ 2147483647 w 29"/>
              <a:gd name="T7" fmla="*/ 2147483647 h 27"/>
              <a:gd name="T8" fmla="*/ 2147483647 w 29"/>
              <a:gd name="T9" fmla="*/ 2147483647 h 27"/>
              <a:gd name="T10" fmla="*/ 2147483647 w 29"/>
              <a:gd name="T11" fmla="*/ 2147483647 h 27"/>
              <a:gd name="T12" fmla="*/ 2147483647 w 29"/>
              <a:gd name="T13" fmla="*/ 2147483647 h 27"/>
              <a:gd name="T14" fmla="*/ 2147483647 w 29"/>
              <a:gd name="T15" fmla="*/ 2147483647 h 27"/>
              <a:gd name="T16" fmla="*/ 2147483647 w 29"/>
              <a:gd name="T17" fmla="*/ 0 h 27"/>
              <a:gd name="T18" fmla="*/ 0 w 29"/>
              <a:gd name="T19" fmla="*/ 0 h 27"/>
              <a:gd name="T20" fmla="*/ 0 w 29"/>
              <a:gd name="T21" fmla="*/ 2147483647 h 27"/>
              <a:gd name="T22" fmla="*/ 2147483647 w 29"/>
              <a:gd name="T23" fmla="*/ 2147483647 h 27"/>
              <a:gd name="T24" fmla="*/ 2147483647 w 29"/>
              <a:gd name="T25" fmla="*/ 2147483647 h 27"/>
              <a:gd name="T26" fmla="*/ 2147483647 w 29"/>
              <a:gd name="T27" fmla="*/ 2147483647 h 27"/>
              <a:gd name="T28" fmla="*/ 2147483647 w 29"/>
              <a:gd name="T29" fmla="*/ 2147483647 h 27"/>
              <a:gd name="T30" fmla="*/ 2147483647 w 29"/>
              <a:gd name="T31" fmla="*/ 2147483647 h 27"/>
              <a:gd name="T32" fmla="*/ 2147483647 w 29"/>
              <a:gd name="T33" fmla="*/ 2147483647 h 27"/>
              <a:gd name="T34" fmla="*/ 2147483647 w 29"/>
              <a:gd name="T35" fmla="*/ 2147483647 h 27"/>
              <a:gd name="T36" fmla="*/ 2147483647 w 29"/>
              <a:gd name="T37" fmla="*/ 2147483647 h 27"/>
              <a:gd name="T38" fmla="*/ 2147483647 w 29"/>
              <a:gd name="T39" fmla="*/ 2147483647 h 27"/>
              <a:gd name="T40" fmla="*/ 2147483647 w 29"/>
              <a:gd name="T41" fmla="*/ 2147483647 h 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"/>
              <a:gd name="T64" fmla="*/ 0 h 27"/>
              <a:gd name="T65" fmla="*/ 29 w 29"/>
              <a:gd name="T66" fmla="*/ 27 h 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" h="27">
                <a:moveTo>
                  <a:pt x="29" y="27"/>
                </a:moveTo>
                <a:lnTo>
                  <a:pt x="29" y="27"/>
                </a:lnTo>
                <a:lnTo>
                  <a:pt x="29" y="22"/>
                </a:lnTo>
                <a:lnTo>
                  <a:pt x="27" y="17"/>
                </a:lnTo>
                <a:lnTo>
                  <a:pt x="24" y="12"/>
                </a:lnTo>
                <a:lnTo>
                  <a:pt x="20" y="9"/>
                </a:lnTo>
                <a:lnTo>
                  <a:pt x="17" y="4"/>
                </a:lnTo>
                <a:lnTo>
                  <a:pt x="12" y="2"/>
                </a:lnTo>
                <a:lnTo>
                  <a:pt x="7" y="0"/>
                </a:lnTo>
                <a:lnTo>
                  <a:pt x="0" y="0"/>
                </a:lnTo>
                <a:lnTo>
                  <a:pt x="0" y="14"/>
                </a:lnTo>
                <a:lnTo>
                  <a:pt x="3" y="14"/>
                </a:lnTo>
                <a:lnTo>
                  <a:pt x="7" y="15"/>
                </a:lnTo>
                <a:lnTo>
                  <a:pt x="8" y="15"/>
                </a:lnTo>
                <a:lnTo>
                  <a:pt x="10" y="17"/>
                </a:lnTo>
                <a:lnTo>
                  <a:pt x="12" y="20"/>
                </a:lnTo>
                <a:lnTo>
                  <a:pt x="13" y="22"/>
                </a:lnTo>
                <a:lnTo>
                  <a:pt x="15" y="25"/>
                </a:lnTo>
                <a:lnTo>
                  <a:pt x="15" y="27"/>
                </a:lnTo>
                <a:lnTo>
                  <a:pt x="29" y="27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5" name="Freeform 42"/>
          <p:cNvSpPr>
            <a:spLocks/>
          </p:cNvSpPr>
          <p:nvPr/>
        </p:nvSpPr>
        <p:spPr bwMode="auto">
          <a:xfrm>
            <a:off x="6878638" y="1784350"/>
            <a:ext cx="46037" cy="44450"/>
          </a:xfrm>
          <a:custGeom>
            <a:avLst/>
            <a:gdLst>
              <a:gd name="T0" fmla="*/ 0 w 29"/>
              <a:gd name="T1" fmla="*/ 2147483647 h 28"/>
              <a:gd name="T2" fmla="*/ 0 w 29"/>
              <a:gd name="T3" fmla="*/ 2147483647 h 28"/>
              <a:gd name="T4" fmla="*/ 2147483647 w 29"/>
              <a:gd name="T5" fmla="*/ 2147483647 h 28"/>
              <a:gd name="T6" fmla="*/ 2147483647 w 29"/>
              <a:gd name="T7" fmla="*/ 2147483647 h 28"/>
              <a:gd name="T8" fmla="*/ 2147483647 w 29"/>
              <a:gd name="T9" fmla="*/ 2147483647 h 28"/>
              <a:gd name="T10" fmla="*/ 2147483647 w 29"/>
              <a:gd name="T11" fmla="*/ 2147483647 h 28"/>
              <a:gd name="T12" fmla="*/ 2147483647 w 29"/>
              <a:gd name="T13" fmla="*/ 2147483647 h 28"/>
              <a:gd name="T14" fmla="*/ 2147483647 w 29"/>
              <a:gd name="T15" fmla="*/ 2147483647 h 28"/>
              <a:gd name="T16" fmla="*/ 2147483647 w 29"/>
              <a:gd name="T17" fmla="*/ 2147483647 h 28"/>
              <a:gd name="T18" fmla="*/ 2147483647 w 29"/>
              <a:gd name="T19" fmla="*/ 0 h 28"/>
              <a:gd name="T20" fmla="*/ 2147483647 w 29"/>
              <a:gd name="T21" fmla="*/ 0 h 28"/>
              <a:gd name="T22" fmla="*/ 2147483647 w 29"/>
              <a:gd name="T23" fmla="*/ 2147483647 h 28"/>
              <a:gd name="T24" fmla="*/ 2147483647 w 29"/>
              <a:gd name="T25" fmla="*/ 2147483647 h 28"/>
              <a:gd name="T26" fmla="*/ 2147483647 w 29"/>
              <a:gd name="T27" fmla="*/ 2147483647 h 28"/>
              <a:gd name="T28" fmla="*/ 2147483647 w 29"/>
              <a:gd name="T29" fmla="*/ 2147483647 h 28"/>
              <a:gd name="T30" fmla="*/ 2147483647 w 29"/>
              <a:gd name="T31" fmla="*/ 2147483647 h 28"/>
              <a:gd name="T32" fmla="*/ 2147483647 w 29"/>
              <a:gd name="T33" fmla="*/ 2147483647 h 28"/>
              <a:gd name="T34" fmla="*/ 2147483647 w 29"/>
              <a:gd name="T35" fmla="*/ 2147483647 h 28"/>
              <a:gd name="T36" fmla="*/ 0 w 29"/>
              <a:gd name="T37" fmla="*/ 2147483647 h 28"/>
              <a:gd name="T38" fmla="*/ 0 w 29"/>
              <a:gd name="T39" fmla="*/ 2147483647 h 28"/>
              <a:gd name="T40" fmla="*/ 0 w 29"/>
              <a:gd name="T41" fmla="*/ 2147483647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"/>
              <a:gd name="T64" fmla="*/ 0 h 28"/>
              <a:gd name="T65" fmla="*/ 29 w 29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" h="28">
                <a:moveTo>
                  <a:pt x="0" y="28"/>
                </a:moveTo>
                <a:lnTo>
                  <a:pt x="0" y="28"/>
                </a:lnTo>
                <a:lnTo>
                  <a:pt x="7" y="28"/>
                </a:lnTo>
                <a:lnTo>
                  <a:pt x="12" y="27"/>
                </a:lnTo>
                <a:lnTo>
                  <a:pt x="17" y="23"/>
                </a:lnTo>
                <a:lnTo>
                  <a:pt x="20" y="20"/>
                </a:lnTo>
                <a:lnTo>
                  <a:pt x="24" y="17"/>
                </a:lnTo>
                <a:lnTo>
                  <a:pt x="27" y="12"/>
                </a:lnTo>
                <a:lnTo>
                  <a:pt x="29" y="7"/>
                </a:lnTo>
                <a:lnTo>
                  <a:pt x="29" y="0"/>
                </a:lnTo>
                <a:lnTo>
                  <a:pt x="15" y="0"/>
                </a:lnTo>
                <a:lnTo>
                  <a:pt x="15" y="3"/>
                </a:lnTo>
                <a:lnTo>
                  <a:pt x="13" y="7"/>
                </a:lnTo>
                <a:lnTo>
                  <a:pt x="12" y="8"/>
                </a:lnTo>
                <a:lnTo>
                  <a:pt x="10" y="10"/>
                </a:lnTo>
                <a:lnTo>
                  <a:pt x="8" y="12"/>
                </a:lnTo>
                <a:lnTo>
                  <a:pt x="7" y="13"/>
                </a:lnTo>
                <a:lnTo>
                  <a:pt x="3" y="13"/>
                </a:lnTo>
                <a:lnTo>
                  <a:pt x="0" y="15"/>
                </a:lnTo>
                <a:lnTo>
                  <a:pt x="0" y="28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6" name="Freeform 43"/>
          <p:cNvSpPr>
            <a:spLocks/>
          </p:cNvSpPr>
          <p:nvPr/>
        </p:nvSpPr>
        <p:spPr bwMode="auto">
          <a:xfrm>
            <a:off x="5243513" y="3333750"/>
            <a:ext cx="44450" cy="44450"/>
          </a:xfrm>
          <a:custGeom>
            <a:avLst/>
            <a:gdLst>
              <a:gd name="T0" fmla="*/ 0 w 28"/>
              <a:gd name="T1" fmla="*/ 0 h 28"/>
              <a:gd name="T2" fmla="*/ 0 w 28"/>
              <a:gd name="T3" fmla="*/ 0 h 28"/>
              <a:gd name="T4" fmla="*/ 2147483647 w 28"/>
              <a:gd name="T5" fmla="*/ 2147483647 h 28"/>
              <a:gd name="T6" fmla="*/ 2147483647 w 28"/>
              <a:gd name="T7" fmla="*/ 2147483647 h 28"/>
              <a:gd name="T8" fmla="*/ 2147483647 w 28"/>
              <a:gd name="T9" fmla="*/ 2147483647 h 28"/>
              <a:gd name="T10" fmla="*/ 2147483647 w 28"/>
              <a:gd name="T11" fmla="*/ 2147483647 h 28"/>
              <a:gd name="T12" fmla="*/ 2147483647 w 28"/>
              <a:gd name="T13" fmla="*/ 2147483647 h 28"/>
              <a:gd name="T14" fmla="*/ 2147483647 w 28"/>
              <a:gd name="T15" fmla="*/ 2147483647 h 28"/>
              <a:gd name="T16" fmla="*/ 2147483647 w 28"/>
              <a:gd name="T17" fmla="*/ 2147483647 h 28"/>
              <a:gd name="T18" fmla="*/ 2147483647 w 28"/>
              <a:gd name="T19" fmla="*/ 2147483647 h 28"/>
              <a:gd name="T20" fmla="*/ 2147483647 w 28"/>
              <a:gd name="T21" fmla="*/ 2147483647 h 28"/>
              <a:gd name="T22" fmla="*/ 2147483647 w 28"/>
              <a:gd name="T23" fmla="*/ 2147483647 h 28"/>
              <a:gd name="T24" fmla="*/ 2147483647 w 28"/>
              <a:gd name="T25" fmla="*/ 2147483647 h 28"/>
              <a:gd name="T26" fmla="*/ 2147483647 w 28"/>
              <a:gd name="T27" fmla="*/ 2147483647 h 28"/>
              <a:gd name="T28" fmla="*/ 2147483647 w 28"/>
              <a:gd name="T29" fmla="*/ 2147483647 h 28"/>
              <a:gd name="T30" fmla="*/ 2147483647 w 28"/>
              <a:gd name="T31" fmla="*/ 2147483647 h 28"/>
              <a:gd name="T32" fmla="*/ 2147483647 w 28"/>
              <a:gd name="T33" fmla="*/ 2147483647 h 28"/>
              <a:gd name="T34" fmla="*/ 2147483647 w 28"/>
              <a:gd name="T35" fmla="*/ 2147483647 h 28"/>
              <a:gd name="T36" fmla="*/ 2147483647 w 28"/>
              <a:gd name="T37" fmla="*/ 0 h 28"/>
              <a:gd name="T38" fmla="*/ 2147483647 w 28"/>
              <a:gd name="T39" fmla="*/ 0 h 28"/>
              <a:gd name="T40" fmla="*/ 0 w 28"/>
              <a:gd name="T41" fmla="*/ 0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"/>
              <a:gd name="T64" fmla="*/ 0 h 28"/>
              <a:gd name="T65" fmla="*/ 28 w 28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" h="28">
                <a:moveTo>
                  <a:pt x="0" y="0"/>
                </a:moveTo>
                <a:lnTo>
                  <a:pt x="0" y="0"/>
                </a:lnTo>
                <a:lnTo>
                  <a:pt x="2" y="5"/>
                </a:lnTo>
                <a:lnTo>
                  <a:pt x="3" y="10"/>
                </a:lnTo>
                <a:lnTo>
                  <a:pt x="5" y="15"/>
                </a:lnTo>
                <a:lnTo>
                  <a:pt x="8" y="20"/>
                </a:lnTo>
                <a:lnTo>
                  <a:pt x="13" y="23"/>
                </a:lnTo>
                <a:lnTo>
                  <a:pt x="18" y="25"/>
                </a:lnTo>
                <a:lnTo>
                  <a:pt x="23" y="26"/>
                </a:lnTo>
                <a:lnTo>
                  <a:pt x="28" y="28"/>
                </a:lnTo>
                <a:lnTo>
                  <a:pt x="28" y="13"/>
                </a:lnTo>
                <a:lnTo>
                  <a:pt x="25" y="13"/>
                </a:lnTo>
                <a:lnTo>
                  <a:pt x="23" y="13"/>
                </a:lnTo>
                <a:lnTo>
                  <a:pt x="20" y="11"/>
                </a:lnTo>
                <a:lnTo>
                  <a:pt x="18" y="10"/>
                </a:lnTo>
                <a:lnTo>
                  <a:pt x="17" y="8"/>
                </a:lnTo>
                <a:lnTo>
                  <a:pt x="15" y="5"/>
                </a:lnTo>
                <a:lnTo>
                  <a:pt x="15" y="3"/>
                </a:lnTo>
                <a:lnTo>
                  <a:pt x="15" y="0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7" name="Freeform 44"/>
          <p:cNvSpPr>
            <a:spLocks/>
          </p:cNvSpPr>
          <p:nvPr/>
        </p:nvSpPr>
        <p:spPr bwMode="auto">
          <a:xfrm>
            <a:off x="5243513" y="3287713"/>
            <a:ext cx="44450" cy="46037"/>
          </a:xfrm>
          <a:custGeom>
            <a:avLst/>
            <a:gdLst>
              <a:gd name="T0" fmla="*/ 2147483647 w 28"/>
              <a:gd name="T1" fmla="*/ 0 h 29"/>
              <a:gd name="T2" fmla="*/ 2147483647 w 28"/>
              <a:gd name="T3" fmla="*/ 0 h 29"/>
              <a:gd name="T4" fmla="*/ 2147483647 w 28"/>
              <a:gd name="T5" fmla="*/ 2147483647 h 29"/>
              <a:gd name="T6" fmla="*/ 2147483647 w 28"/>
              <a:gd name="T7" fmla="*/ 2147483647 h 29"/>
              <a:gd name="T8" fmla="*/ 2147483647 w 28"/>
              <a:gd name="T9" fmla="*/ 2147483647 h 29"/>
              <a:gd name="T10" fmla="*/ 2147483647 w 28"/>
              <a:gd name="T11" fmla="*/ 2147483647 h 29"/>
              <a:gd name="T12" fmla="*/ 2147483647 w 28"/>
              <a:gd name="T13" fmla="*/ 2147483647 h 29"/>
              <a:gd name="T14" fmla="*/ 2147483647 w 28"/>
              <a:gd name="T15" fmla="*/ 2147483647 h 29"/>
              <a:gd name="T16" fmla="*/ 2147483647 w 28"/>
              <a:gd name="T17" fmla="*/ 2147483647 h 29"/>
              <a:gd name="T18" fmla="*/ 0 w 28"/>
              <a:gd name="T19" fmla="*/ 2147483647 h 29"/>
              <a:gd name="T20" fmla="*/ 2147483647 w 28"/>
              <a:gd name="T21" fmla="*/ 2147483647 h 29"/>
              <a:gd name="T22" fmla="*/ 2147483647 w 28"/>
              <a:gd name="T23" fmla="*/ 2147483647 h 29"/>
              <a:gd name="T24" fmla="*/ 2147483647 w 28"/>
              <a:gd name="T25" fmla="*/ 2147483647 h 29"/>
              <a:gd name="T26" fmla="*/ 2147483647 w 28"/>
              <a:gd name="T27" fmla="*/ 2147483647 h 29"/>
              <a:gd name="T28" fmla="*/ 2147483647 w 28"/>
              <a:gd name="T29" fmla="*/ 2147483647 h 29"/>
              <a:gd name="T30" fmla="*/ 2147483647 w 28"/>
              <a:gd name="T31" fmla="*/ 2147483647 h 29"/>
              <a:gd name="T32" fmla="*/ 2147483647 w 28"/>
              <a:gd name="T33" fmla="*/ 2147483647 h 29"/>
              <a:gd name="T34" fmla="*/ 2147483647 w 28"/>
              <a:gd name="T35" fmla="*/ 2147483647 h 29"/>
              <a:gd name="T36" fmla="*/ 2147483647 w 28"/>
              <a:gd name="T37" fmla="*/ 2147483647 h 29"/>
              <a:gd name="T38" fmla="*/ 2147483647 w 28"/>
              <a:gd name="T39" fmla="*/ 2147483647 h 29"/>
              <a:gd name="T40" fmla="*/ 2147483647 w 28"/>
              <a:gd name="T41" fmla="*/ 0 h 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"/>
              <a:gd name="T64" fmla="*/ 0 h 29"/>
              <a:gd name="T65" fmla="*/ 28 w 28"/>
              <a:gd name="T66" fmla="*/ 29 h 2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" h="29">
                <a:moveTo>
                  <a:pt x="28" y="0"/>
                </a:moveTo>
                <a:lnTo>
                  <a:pt x="28" y="0"/>
                </a:lnTo>
                <a:lnTo>
                  <a:pt x="23" y="2"/>
                </a:lnTo>
                <a:lnTo>
                  <a:pt x="18" y="3"/>
                </a:lnTo>
                <a:lnTo>
                  <a:pt x="13" y="5"/>
                </a:lnTo>
                <a:lnTo>
                  <a:pt x="8" y="8"/>
                </a:lnTo>
                <a:lnTo>
                  <a:pt x="5" y="14"/>
                </a:lnTo>
                <a:lnTo>
                  <a:pt x="3" y="17"/>
                </a:lnTo>
                <a:lnTo>
                  <a:pt x="2" y="24"/>
                </a:lnTo>
                <a:lnTo>
                  <a:pt x="0" y="29"/>
                </a:lnTo>
                <a:lnTo>
                  <a:pt x="15" y="29"/>
                </a:lnTo>
                <a:lnTo>
                  <a:pt x="15" y="25"/>
                </a:lnTo>
                <a:lnTo>
                  <a:pt x="15" y="24"/>
                </a:lnTo>
                <a:lnTo>
                  <a:pt x="17" y="20"/>
                </a:lnTo>
                <a:lnTo>
                  <a:pt x="18" y="19"/>
                </a:lnTo>
                <a:lnTo>
                  <a:pt x="20" y="17"/>
                </a:lnTo>
                <a:lnTo>
                  <a:pt x="23" y="15"/>
                </a:lnTo>
                <a:lnTo>
                  <a:pt x="25" y="15"/>
                </a:lnTo>
                <a:lnTo>
                  <a:pt x="28" y="15"/>
                </a:lnTo>
                <a:lnTo>
                  <a:pt x="28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8" name="Freeform 45"/>
          <p:cNvSpPr>
            <a:spLocks/>
          </p:cNvSpPr>
          <p:nvPr/>
        </p:nvSpPr>
        <p:spPr bwMode="auto">
          <a:xfrm>
            <a:off x="5287963" y="3287713"/>
            <a:ext cx="46037" cy="46037"/>
          </a:xfrm>
          <a:custGeom>
            <a:avLst/>
            <a:gdLst>
              <a:gd name="T0" fmla="*/ 2147483647 w 29"/>
              <a:gd name="T1" fmla="*/ 2147483647 h 29"/>
              <a:gd name="T2" fmla="*/ 2147483647 w 29"/>
              <a:gd name="T3" fmla="*/ 2147483647 h 29"/>
              <a:gd name="T4" fmla="*/ 2147483647 w 29"/>
              <a:gd name="T5" fmla="*/ 2147483647 h 29"/>
              <a:gd name="T6" fmla="*/ 2147483647 w 29"/>
              <a:gd name="T7" fmla="*/ 2147483647 h 29"/>
              <a:gd name="T8" fmla="*/ 2147483647 w 29"/>
              <a:gd name="T9" fmla="*/ 2147483647 h 29"/>
              <a:gd name="T10" fmla="*/ 2147483647 w 29"/>
              <a:gd name="T11" fmla="*/ 2147483647 h 29"/>
              <a:gd name="T12" fmla="*/ 2147483647 w 29"/>
              <a:gd name="T13" fmla="*/ 2147483647 h 29"/>
              <a:gd name="T14" fmla="*/ 2147483647 w 29"/>
              <a:gd name="T15" fmla="*/ 2147483647 h 29"/>
              <a:gd name="T16" fmla="*/ 2147483647 w 29"/>
              <a:gd name="T17" fmla="*/ 2147483647 h 29"/>
              <a:gd name="T18" fmla="*/ 0 w 29"/>
              <a:gd name="T19" fmla="*/ 0 h 29"/>
              <a:gd name="T20" fmla="*/ 0 w 29"/>
              <a:gd name="T21" fmla="*/ 2147483647 h 29"/>
              <a:gd name="T22" fmla="*/ 2147483647 w 29"/>
              <a:gd name="T23" fmla="*/ 2147483647 h 29"/>
              <a:gd name="T24" fmla="*/ 2147483647 w 29"/>
              <a:gd name="T25" fmla="*/ 2147483647 h 29"/>
              <a:gd name="T26" fmla="*/ 2147483647 w 29"/>
              <a:gd name="T27" fmla="*/ 2147483647 h 29"/>
              <a:gd name="T28" fmla="*/ 2147483647 w 29"/>
              <a:gd name="T29" fmla="*/ 2147483647 h 29"/>
              <a:gd name="T30" fmla="*/ 2147483647 w 29"/>
              <a:gd name="T31" fmla="*/ 2147483647 h 29"/>
              <a:gd name="T32" fmla="*/ 2147483647 w 29"/>
              <a:gd name="T33" fmla="*/ 2147483647 h 29"/>
              <a:gd name="T34" fmla="*/ 2147483647 w 29"/>
              <a:gd name="T35" fmla="*/ 2147483647 h 29"/>
              <a:gd name="T36" fmla="*/ 2147483647 w 29"/>
              <a:gd name="T37" fmla="*/ 2147483647 h 29"/>
              <a:gd name="T38" fmla="*/ 2147483647 w 29"/>
              <a:gd name="T39" fmla="*/ 2147483647 h 29"/>
              <a:gd name="T40" fmla="*/ 2147483647 w 29"/>
              <a:gd name="T41" fmla="*/ 2147483647 h 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"/>
              <a:gd name="T64" fmla="*/ 0 h 29"/>
              <a:gd name="T65" fmla="*/ 29 w 29"/>
              <a:gd name="T66" fmla="*/ 29 h 2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" h="29">
                <a:moveTo>
                  <a:pt x="29" y="29"/>
                </a:moveTo>
                <a:lnTo>
                  <a:pt x="29" y="29"/>
                </a:lnTo>
                <a:lnTo>
                  <a:pt x="27" y="24"/>
                </a:lnTo>
                <a:lnTo>
                  <a:pt x="25" y="17"/>
                </a:lnTo>
                <a:lnTo>
                  <a:pt x="24" y="14"/>
                </a:lnTo>
                <a:lnTo>
                  <a:pt x="20" y="8"/>
                </a:lnTo>
                <a:lnTo>
                  <a:pt x="15" y="5"/>
                </a:lnTo>
                <a:lnTo>
                  <a:pt x="12" y="3"/>
                </a:lnTo>
                <a:lnTo>
                  <a:pt x="5" y="2"/>
                </a:lnTo>
                <a:lnTo>
                  <a:pt x="0" y="0"/>
                </a:lnTo>
                <a:lnTo>
                  <a:pt x="0" y="15"/>
                </a:lnTo>
                <a:lnTo>
                  <a:pt x="4" y="15"/>
                </a:lnTo>
                <a:lnTo>
                  <a:pt x="5" y="15"/>
                </a:lnTo>
                <a:lnTo>
                  <a:pt x="9" y="17"/>
                </a:lnTo>
                <a:lnTo>
                  <a:pt x="10" y="19"/>
                </a:lnTo>
                <a:lnTo>
                  <a:pt x="12" y="20"/>
                </a:lnTo>
                <a:lnTo>
                  <a:pt x="14" y="24"/>
                </a:lnTo>
                <a:lnTo>
                  <a:pt x="14" y="25"/>
                </a:lnTo>
                <a:lnTo>
                  <a:pt x="14" y="29"/>
                </a:lnTo>
                <a:lnTo>
                  <a:pt x="29" y="29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09" name="Freeform 46"/>
          <p:cNvSpPr>
            <a:spLocks/>
          </p:cNvSpPr>
          <p:nvPr/>
        </p:nvSpPr>
        <p:spPr bwMode="auto">
          <a:xfrm>
            <a:off x="5287963" y="3333750"/>
            <a:ext cx="46037" cy="44450"/>
          </a:xfrm>
          <a:custGeom>
            <a:avLst/>
            <a:gdLst>
              <a:gd name="T0" fmla="*/ 0 w 29"/>
              <a:gd name="T1" fmla="*/ 2147483647 h 28"/>
              <a:gd name="T2" fmla="*/ 0 w 29"/>
              <a:gd name="T3" fmla="*/ 2147483647 h 28"/>
              <a:gd name="T4" fmla="*/ 2147483647 w 29"/>
              <a:gd name="T5" fmla="*/ 2147483647 h 28"/>
              <a:gd name="T6" fmla="*/ 2147483647 w 29"/>
              <a:gd name="T7" fmla="*/ 2147483647 h 28"/>
              <a:gd name="T8" fmla="*/ 2147483647 w 29"/>
              <a:gd name="T9" fmla="*/ 2147483647 h 28"/>
              <a:gd name="T10" fmla="*/ 2147483647 w 29"/>
              <a:gd name="T11" fmla="*/ 2147483647 h 28"/>
              <a:gd name="T12" fmla="*/ 2147483647 w 29"/>
              <a:gd name="T13" fmla="*/ 2147483647 h 28"/>
              <a:gd name="T14" fmla="*/ 2147483647 w 29"/>
              <a:gd name="T15" fmla="*/ 2147483647 h 28"/>
              <a:gd name="T16" fmla="*/ 2147483647 w 29"/>
              <a:gd name="T17" fmla="*/ 2147483647 h 28"/>
              <a:gd name="T18" fmla="*/ 2147483647 w 29"/>
              <a:gd name="T19" fmla="*/ 0 h 28"/>
              <a:gd name="T20" fmla="*/ 2147483647 w 29"/>
              <a:gd name="T21" fmla="*/ 0 h 28"/>
              <a:gd name="T22" fmla="*/ 2147483647 w 29"/>
              <a:gd name="T23" fmla="*/ 2147483647 h 28"/>
              <a:gd name="T24" fmla="*/ 2147483647 w 29"/>
              <a:gd name="T25" fmla="*/ 2147483647 h 28"/>
              <a:gd name="T26" fmla="*/ 2147483647 w 29"/>
              <a:gd name="T27" fmla="*/ 2147483647 h 28"/>
              <a:gd name="T28" fmla="*/ 2147483647 w 29"/>
              <a:gd name="T29" fmla="*/ 2147483647 h 28"/>
              <a:gd name="T30" fmla="*/ 2147483647 w 29"/>
              <a:gd name="T31" fmla="*/ 2147483647 h 28"/>
              <a:gd name="T32" fmla="*/ 2147483647 w 29"/>
              <a:gd name="T33" fmla="*/ 2147483647 h 28"/>
              <a:gd name="T34" fmla="*/ 2147483647 w 29"/>
              <a:gd name="T35" fmla="*/ 2147483647 h 28"/>
              <a:gd name="T36" fmla="*/ 0 w 29"/>
              <a:gd name="T37" fmla="*/ 2147483647 h 28"/>
              <a:gd name="T38" fmla="*/ 0 w 29"/>
              <a:gd name="T39" fmla="*/ 2147483647 h 28"/>
              <a:gd name="T40" fmla="*/ 0 w 29"/>
              <a:gd name="T41" fmla="*/ 2147483647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"/>
              <a:gd name="T64" fmla="*/ 0 h 28"/>
              <a:gd name="T65" fmla="*/ 29 w 29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" h="28">
                <a:moveTo>
                  <a:pt x="0" y="28"/>
                </a:moveTo>
                <a:lnTo>
                  <a:pt x="0" y="28"/>
                </a:lnTo>
                <a:lnTo>
                  <a:pt x="5" y="26"/>
                </a:lnTo>
                <a:lnTo>
                  <a:pt x="12" y="25"/>
                </a:lnTo>
                <a:lnTo>
                  <a:pt x="15" y="23"/>
                </a:lnTo>
                <a:lnTo>
                  <a:pt x="20" y="20"/>
                </a:lnTo>
                <a:lnTo>
                  <a:pt x="24" y="15"/>
                </a:lnTo>
                <a:lnTo>
                  <a:pt x="25" y="10"/>
                </a:lnTo>
                <a:lnTo>
                  <a:pt x="27" y="5"/>
                </a:lnTo>
                <a:lnTo>
                  <a:pt x="29" y="0"/>
                </a:lnTo>
                <a:lnTo>
                  <a:pt x="14" y="0"/>
                </a:lnTo>
                <a:lnTo>
                  <a:pt x="14" y="3"/>
                </a:lnTo>
                <a:lnTo>
                  <a:pt x="14" y="5"/>
                </a:lnTo>
                <a:lnTo>
                  <a:pt x="12" y="8"/>
                </a:lnTo>
                <a:lnTo>
                  <a:pt x="10" y="10"/>
                </a:lnTo>
                <a:lnTo>
                  <a:pt x="9" y="11"/>
                </a:lnTo>
                <a:lnTo>
                  <a:pt x="5" y="13"/>
                </a:lnTo>
                <a:lnTo>
                  <a:pt x="4" y="13"/>
                </a:lnTo>
                <a:lnTo>
                  <a:pt x="0" y="13"/>
                </a:lnTo>
                <a:lnTo>
                  <a:pt x="0" y="28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0" name="Freeform 47"/>
          <p:cNvSpPr>
            <a:spLocks/>
          </p:cNvSpPr>
          <p:nvPr/>
        </p:nvSpPr>
        <p:spPr bwMode="auto">
          <a:xfrm>
            <a:off x="6811963" y="2182813"/>
            <a:ext cx="46037" cy="44450"/>
          </a:xfrm>
          <a:custGeom>
            <a:avLst/>
            <a:gdLst>
              <a:gd name="T0" fmla="*/ 0 w 29"/>
              <a:gd name="T1" fmla="*/ 0 h 28"/>
              <a:gd name="T2" fmla="*/ 0 w 29"/>
              <a:gd name="T3" fmla="*/ 0 h 28"/>
              <a:gd name="T4" fmla="*/ 2147483647 w 29"/>
              <a:gd name="T5" fmla="*/ 2147483647 h 28"/>
              <a:gd name="T6" fmla="*/ 2147483647 w 29"/>
              <a:gd name="T7" fmla="*/ 2147483647 h 28"/>
              <a:gd name="T8" fmla="*/ 2147483647 w 29"/>
              <a:gd name="T9" fmla="*/ 2147483647 h 28"/>
              <a:gd name="T10" fmla="*/ 2147483647 w 29"/>
              <a:gd name="T11" fmla="*/ 2147483647 h 28"/>
              <a:gd name="T12" fmla="*/ 2147483647 w 29"/>
              <a:gd name="T13" fmla="*/ 2147483647 h 28"/>
              <a:gd name="T14" fmla="*/ 2147483647 w 29"/>
              <a:gd name="T15" fmla="*/ 2147483647 h 28"/>
              <a:gd name="T16" fmla="*/ 2147483647 w 29"/>
              <a:gd name="T17" fmla="*/ 2147483647 h 28"/>
              <a:gd name="T18" fmla="*/ 2147483647 w 29"/>
              <a:gd name="T19" fmla="*/ 2147483647 h 28"/>
              <a:gd name="T20" fmla="*/ 2147483647 w 29"/>
              <a:gd name="T21" fmla="*/ 2147483647 h 28"/>
              <a:gd name="T22" fmla="*/ 2147483647 w 29"/>
              <a:gd name="T23" fmla="*/ 2147483647 h 28"/>
              <a:gd name="T24" fmla="*/ 2147483647 w 29"/>
              <a:gd name="T25" fmla="*/ 2147483647 h 28"/>
              <a:gd name="T26" fmla="*/ 2147483647 w 29"/>
              <a:gd name="T27" fmla="*/ 2147483647 h 28"/>
              <a:gd name="T28" fmla="*/ 2147483647 w 29"/>
              <a:gd name="T29" fmla="*/ 2147483647 h 28"/>
              <a:gd name="T30" fmla="*/ 2147483647 w 29"/>
              <a:gd name="T31" fmla="*/ 2147483647 h 28"/>
              <a:gd name="T32" fmla="*/ 2147483647 w 29"/>
              <a:gd name="T33" fmla="*/ 2147483647 h 28"/>
              <a:gd name="T34" fmla="*/ 2147483647 w 29"/>
              <a:gd name="T35" fmla="*/ 2147483647 h 28"/>
              <a:gd name="T36" fmla="*/ 2147483647 w 29"/>
              <a:gd name="T37" fmla="*/ 0 h 28"/>
              <a:gd name="T38" fmla="*/ 2147483647 w 29"/>
              <a:gd name="T39" fmla="*/ 0 h 28"/>
              <a:gd name="T40" fmla="*/ 0 w 29"/>
              <a:gd name="T41" fmla="*/ 0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"/>
              <a:gd name="T64" fmla="*/ 0 h 28"/>
              <a:gd name="T65" fmla="*/ 29 w 29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" h="28">
                <a:moveTo>
                  <a:pt x="0" y="0"/>
                </a:moveTo>
                <a:lnTo>
                  <a:pt x="0" y="0"/>
                </a:lnTo>
                <a:lnTo>
                  <a:pt x="2" y="6"/>
                </a:lnTo>
                <a:lnTo>
                  <a:pt x="4" y="11"/>
                </a:lnTo>
                <a:lnTo>
                  <a:pt x="5" y="16"/>
                </a:lnTo>
                <a:lnTo>
                  <a:pt x="9" y="20"/>
                </a:lnTo>
                <a:lnTo>
                  <a:pt x="14" y="23"/>
                </a:lnTo>
                <a:lnTo>
                  <a:pt x="19" y="26"/>
                </a:lnTo>
                <a:lnTo>
                  <a:pt x="24" y="28"/>
                </a:lnTo>
                <a:lnTo>
                  <a:pt x="29" y="28"/>
                </a:lnTo>
                <a:lnTo>
                  <a:pt x="29" y="15"/>
                </a:lnTo>
                <a:lnTo>
                  <a:pt x="25" y="15"/>
                </a:lnTo>
                <a:lnTo>
                  <a:pt x="24" y="13"/>
                </a:lnTo>
                <a:lnTo>
                  <a:pt x="20" y="11"/>
                </a:lnTo>
                <a:lnTo>
                  <a:pt x="19" y="10"/>
                </a:lnTo>
                <a:lnTo>
                  <a:pt x="17" y="8"/>
                </a:lnTo>
                <a:lnTo>
                  <a:pt x="15" y="6"/>
                </a:lnTo>
                <a:lnTo>
                  <a:pt x="15" y="3"/>
                </a:lnTo>
                <a:lnTo>
                  <a:pt x="15" y="0"/>
                </a:lnTo>
                <a:lnTo>
                  <a:pt x="0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1" name="Freeform 48"/>
          <p:cNvSpPr>
            <a:spLocks/>
          </p:cNvSpPr>
          <p:nvPr/>
        </p:nvSpPr>
        <p:spPr bwMode="auto">
          <a:xfrm>
            <a:off x="6811963" y="2139950"/>
            <a:ext cx="46037" cy="42863"/>
          </a:xfrm>
          <a:custGeom>
            <a:avLst/>
            <a:gdLst>
              <a:gd name="T0" fmla="*/ 2147483647 w 29"/>
              <a:gd name="T1" fmla="*/ 0 h 27"/>
              <a:gd name="T2" fmla="*/ 2147483647 w 29"/>
              <a:gd name="T3" fmla="*/ 0 h 27"/>
              <a:gd name="T4" fmla="*/ 2147483647 w 29"/>
              <a:gd name="T5" fmla="*/ 0 h 27"/>
              <a:gd name="T6" fmla="*/ 2147483647 w 29"/>
              <a:gd name="T7" fmla="*/ 2147483647 h 27"/>
              <a:gd name="T8" fmla="*/ 2147483647 w 29"/>
              <a:gd name="T9" fmla="*/ 2147483647 h 27"/>
              <a:gd name="T10" fmla="*/ 2147483647 w 29"/>
              <a:gd name="T11" fmla="*/ 2147483647 h 27"/>
              <a:gd name="T12" fmla="*/ 2147483647 w 29"/>
              <a:gd name="T13" fmla="*/ 2147483647 h 27"/>
              <a:gd name="T14" fmla="*/ 2147483647 w 29"/>
              <a:gd name="T15" fmla="*/ 2147483647 h 27"/>
              <a:gd name="T16" fmla="*/ 2147483647 w 29"/>
              <a:gd name="T17" fmla="*/ 2147483647 h 27"/>
              <a:gd name="T18" fmla="*/ 0 w 29"/>
              <a:gd name="T19" fmla="*/ 2147483647 h 27"/>
              <a:gd name="T20" fmla="*/ 2147483647 w 29"/>
              <a:gd name="T21" fmla="*/ 2147483647 h 27"/>
              <a:gd name="T22" fmla="*/ 2147483647 w 29"/>
              <a:gd name="T23" fmla="*/ 2147483647 h 27"/>
              <a:gd name="T24" fmla="*/ 2147483647 w 29"/>
              <a:gd name="T25" fmla="*/ 2147483647 h 27"/>
              <a:gd name="T26" fmla="*/ 2147483647 w 29"/>
              <a:gd name="T27" fmla="*/ 2147483647 h 27"/>
              <a:gd name="T28" fmla="*/ 2147483647 w 29"/>
              <a:gd name="T29" fmla="*/ 2147483647 h 27"/>
              <a:gd name="T30" fmla="*/ 2147483647 w 29"/>
              <a:gd name="T31" fmla="*/ 2147483647 h 27"/>
              <a:gd name="T32" fmla="*/ 2147483647 w 29"/>
              <a:gd name="T33" fmla="*/ 2147483647 h 27"/>
              <a:gd name="T34" fmla="*/ 2147483647 w 29"/>
              <a:gd name="T35" fmla="*/ 2147483647 h 27"/>
              <a:gd name="T36" fmla="*/ 2147483647 w 29"/>
              <a:gd name="T37" fmla="*/ 2147483647 h 27"/>
              <a:gd name="T38" fmla="*/ 2147483647 w 29"/>
              <a:gd name="T39" fmla="*/ 2147483647 h 27"/>
              <a:gd name="T40" fmla="*/ 2147483647 w 29"/>
              <a:gd name="T41" fmla="*/ 0 h 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"/>
              <a:gd name="T64" fmla="*/ 0 h 27"/>
              <a:gd name="T65" fmla="*/ 29 w 29"/>
              <a:gd name="T66" fmla="*/ 27 h 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" h="27">
                <a:moveTo>
                  <a:pt x="29" y="0"/>
                </a:moveTo>
                <a:lnTo>
                  <a:pt x="29" y="0"/>
                </a:lnTo>
                <a:lnTo>
                  <a:pt x="24" y="0"/>
                </a:lnTo>
                <a:lnTo>
                  <a:pt x="19" y="2"/>
                </a:lnTo>
                <a:lnTo>
                  <a:pt x="14" y="5"/>
                </a:lnTo>
                <a:lnTo>
                  <a:pt x="9" y="8"/>
                </a:lnTo>
                <a:lnTo>
                  <a:pt x="5" y="12"/>
                </a:lnTo>
                <a:lnTo>
                  <a:pt x="4" y="17"/>
                </a:lnTo>
                <a:lnTo>
                  <a:pt x="2" y="22"/>
                </a:lnTo>
                <a:lnTo>
                  <a:pt x="0" y="27"/>
                </a:lnTo>
                <a:lnTo>
                  <a:pt x="15" y="27"/>
                </a:lnTo>
                <a:lnTo>
                  <a:pt x="15" y="25"/>
                </a:lnTo>
                <a:lnTo>
                  <a:pt x="15" y="22"/>
                </a:lnTo>
                <a:lnTo>
                  <a:pt x="17" y="20"/>
                </a:lnTo>
                <a:lnTo>
                  <a:pt x="19" y="17"/>
                </a:lnTo>
                <a:lnTo>
                  <a:pt x="20" y="15"/>
                </a:lnTo>
                <a:lnTo>
                  <a:pt x="24" y="15"/>
                </a:lnTo>
                <a:lnTo>
                  <a:pt x="25" y="13"/>
                </a:lnTo>
                <a:lnTo>
                  <a:pt x="29" y="13"/>
                </a:lnTo>
                <a:lnTo>
                  <a:pt x="29" y="0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2" name="Freeform 49"/>
          <p:cNvSpPr>
            <a:spLocks/>
          </p:cNvSpPr>
          <p:nvPr/>
        </p:nvSpPr>
        <p:spPr bwMode="auto">
          <a:xfrm>
            <a:off x="6858000" y="2139950"/>
            <a:ext cx="44450" cy="42863"/>
          </a:xfrm>
          <a:custGeom>
            <a:avLst/>
            <a:gdLst>
              <a:gd name="T0" fmla="*/ 2147483647 w 28"/>
              <a:gd name="T1" fmla="*/ 2147483647 h 27"/>
              <a:gd name="T2" fmla="*/ 2147483647 w 28"/>
              <a:gd name="T3" fmla="*/ 2147483647 h 27"/>
              <a:gd name="T4" fmla="*/ 2147483647 w 28"/>
              <a:gd name="T5" fmla="*/ 2147483647 h 27"/>
              <a:gd name="T6" fmla="*/ 2147483647 w 28"/>
              <a:gd name="T7" fmla="*/ 2147483647 h 27"/>
              <a:gd name="T8" fmla="*/ 2147483647 w 28"/>
              <a:gd name="T9" fmla="*/ 2147483647 h 27"/>
              <a:gd name="T10" fmla="*/ 2147483647 w 28"/>
              <a:gd name="T11" fmla="*/ 2147483647 h 27"/>
              <a:gd name="T12" fmla="*/ 2147483647 w 28"/>
              <a:gd name="T13" fmla="*/ 2147483647 h 27"/>
              <a:gd name="T14" fmla="*/ 2147483647 w 28"/>
              <a:gd name="T15" fmla="*/ 2147483647 h 27"/>
              <a:gd name="T16" fmla="*/ 2147483647 w 28"/>
              <a:gd name="T17" fmla="*/ 0 h 27"/>
              <a:gd name="T18" fmla="*/ 0 w 28"/>
              <a:gd name="T19" fmla="*/ 0 h 27"/>
              <a:gd name="T20" fmla="*/ 0 w 28"/>
              <a:gd name="T21" fmla="*/ 2147483647 h 27"/>
              <a:gd name="T22" fmla="*/ 2147483647 w 28"/>
              <a:gd name="T23" fmla="*/ 2147483647 h 27"/>
              <a:gd name="T24" fmla="*/ 2147483647 w 28"/>
              <a:gd name="T25" fmla="*/ 2147483647 h 27"/>
              <a:gd name="T26" fmla="*/ 2147483647 w 28"/>
              <a:gd name="T27" fmla="*/ 2147483647 h 27"/>
              <a:gd name="T28" fmla="*/ 2147483647 w 28"/>
              <a:gd name="T29" fmla="*/ 2147483647 h 27"/>
              <a:gd name="T30" fmla="*/ 2147483647 w 28"/>
              <a:gd name="T31" fmla="*/ 2147483647 h 27"/>
              <a:gd name="T32" fmla="*/ 2147483647 w 28"/>
              <a:gd name="T33" fmla="*/ 2147483647 h 27"/>
              <a:gd name="T34" fmla="*/ 2147483647 w 28"/>
              <a:gd name="T35" fmla="*/ 2147483647 h 27"/>
              <a:gd name="T36" fmla="*/ 2147483647 w 28"/>
              <a:gd name="T37" fmla="*/ 2147483647 h 27"/>
              <a:gd name="T38" fmla="*/ 2147483647 w 28"/>
              <a:gd name="T39" fmla="*/ 2147483647 h 27"/>
              <a:gd name="T40" fmla="*/ 2147483647 w 28"/>
              <a:gd name="T41" fmla="*/ 2147483647 h 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"/>
              <a:gd name="T64" fmla="*/ 0 h 27"/>
              <a:gd name="T65" fmla="*/ 28 w 28"/>
              <a:gd name="T66" fmla="*/ 27 h 2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" h="27">
                <a:moveTo>
                  <a:pt x="28" y="27"/>
                </a:moveTo>
                <a:lnTo>
                  <a:pt x="28" y="27"/>
                </a:lnTo>
                <a:lnTo>
                  <a:pt x="26" y="22"/>
                </a:lnTo>
                <a:lnTo>
                  <a:pt x="25" y="17"/>
                </a:lnTo>
                <a:lnTo>
                  <a:pt x="23" y="12"/>
                </a:lnTo>
                <a:lnTo>
                  <a:pt x="20" y="8"/>
                </a:lnTo>
                <a:lnTo>
                  <a:pt x="15" y="5"/>
                </a:lnTo>
                <a:lnTo>
                  <a:pt x="11" y="2"/>
                </a:lnTo>
                <a:lnTo>
                  <a:pt x="5" y="0"/>
                </a:lnTo>
                <a:lnTo>
                  <a:pt x="0" y="0"/>
                </a:lnTo>
                <a:lnTo>
                  <a:pt x="0" y="13"/>
                </a:lnTo>
                <a:lnTo>
                  <a:pt x="3" y="13"/>
                </a:lnTo>
                <a:lnTo>
                  <a:pt x="5" y="15"/>
                </a:lnTo>
                <a:lnTo>
                  <a:pt x="8" y="15"/>
                </a:lnTo>
                <a:lnTo>
                  <a:pt x="10" y="17"/>
                </a:lnTo>
                <a:lnTo>
                  <a:pt x="11" y="20"/>
                </a:lnTo>
                <a:lnTo>
                  <a:pt x="13" y="22"/>
                </a:lnTo>
                <a:lnTo>
                  <a:pt x="13" y="25"/>
                </a:lnTo>
                <a:lnTo>
                  <a:pt x="13" y="27"/>
                </a:lnTo>
                <a:lnTo>
                  <a:pt x="28" y="27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3" name="Freeform 50"/>
          <p:cNvSpPr>
            <a:spLocks/>
          </p:cNvSpPr>
          <p:nvPr/>
        </p:nvSpPr>
        <p:spPr bwMode="auto">
          <a:xfrm>
            <a:off x="6858000" y="2182813"/>
            <a:ext cx="44450" cy="44450"/>
          </a:xfrm>
          <a:custGeom>
            <a:avLst/>
            <a:gdLst>
              <a:gd name="T0" fmla="*/ 0 w 28"/>
              <a:gd name="T1" fmla="*/ 2147483647 h 28"/>
              <a:gd name="T2" fmla="*/ 0 w 28"/>
              <a:gd name="T3" fmla="*/ 2147483647 h 28"/>
              <a:gd name="T4" fmla="*/ 2147483647 w 28"/>
              <a:gd name="T5" fmla="*/ 2147483647 h 28"/>
              <a:gd name="T6" fmla="*/ 2147483647 w 28"/>
              <a:gd name="T7" fmla="*/ 2147483647 h 28"/>
              <a:gd name="T8" fmla="*/ 2147483647 w 28"/>
              <a:gd name="T9" fmla="*/ 2147483647 h 28"/>
              <a:gd name="T10" fmla="*/ 2147483647 w 28"/>
              <a:gd name="T11" fmla="*/ 2147483647 h 28"/>
              <a:gd name="T12" fmla="*/ 2147483647 w 28"/>
              <a:gd name="T13" fmla="*/ 2147483647 h 28"/>
              <a:gd name="T14" fmla="*/ 2147483647 w 28"/>
              <a:gd name="T15" fmla="*/ 2147483647 h 28"/>
              <a:gd name="T16" fmla="*/ 2147483647 w 28"/>
              <a:gd name="T17" fmla="*/ 2147483647 h 28"/>
              <a:gd name="T18" fmla="*/ 2147483647 w 28"/>
              <a:gd name="T19" fmla="*/ 0 h 28"/>
              <a:gd name="T20" fmla="*/ 2147483647 w 28"/>
              <a:gd name="T21" fmla="*/ 0 h 28"/>
              <a:gd name="T22" fmla="*/ 2147483647 w 28"/>
              <a:gd name="T23" fmla="*/ 2147483647 h 28"/>
              <a:gd name="T24" fmla="*/ 2147483647 w 28"/>
              <a:gd name="T25" fmla="*/ 2147483647 h 28"/>
              <a:gd name="T26" fmla="*/ 2147483647 w 28"/>
              <a:gd name="T27" fmla="*/ 2147483647 h 28"/>
              <a:gd name="T28" fmla="*/ 2147483647 w 28"/>
              <a:gd name="T29" fmla="*/ 2147483647 h 28"/>
              <a:gd name="T30" fmla="*/ 2147483647 w 28"/>
              <a:gd name="T31" fmla="*/ 2147483647 h 28"/>
              <a:gd name="T32" fmla="*/ 2147483647 w 28"/>
              <a:gd name="T33" fmla="*/ 2147483647 h 28"/>
              <a:gd name="T34" fmla="*/ 2147483647 w 28"/>
              <a:gd name="T35" fmla="*/ 2147483647 h 28"/>
              <a:gd name="T36" fmla="*/ 0 w 28"/>
              <a:gd name="T37" fmla="*/ 2147483647 h 28"/>
              <a:gd name="T38" fmla="*/ 0 w 28"/>
              <a:gd name="T39" fmla="*/ 2147483647 h 28"/>
              <a:gd name="T40" fmla="*/ 0 w 28"/>
              <a:gd name="T41" fmla="*/ 2147483647 h 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"/>
              <a:gd name="T64" fmla="*/ 0 h 28"/>
              <a:gd name="T65" fmla="*/ 28 w 28"/>
              <a:gd name="T66" fmla="*/ 28 h 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" h="28">
                <a:moveTo>
                  <a:pt x="0" y="28"/>
                </a:moveTo>
                <a:lnTo>
                  <a:pt x="0" y="28"/>
                </a:lnTo>
                <a:lnTo>
                  <a:pt x="5" y="28"/>
                </a:lnTo>
                <a:lnTo>
                  <a:pt x="11" y="26"/>
                </a:lnTo>
                <a:lnTo>
                  <a:pt x="15" y="23"/>
                </a:lnTo>
                <a:lnTo>
                  <a:pt x="20" y="20"/>
                </a:lnTo>
                <a:lnTo>
                  <a:pt x="23" y="16"/>
                </a:lnTo>
                <a:lnTo>
                  <a:pt x="25" y="11"/>
                </a:lnTo>
                <a:lnTo>
                  <a:pt x="26" y="6"/>
                </a:lnTo>
                <a:lnTo>
                  <a:pt x="28" y="0"/>
                </a:lnTo>
                <a:lnTo>
                  <a:pt x="13" y="0"/>
                </a:lnTo>
                <a:lnTo>
                  <a:pt x="13" y="3"/>
                </a:lnTo>
                <a:lnTo>
                  <a:pt x="13" y="6"/>
                </a:lnTo>
                <a:lnTo>
                  <a:pt x="11" y="8"/>
                </a:lnTo>
                <a:lnTo>
                  <a:pt x="10" y="10"/>
                </a:lnTo>
                <a:lnTo>
                  <a:pt x="8" y="11"/>
                </a:lnTo>
                <a:lnTo>
                  <a:pt x="5" y="13"/>
                </a:lnTo>
                <a:lnTo>
                  <a:pt x="3" y="15"/>
                </a:lnTo>
                <a:lnTo>
                  <a:pt x="0" y="15"/>
                </a:lnTo>
                <a:lnTo>
                  <a:pt x="0" y="28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4" name="Freeform 51"/>
          <p:cNvSpPr>
            <a:spLocks/>
          </p:cNvSpPr>
          <p:nvPr/>
        </p:nvSpPr>
        <p:spPr bwMode="auto">
          <a:xfrm>
            <a:off x="3659188" y="4532313"/>
            <a:ext cx="65087" cy="65087"/>
          </a:xfrm>
          <a:custGeom>
            <a:avLst/>
            <a:gdLst>
              <a:gd name="T0" fmla="*/ 2147483647 w 41"/>
              <a:gd name="T1" fmla="*/ 2147483647 h 41"/>
              <a:gd name="T2" fmla="*/ 2147483647 w 41"/>
              <a:gd name="T3" fmla="*/ 2147483647 h 41"/>
              <a:gd name="T4" fmla="*/ 2147483647 w 41"/>
              <a:gd name="T5" fmla="*/ 2147483647 h 41"/>
              <a:gd name="T6" fmla="*/ 2147483647 w 41"/>
              <a:gd name="T7" fmla="*/ 2147483647 h 41"/>
              <a:gd name="T8" fmla="*/ 2147483647 w 41"/>
              <a:gd name="T9" fmla="*/ 2147483647 h 41"/>
              <a:gd name="T10" fmla="*/ 2147483647 w 41"/>
              <a:gd name="T11" fmla="*/ 2147483647 h 41"/>
              <a:gd name="T12" fmla="*/ 2147483647 w 41"/>
              <a:gd name="T13" fmla="*/ 2147483647 h 41"/>
              <a:gd name="T14" fmla="*/ 0 w 41"/>
              <a:gd name="T15" fmla="*/ 2147483647 h 41"/>
              <a:gd name="T16" fmla="*/ 0 w 41"/>
              <a:gd name="T17" fmla="*/ 2147483647 h 41"/>
              <a:gd name="T18" fmla="*/ 0 w 41"/>
              <a:gd name="T19" fmla="*/ 2147483647 h 41"/>
              <a:gd name="T20" fmla="*/ 2147483647 w 41"/>
              <a:gd name="T21" fmla="*/ 2147483647 h 41"/>
              <a:gd name="T22" fmla="*/ 2147483647 w 41"/>
              <a:gd name="T23" fmla="*/ 2147483647 h 41"/>
              <a:gd name="T24" fmla="*/ 2147483647 w 41"/>
              <a:gd name="T25" fmla="*/ 2147483647 h 41"/>
              <a:gd name="T26" fmla="*/ 2147483647 w 41"/>
              <a:gd name="T27" fmla="*/ 2147483647 h 41"/>
              <a:gd name="T28" fmla="*/ 2147483647 w 41"/>
              <a:gd name="T29" fmla="*/ 2147483647 h 41"/>
              <a:gd name="T30" fmla="*/ 2147483647 w 41"/>
              <a:gd name="T31" fmla="*/ 0 h 41"/>
              <a:gd name="T32" fmla="*/ 2147483647 w 41"/>
              <a:gd name="T33" fmla="*/ 0 h 41"/>
              <a:gd name="T34" fmla="*/ 2147483647 w 41"/>
              <a:gd name="T35" fmla="*/ 0 h 41"/>
              <a:gd name="T36" fmla="*/ 2147483647 w 41"/>
              <a:gd name="T37" fmla="*/ 2147483647 h 41"/>
              <a:gd name="T38" fmla="*/ 2147483647 w 41"/>
              <a:gd name="T39" fmla="*/ 2147483647 h 41"/>
              <a:gd name="T40" fmla="*/ 2147483647 w 41"/>
              <a:gd name="T41" fmla="*/ 2147483647 h 41"/>
              <a:gd name="T42" fmla="*/ 2147483647 w 41"/>
              <a:gd name="T43" fmla="*/ 2147483647 h 41"/>
              <a:gd name="T44" fmla="*/ 2147483647 w 41"/>
              <a:gd name="T45" fmla="*/ 2147483647 h 41"/>
              <a:gd name="T46" fmla="*/ 2147483647 w 41"/>
              <a:gd name="T47" fmla="*/ 2147483647 h 41"/>
              <a:gd name="T48" fmla="*/ 2147483647 w 41"/>
              <a:gd name="T49" fmla="*/ 2147483647 h 41"/>
              <a:gd name="T50" fmla="*/ 2147483647 w 41"/>
              <a:gd name="T51" fmla="*/ 2147483647 h 41"/>
              <a:gd name="T52" fmla="*/ 2147483647 w 41"/>
              <a:gd name="T53" fmla="*/ 2147483647 h 41"/>
              <a:gd name="T54" fmla="*/ 2147483647 w 41"/>
              <a:gd name="T55" fmla="*/ 2147483647 h 41"/>
              <a:gd name="T56" fmla="*/ 2147483647 w 41"/>
              <a:gd name="T57" fmla="*/ 2147483647 h 41"/>
              <a:gd name="T58" fmla="*/ 2147483647 w 41"/>
              <a:gd name="T59" fmla="*/ 2147483647 h 41"/>
              <a:gd name="T60" fmla="*/ 2147483647 w 41"/>
              <a:gd name="T61" fmla="*/ 2147483647 h 41"/>
              <a:gd name="T62" fmla="*/ 2147483647 w 41"/>
              <a:gd name="T63" fmla="*/ 2147483647 h 41"/>
              <a:gd name="T64" fmla="*/ 2147483647 w 41"/>
              <a:gd name="T65" fmla="*/ 2147483647 h 4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1"/>
              <a:gd name="T100" fmla="*/ 0 h 41"/>
              <a:gd name="T101" fmla="*/ 41 w 41"/>
              <a:gd name="T102" fmla="*/ 41 h 4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1" h="41">
                <a:moveTo>
                  <a:pt x="21" y="41"/>
                </a:moveTo>
                <a:lnTo>
                  <a:pt x="16" y="41"/>
                </a:lnTo>
                <a:lnTo>
                  <a:pt x="13" y="40"/>
                </a:lnTo>
                <a:lnTo>
                  <a:pt x="10" y="38"/>
                </a:lnTo>
                <a:lnTo>
                  <a:pt x="6" y="36"/>
                </a:lnTo>
                <a:lnTo>
                  <a:pt x="3" y="33"/>
                </a:lnTo>
                <a:lnTo>
                  <a:pt x="1" y="30"/>
                </a:lnTo>
                <a:lnTo>
                  <a:pt x="0" y="25"/>
                </a:lnTo>
                <a:lnTo>
                  <a:pt x="0" y="21"/>
                </a:lnTo>
                <a:lnTo>
                  <a:pt x="0" y="16"/>
                </a:lnTo>
                <a:lnTo>
                  <a:pt x="1" y="13"/>
                </a:lnTo>
                <a:lnTo>
                  <a:pt x="3" y="10"/>
                </a:lnTo>
                <a:lnTo>
                  <a:pt x="6" y="6"/>
                </a:lnTo>
                <a:lnTo>
                  <a:pt x="10" y="3"/>
                </a:lnTo>
                <a:lnTo>
                  <a:pt x="13" y="1"/>
                </a:lnTo>
                <a:lnTo>
                  <a:pt x="16" y="0"/>
                </a:lnTo>
                <a:lnTo>
                  <a:pt x="21" y="0"/>
                </a:lnTo>
                <a:lnTo>
                  <a:pt x="25" y="0"/>
                </a:lnTo>
                <a:lnTo>
                  <a:pt x="30" y="1"/>
                </a:lnTo>
                <a:lnTo>
                  <a:pt x="33" y="3"/>
                </a:lnTo>
                <a:lnTo>
                  <a:pt x="36" y="6"/>
                </a:lnTo>
                <a:lnTo>
                  <a:pt x="38" y="10"/>
                </a:lnTo>
                <a:lnTo>
                  <a:pt x="40" y="13"/>
                </a:lnTo>
                <a:lnTo>
                  <a:pt x="41" y="16"/>
                </a:lnTo>
                <a:lnTo>
                  <a:pt x="41" y="21"/>
                </a:lnTo>
                <a:lnTo>
                  <a:pt x="41" y="25"/>
                </a:lnTo>
                <a:lnTo>
                  <a:pt x="40" y="30"/>
                </a:lnTo>
                <a:lnTo>
                  <a:pt x="38" y="33"/>
                </a:lnTo>
                <a:lnTo>
                  <a:pt x="36" y="36"/>
                </a:lnTo>
                <a:lnTo>
                  <a:pt x="33" y="38"/>
                </a:lnTo>
                <a:lnTo>
                  <a:pt x="30" y="40"/>
                </a:lnTo>
                <a:lnTo>
                  <a:pt x="25" y="41"/>
                </a:lnTo>
                <a:lnTo>
                  <a:pt x="21" y="41"/>
                </a:lnTo>
              </a:path>
            </a:pathLst>
          </a:custGeom>
          <a:noFill/>
          <a:ln w="3175">
            <a:solidFill>
              <a:srgbClr val="1F1A1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5" name="Freeform 52"/>
          <p:cNvSpPr>
            <a:spLocks/>
          </p:cNvSpPr>
          <p:nvPr/>
        </p:nvSpPr>
        <p:spPr bwMode="auto">
          <a:xfrm>
            <a:off x="2135188" y="4532313"/>
            <a:ext cx="65087" cy="65087"/>
          </a:xfrm>
          <a:custGeom>
            <a:avLst/>
            <a:gdLst>
              <a:gd name="T0" fmla="*/ 2147483647 w 41"/>
              <a:gd name="T1" fmla="*/ 2147483647 h 41"/>
              <a:gd name="T2" fmla="*/ 2147483647 w 41"/>
              <a:gd name="T3" fmla="*/ 2147483647 h 41"/>
              <a:gd name="T4" fmla="*/ 2147483647 w 41"/>
              <a:gd name="T5" fmla="*/ 2147483647 h 41"/>
              <a:gd name="T6" fmla="*/ 2147483647 w 41"/>
              <a:gd name="T7" fmla="*/ 2147483647 h 41"/>
              <a:gd name="T8" fmla="*/ 2147483647 w 41"/>
              <a:gd name="T9" fmla="*/ 2147483647 h 41"/>
              <a:gd name="T10" fmla="*/ 2147483647 w 41"/>
              <a:gd name="T11" fmla="*/ 2147483647 h 41"/>
              <a:gd name="T12" fmla="*/ 2147483647 w 41"/>
              <a:gd name="T13" fmla="*/ 2147483647 h 41"/>
              <a:gd name="T14" fmla="*/ 0 w 41"/>
              <a:gd name="T15" fmla="*/ 2147483647 h 41"/>
              <a:gd name="T16" fmla="*/ 0 w 41"/>
              <a:gd name="T17" fmla="*/ 2147483647 h 41"/>
              <a:gd name="T18" fmla="*/ 0 w 41"/>
              <a:gd name="T19" fmla="*/ 2147483647 h 41"/>
              <a:gd name="T20" fmla="*/ 2147483647 w 41"/>
              <a:gd name="T21" fmla="*/ 2147483647 h 41"/>
              <a:gd name="T22" fmla="*/ 2147483647 w 41"/>
              <a:gd name="T23" fmla="*/ 2147483647 h 41"/>
              <a:gd name="T24" fmla="*/ 2147483647 w 41"/>
              <a:gd name="T25" fmla="*/ 2147483647 h 41"/>
              <a:gd name="T26" fmla="*/ 2147483647 w 41"/>
              <a:gd name="T27" fmla="*/ 2147483647 h 41"/>
              <a:gd name="T28" fmla="*/ 2147483647 w 41"/>
              <a:gd name="T29" fmla="*/ 2147483647 h 41"/>
              <a:gd name="T30" fmla="*/ 2147483647 w 41"/>
              <a:gd name="T31" fmla="*/ 2147483647 h 41"/>
              <a:gd name="T32" fmla="*/ 2147483647 w 41"/>
              <a:gd name="T33" fmla="*/ 0 h 41"/>
              <a:gd name="T34" fmla="*/ 2147483647 w 41"/>
              <a:gd name="T35" fmla="*/ 2147483647 h 41"/>
              <a:gd name="T36" fmla="*/ 2147483647 w 41"/>
              <a:gd name="T37" fmla="*/ 2147483647 h 41"/>
              <a:gd name="T38" fmla="*/ 2147483647 w 41"/>
              <a:gd name="T39" fmla="*/ 2147483647 h 41"/>
              <a:gd name="T40" fmla="*/ 2147483647 w 41"/>
              <a:gd name="T41" fmla="*/ 2147483647 h 41"/>
              <a:gd name="T42" fmla="*/ 2147483647 w 41"/>
              <a:gd name="T43" fmla="*/ 2147483647 h 41"/>
              <a:gd name="T44" fmla="*/ 2147483647 w 41"/>
              <a:gd name="T45" fmla="*/ 2147483647 h 41"/>
              <a:gd name="T46" fmla="*/ 2147483647 w 41"/>
              <a:gd name="T47" fmla="*/ 2147483647 h 41"/>
              <a:gd name="T48" fmla="*/ 2147483647 w 41"/>
              <a:gd name="T49" fmla="*/ 2147483647 h 41"/>
              <a:gd name="T50" fmla="*/ 2147483647 w 41"/>
              <a:gd name="T51" fmla="*/ 2147483647 h 41"/>
              <a:gd name="T52" fmla="*/ 2147483647 w 41"/>
              <a:gd name="T53" fmla="*/ 2147483647 h 41"/>
              <a:gd name="T54" fmla="*/ 2147483647 w 41"/>
              <a:gd name="T55" fmla="*/ 2147483647 h 41"/>
              <a:gd name="T56" fmla="*/ 2147483647 w 41"/>
              <a:gd name="T57" fmla="*/ 2147483647 h 41"/>
              <a:gd name="T58" fmla="*/ 2147483647 w 41"/>
              <a:gd name="T59" fmla="*/ 2147483647 h 41"/>
              <a:gd name="T60" fmla="*/ 2147483647 w 41"/>
              <a:gd name="T61" fmla="*/ 2147483647 h 41"/>
              <a:gd name="T62" fmla="*/ 2147483647 w 41"/>
              <a:gd name="T63" fmla="*/ 2147483647 h 41"/>
              <a:gd name="T64" fmla="*/ 2147483647 w 41"/>
              <a:gd name="T65" fmla="*/ 2147483647 h 4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1"/>
              <a:gd name="T100" fmla="*/ 0 h 41"/>
              <a:gd name="T101" fmla="*/ 41 w 41"/>
              <a:gd name="T102" fmla="*/ 41 h 4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1" h="41">
                <a:moveTo>
                  <a:pt x="20" y="41"/>
                </a:moveTo>
                <a:lnTo>
                  <a:pt x="16" y="41"/>
                </a:lnTo>
                <a:lnTo>
                  <a:pt x="13" y="40"/>
                </a:lnTo>
                <a:lnTo>
                  <a:pt x="8" y="38"/>
                </a:lnTo>
                <a:lnTo>
                  <a:pt x="6" y="36"/>
                </a:lnTo>
                <a:lnTo>
                  <a:pt x="3" y="33"/>
                </a:lnTo>
                <a:lnTo>
                  <a:pt x="1" y="30"/>
                </a:lnTo>
                <a:lnTo>
                  <a:pt x="0" y="25"/>
                </a:lnTo>
                <a:lnTo>
                  <a:pt x="0" y="21"/>
                </a:lnTo>
                <a:lnTo>
                  <a:pt x="0" y="16"/>
                </a:lnTo>
                <a:lnTo>
                  <a:pt x="1" y="13"/>
                </a:lnTo>
                <a:lnTo>
                  <a:pt x="3" y="10"/>
                </a:lnTo>
                <a:lnTo>
                  <a:pt x="6" y="6"/>
                </a:lnTo>
                <a:lnTo>
                  <a:pt x="8" y="3"/>
                </a:lnTo>
                <a:lnTo>
                  <a:pt x="13" y="1"/>
                </a:lnTo>
                <a:lnTo>
                  <a:pt x="16" y="1"/>
                </a:lnTo>
                <a:lnTo>
                  <a:pt x="20" y="0"/>
                </a:lnTo>
                <a:lnTo>
                  <a:pt x="25" y="1"/>
                </a:lnTo>
                <a:lnTo>
                  <a:pt x="28" y="1"/>
                </a:lnTo>
                <a:lnTo>
                  <a:pt x="31" y="3"/>
                </a:lnTo>
                <a:lnTo>
                  <a:pt x="35" y="6"/>
                </a:lnTo>
                <a:lnTo>
                  <a:pt x="38" y="10"/>
                </a:lnTo>
                <a:lnTo>
                  <a:pt x="40" y="13"/>
                </a:lnTo>
                <a:lnTo>
                  <a:pt x="41" y="16"/>
                </a:lnTo>
                <a:lnTo>
                  <a:pt x="41" y="21"/>
                </a:lnTo>
                <a:lnTo>
                  <a:pt x="41" y="25"/>
                </a:lnTo>
                <a:lnTo>
                  <a:pt x="40" y="30"/>
                </a:lnTo>
                <a:lnTo>
                  <a:pt x="38" y="33"/>
                </a:lnTo>
                <a:lnTo>
                  <a:pt x="35" y="36"/>
                </a:lnTo>
                <a:lnTo>
                  <a:pt x="31" y="38"/>
                </a:lnTo>
                <a:lnTo>
                  <a:pt x="28" y="40"/>
                </a:lnTo>
                <a:lnTo>
                  <a:pt x="25" y="41"/>
                </a:lnTo>
                <a:lnTo>
                  <a:pt x="20" y="41"/>
                </a:lnTo>
                <a:close/>
              </a:path>
            </a:pathLst>
          </a:custGeom>
          <a:solidFill>
            <a:srgbClr val="2662A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6" name="Freeform 53"/>
          <p:cNvSpPr>
            <a:spLocks/>
          </p:cNvSpPr>
          <p:nvPr/>
        </p:nvSpPr>
        <p:spPr bwMode="auto">
          <a:xfrm>
            <a:off x="2135188" y="4532313"/>
            <a:ext cx="65087" cy="65087"/>
          </a:xfrm>
          <a:custGeom>
            <a:avLst/>
            <a:gdLst>
              <a:gd name="T0" fmla="*/ 2147483647 w 41"/>
              <a:gd name="T1" fmla="*/ 2147483647 h 41"/>
              <a:gd name="T2" fmla="*/ 2147483647 w 41"/>
              <a:gd name="T3" fmla="*/ 2147483647 h 41"/>
              <a:gd name="T4" fmla="*/ 2147483647 w 41"/>
              <a:gd name="T5" fmla="*/ 2147483647 h 41"/>
              <a:gd name="T6" fmla="*/ 2147483647 w 41"/>
              <a:gd name="T7" fmla="*/ 2147483647 h 41"/>
              <a:gd name="T8" fmla="*/ 2147483647 w 41"/>
              <a:gd name="T9" fmla="*/ 2147483647 h 41"/>
              <a:gd name="T10" fmla="*/ 2147483647 w 41"/>
              <a:gd name="T11" fmla="*/ 2147483647 h 41"/>
              <a:gd name="T12" fmla="*/ 2147483647 w 41"/>
              <a:gd name="T13" fmla="*/ 2147483647 h 41"/>
              <a:gd name="T14" fmla="*/ 0 w 41"/>
              <a:gd name="T15" fmla="*/ 2147483647 h 41"/>
              <a:gd name="T16" fmla="*/ 0 w 41"/>
              <a:gd name="T17" fmla="*/ 2147483647 h 41"/>
              <a:gd name="T18" fmla="*/ 0 w 41"/>
              <a:gd name="T19" fmla="*/ 2147483647 h 41"/>
              <a:gd name="T20" fmla="*/ 2147483647 w 41"/>
              <a:gd name="T21" fmla="*/ 2147483647 h 41"/>
              <a:gd name="T22" fmla="*/ 2147483647 w 41"/>
              <a:gd name="T23" fmla="*/ 2147483647 h 41"/>
              <a:gd name="T24" fmla="*/ 2147483647 w 41"/>
              <a:gd name="T25" fmla="*/ 2147483647 h 41"/>
              <a:gd name="T26" fmla="*/ 2147483647 w 41"/>
              <a:gd name="T27" fmla="*/ 2147483647 h 41"/>
              <a:gd name="T28" fmla="*/ 2147483647 w 41"/>
              <a:gd name="T29" fmla="*/ 2147483647 h 41"/>
              <a:gd name="T30" fmla="*/ 2147483647 w 41"/>
              <a:gd name="T31" fmla="*/ 2147483647 h 41"/>
              <a:gd name="T32" fmla="*/ 2147483647 w 41"/>
              <a:gd name="T33" fmla="*/ 0 h 41"/>
              <a:gd name="T34" fmla="*/ 2147483647 w 41"/>
              <a:gd name="T35" fmla="*/ 2147483647 h 41"/>
              <a:gd name="T36" fmla="*/ 2147483647 w 41"/>
              <a:gd name="T37" fmla="*/ 2147483647 h 41"/>
              <a:gd name="T38" fmla="*/ 2147483647 w 41"/>
              <a:gd name="T39" fmla="*/ 2147483647 h 41"/>
              <a:gd name="T40" fmla="*/ 2147483647 w 41"/>
              <a:gd name="T41" fmla="*/ 2147483647 h 41"/>
              <a:gd name="T42" fmla="*/ 2147483647 w 41"/>
              <a:gd name="T43" fmla="*/ 2147483647 h 41"/>
              <a:gd name="T44" fmla="*/ 2147483647 w 41"/>
              <a:gd name="T45" fmla="*/ 2147483647 h 41"/>
              <a:gd name="T46" fmla="*/ 2147483647 w 41"/>
              <a:gd name="T47" fmla="*/ 2147483647 h 41"/>
              <a:gd name="T48" fmla="*/ 2147483647 w 41"/>
              <a:gd name="T49" fmla="*/ 2147483647 h 41"/>
              <a:gd name="T50" fmla="*/ 2147483647 w 41"/>
              <a:gd name="T51" fmla="*/ 2147483647 h 41"/>
              <a:gd name="T52" fmla="*/ 2147483647 w 41"/>
              <a:gd name="T53" fmla="*/ 2147483647 h 41"/>
              <a:gd name="T54" fmla="*/ 2147483647 w 41"/>
              <a:gd name="T55" fmla="*/ 2147483647 h 41"/>
              <a:gd name="T56" fmla="*/ 2147483647 w 41"/>
              <a:gd name="T57" fmla="*/ 2147483647 h 41"/>
              <a:gd name="T58" fmla="*/ 2147483647 w 41"/>
              <a:gd name="T59" fmla="*/ 2147483647 h 41"/>
              <a:gd name="T60" fmla="*/ 2147483647 w 41"/>
              <a:gd name="T61" fmla="*/ 2147483647 h 41"/>
              <a:gd name="T62" fmla="*/ 2147483647 w 41"/>
              <a:gd name="T63" fmla="*/ 2147483647 h 41"/>
              <a:gd name="T64" fmla="*/ 2147483647 w 41"/>
              <a:gd name="T65" fmla="*/ 2147483647 h 4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1"/>
              <a:gd name="T100" fmla="*/ 0 h 41"/>
              <a:gd name="T101" fmla="*/ 41 w 41"/>
              <a:gd name="T102" fmla="*/ 41 h 4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1" h="41">
                <a:moveTo>
                  <a:pt x="20" y="41"/>
                </a:moveTo>
                <a:lnTo>
                  <a:pt x="16" y="41"/>
                </a:lnTo>
                <a:lnTo>
                  <a:pt x="13" y="40"/>
                </a:lnTo>
                <a:lnTo>
                  <a:pt x="8" y="38"/>
                </a:lnTo>
                <a:lnTo>
                  <a:pt x="6" y="36"/>
                </a:lnTo>
                <a:lnTo>
                  <a:pt x="3" y="33"/>
                </a:lnTo>
                <a:lnTo>
                  <a:pt x="1" y="30"/>
                </a:lnTo>
                <a:lnTo>
                  <a:pt x="0" y="25"/>
                </a:lnTo>
                <a:lnTo>
                  <a:pt x="0" y="21"/>
                </a:lnTo>
                <a:lnTo>
                  <a:pt x="0" y="16"/>
                </a:lnTo>
                <a:lnTo>
                  <a:pt x="1" y="13"/>
                </a:lnTo>
                <a:lnTo>
                  <a:pt x="3" y="10"/>
                </a:lnTo>
                <a:lnTo>
                  <a:pt x="6" y="6"/>
                </a:lnTo>
                <a:lnTo>
                  <a:pt x="8" y="3"/>
                </a:lnTo>
                <a:lnTo>
                  <a:pt x="13" y="1"/>
                </a:lnTo>
                <a:lnTo>
                  <a:pt x="16" y="1"/>
                </a:lnTo>
                <a:lnTo>
                  <a:pt x="20" y="0"/>
                </a:lnTo>
                <a:lnTo>
                  <a:pt x="25" y="1"/>
                </a:lnTo>
                <a:lnTo>
                  <a:pt x="28" y="1"/>
                </a:lnTo>
                <a:lnTo>
                  <a:pt x="31" y="3"/>
                </a:lnTo>
                <a:lnTo>
                  <a:pt x="35" y="6"/>
                </a:lnTo>
                <a:lnTo>
                  <a:pt x="38" y="10"/>
                </a:lnTo>
                <a:lnTo>
                  <a:pt x="40" y="13"/>
                </a:lnTo>
                <a:lnTo>
                  <a:pt x="41" y="16"/>
                </a:lnTo>
                <a:lnTo>
                  <a:pt x="41" y="21"/>
                </a:lnTo>
                <a:lnTo>
                  <a:pt x="41" y="25"/>
                </a:lnTo>
                <a:lnTo>
                  <a:pt x="40" y="30"/>
                </a:lnTo>
                <a:lnTo>
                  <a:pt x="38" y="33"/>
                </a:lnTo>
                <a:lnTo>
                  <a:pt x="35" y="36"/>
                </a:lnTo>
                <a:lnTo>
                  <a:pt x="31" y="38"/>
                </a:lnTo>
                <a:lnTo>
                  <a:pt x="28" y="40"/>
                </a:lnTo>
                <a:lnTo>
                  <a:pt x="25" y="41"/>
                </a:lnTo>
                <a:lnTo>
                  <a:pt x="20" y="41"/>
                </a:lnTo>
              </a:path>
            </a:pathLst>
          </a:custGeom>
          <a:noFill/>
          <a:ln w="3175">
            <a:solidFill>
              <a:srgbClr val="1F1A1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7" name="Freeform 54"/>
          <p:cNvSpPr>
            <a:spLocks/>
          </p:cNvSpPr>
          <p:nvPr/>
        </p:nvSpPr>
        <p:spPr bwMode="auto">
          <a:xfrm>
            <a:off x="2179638" y="4576763"/>
            <a:ext cx="1503362" cy="20637"/>
          </a:xfrm>
          <a:custGeom>
            <a:avLst/>
            <a:gdLst>
              <a:gd name="T0" fmla="*/ 2147483647 w 947"/>
              <a:gd name="T1" fmla="*/ 2147483647 h 13"/>
              <a:gd name="T2" fmla="*/ 2147483647 w 947"/>
              <a:gd name="T3" fmla="*/ 0 h 13"/>
              <a:gd name="T4" fmla="*/ 0 w 947"/>
              <a:gd name="T5" fmla="*/ 0 h 13"/>
              <a:gd name="T6" fmla="*/ 0 w 947"/>
              <a:gd name="T7" fmla="*/ 2147483647 h 13"/>
              <a:gd name="T8" fmla="*/ 2147483647 w 947"/>
              <a:gd name="T9" fmla="*/ 2147483647 h 13"/>
              <a:gd name="T10" fmla="*/ 2147483647 w 947"/>
              <a:gd name="T11" fmla="*/ 2147483647 h 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7"/>
              <a:gd name="T19" fmla="*/ 0 h 13"/>
              <a:gd name="T20" fmla="*/ 947 w 947"/>
              <a:gd name="T21" fmla="*/ 13 h 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7" h="13">
                <a:moveTo>
                  <a:pt x="947" y="7"/>
                </a:moveTo>
                <a:lnTo>
                  <a:pt x="947" y="0"/>
                </a:lnTo>
                <a:lnTo>
                  <a:pt x="0" y="0"/>
                </a:lnTo>
                <a:lnTo>
                  <a:pt x="0" y="13"/>
                </a:lnTo>
                <a:lnTo>
                  <a:pt x="947" y="13"/>
                </a:lnTo>
                <a:lnTo>
                  <a:pt x="947" y="7"/>
                </a:lnTo>
                <a:close/>
              </a:path>
            </a:pathLst>
          </a:custGeom>
          <a:solidFill>
            <a:srgbClr val="0A5AA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8" name="Freeform 55"/>
          <p:cNvSpPr>
            <a:spLocks/>
          </p:cNvSpPr>
          <p:nvPr/>
        </p:nvSpPr>
        <p:spPr bwMode="auto">
          <a:xfrm>
            <a:off x="3775075" y="3343275"/>
            <a:ext cx="1503363" cy="22225"/>
          </a:xfrm>
          <a:custGeom>
            <a:avLst/>
            <a:gdLst>
              <a:gd name="T0" fmla="*/ 2147483647 w 947"/>
              <a:gd name="T1" fmla="*/ 2147483647 h 14"/>
              <a:gd name="T2" fmla="*/ 2147483647 w 947"/>
              <a:gd name="T3" fmla="*/ 0 h 14"/>
              <a:gd name="T4" fmla="*/ 0 w 947"/>
              <a:gd name="T5" fmla="*/ 0 h 14"/>
              <a:gd name="T6" fmla="*/ 0 w 947"/>
              <a:gd name="T7" fmla="*/ 2147483647 h 14"/>
              <a:gd name="T8" fmla="*/ 2147483647 w 947"/>
              <a:gd name="T9" fmla="*/ 2147483647 h 14"/>
              <a:gd name="T10" fmla="*/ 2147483647 w 947"/>
              <a:gd name="T11" fmla="*/ 2147483647 h 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7"/>
              <a:gd name="T19" fmla="*/ 0 h 14"/>
              <a:gd name="T20" fmla="*/ 947 w 947"/>
              <a:gd name="T21" fmla="*/ 14 h 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7" h="14">
                <a:moveTo>
                  <a:pt x="947" y="7"/>
                </a:moveTo>
                <a:lnTo>
                  <a:pt x="947" y="0"/>
                </a:lnTo>
                <a:lnTo>
                  <a:pt x="0" y="0"/>
                </a:lnTo>
                <a:lnTo>
                  <a:pt x="0" y="14"/>
                </a:lnTo>
                <a:lnTo>
                  <a:pt x="947" y="14"/>
                </a:lnTo>
                <a:lnTo>
                  <a:pt x="947" y="7"/>
                </a:lnTo>
                <a:close/>
              </a:path>
            </a:pathLst>
          </a:custGeom>
          <a:solidFill>
            <a:srgbClr val="0A5AA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19" name="Freeform 56"/>
          <p:cNvSpPr>
            <a:spLocks/>
          </p:cNvSpPr>
          <p:nvPr/>
        </p:nvSpPr>
        <p:spPr bwMode="auto">
          <a:xfrm>
            <a:off x="5343525" y="2195513"/>
            <a:ext cx="1503363" cy="20637"/>
          </a:xfrm>
          <a:custGeom>
            <a:avLst/>
            <a:gdLst>
              <a:gd name="T0" fmla="*/ 2147483647 w 947"/>
              <a:gd name="T1" fmla="*/ 2147483647 h 13"/>
              <a:gd name="T2" fmla="*/ 2147483647 w 947"/>
              <a:gd name="T3" fmla="*/ 0 h 13"/>
              <a:gd name="T4" fmla="*/ 0 w 947"/>
              <a:gd name="T5" fmla="*/ 0 h 13"/>
              <a:gd name="T6" fmla="*/ 0 w 947"/>
              <a:gd name="T7" fmla="*/ 2147483647 h 13"/>
              <a:gd name="T8" fmla="*/ 2147483647 w 947"/>
              <a:gd name="T9" fmla="*/ 2147483647 h 13"/>
              <a:gd name="T10" fmla="*/ 2147483647 w 947"/>
              <a:gd name="T11" fmla="*/ 2147483647 h 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7"/>
              <a:gd name="T19" fmla="*/ 0 h 13"/>
              <a:gd name="T20" fmla="*/ 947 w 947"/>
              <a:gd name="T21" fmla="*/ 13 h 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7" h="13">
                <a:moveTo>
                  <a:pt x="947" y="7"/>
                </a:moveTo>
                <a:lnTo>
                  <a:pt x="947" y="0"/>
                </a:lnTo>
                <a:lnTo>
                  <a:pt x="0" y="0"/>
                </a:lnTo>
                <a:lnTo>
                  <a:pt x="0" y="13"/>
                </a:lnTo>
                <a:lnTo>
                  <a:pt x="947" y="13"/>
                </a:lnTo>
                <a:lnTo>
                  <a:pt x="947" y="7"/>
                </a:lnTo>
                <a:close/>
              </a:path>
            </a:pathLst>
          </a:custGeom>
          <a:solidFill>
            <a:srgbClr val="0A5AA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20" name="Freeform 57"/>
          <p:cNvSpPr>
            <a:spLocks/>
          </p:cNvSpPr>
          <p:nvPr/>
        </p:nvSpPr>
        <p:spPr bwMode="auto">
          <a:xfrm>
            <a:off x="6913563" y="1773238"/>
            <a:ext cx="771525" cy="23812"/>
          </a:xfrm>
          <a:custGeom>
            <a:avLst/>
            <a:gdLst>
              <a:gd name="T0" fmla="*/ 2147483647 w 486"/>
              <a:gd name="T1" fmla="*/ 2147483647 h 15"/>
              <a:gd name="T2" fmla="*/ 2147483647 w 486"/>
              <a:gd name="T3" fmla="*/ 0 h 15"/>
              <a:gd name="T4" fmla="*/ 0 w 486"/>
              <a:gd name="T5" fmla="*/ 0 h 15"/>
              <a:gd name="T6" fmla="*/ 0 w 486"/>
              <a:gd name="T7" fmla="*/ 2147483647 h 15"/>
              <a:gd name="T8" fmla="*/ 2147483647 w 486"/>
              <a:gd name="T9" fmla="*/ 2147483647 h 15"/>
              <a:gd name="T10" fmla="*/ 2147483647 w 486"/>
              <a:gd name="T11" fmla="*/ 2147483647 h 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6"/>
              <a:gd name="T19" fmla="*/ 0 h 15"/>
              <a:gd name="T20" fmla="*/ 486 w 486"/>
              <a:gd name="T21" fmla="*/ 15 h 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6" h="15">
                <a:moveTo>
                  <a:pt x="486" y="7"/>
                </a:moveTo>
                <a:lnTo>
                  <a:pt x="486" y="0"/>
                </a:lnTo>
                <a:lnTo>
                  <a:pt x="0" y="0"/>
                </a:lnTo>
                <a:lnTo>
                  <a:pt x="0" y="15"/>
                </a:lnTo>
                <a:lnTo>
                  <a:pt x="486" y="15"/>
                </a:lnTo>
                <a:lnTo>
                  <a:pt x="486" y="7"/>
                </a:lnTo>
                <a:close/>
              </a:path>
            </a:pathLst>
          </a:custGeom>
          <a:solidFill>
            <a:srgbClr val="0A5AA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321" name="Text Box 59"/>
          <p:cNvSpPr txBox="1">
            <a:spLocks noChangeArrowheads="1"/>
          </p:cNvSpPr>
          <p:nvPr/>
        </p:nvSpPr>
        <p:spPr bwMode="auto">
          <a:xfrm>
            <a:off x="2324100" y="269875"/>
            <a:ext cx="3136900" cy="457200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pl-PL" altLang="pl-PL"/>
              <a:t>Wykres dystrybuanty </a:t>
            </a:r>
            <a:r>
              <a:rPr lang="pl-PL" altLang="pl-PL" i="1"/>
              <a:t>F </a:t>
            </a:r>
            <a:endParaRPr lang="pl-PL" altLang="pl-PL"/>
          </a:p>
        </p:txBody>
      </p:sp>
      <p:sp>
        <p:nvSpPr>
          <p:cNvPr id="11322" name="Symbol zastępczy numeru slajdu 5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3D8B4A8-8885-4D9B-B2FF-214433F3D77E}" type="slidenum">
              <a:rPr lang="pl-PL" altLang="pl-PL" smtClean="0"/>
              <a:pPr eaLnBrk="1" hangingPunct="1"/>
              <a:t>12</a:t>
            </a:fld>
            <a:endParaRPr lang="pl-PL" altLang="pl-PL" smtClean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Własności dystrybuanty</a:t>
            </a:r>
            <a:endParaRPr lang="pl-PL" dirty="0"/>
          </a:p>
        </p:txBody>
      </p:sp>
      <p:sp>
        <p:nvSpPr>
          <p:cNvPr id="1229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8915AE-6A3C-417D-8B3C-36596B3D1816}" type="slidenum">
              <a:rPr lang="pl-PL" altLang="pl-PL" smtClean="0"/>
              <a:pPr eaLnBrk="1" hangingPunct="1"/>
              <a:t>13</a:t>
            </a:fld>
            <a:endParaRPr lang="pl-PL" altLang="pl-PL" smtClean="0"/>
          </a:p>
        </p:txBody>
      </p:sp>
      <p:graphicFrame>
        <p:nvGraphicFramePr>
          <p:cNvPr id="12290" name="Object 1024"/>
          <p:cNvGraphicFramePr>
            <a:graphicFrameLocks noChangeAspect="1"/>
          </p:cNvGraphicFramePr>
          <p:nvPr/>
        </p:nvGraphicFramePr>
        <p:xfrm>
          <a:off x="766763" y="828675"/>
          <a:ext cx="7697787" cy="5535613"/>
        </p:xfrm>
        <a:graphic>
          <a:graphicData uri="http://schemas.openxmlformats.org/presentationml/2006/ole">
            <p:oleObj spid="_x0000_s12295" name="Document" r:id="rId3" imgW="8244656" imgH="5929045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Prawdopodobieństwo a dystrybuanta </a:t>
            </a:r>
            <a:endParaRPr lang="pl-PL" dirty="0"/>
          </a:p>
        </p:txBody>
      </p:sp>
      <p:sp>
        <p:nvSpPr>
          <p:cNvPr id="1331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F073382-1B88-4DBA-8344-E6AB1966B5C6}" type="slidenum">
              <a:rPr lang="pl-PL" altLang="pl-PL" smtClean="0"/>
              <a:pPr eaLnBrk="1" hangingPunct="1"/>
              <a:t>14</a:t>
            </a:fld>
            <a:endParaRPr lang="pl-PL" altLang="pl-PL" smtClean="0"/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782638" y="2425700"/>
          <a:ext cx="8043862" cy="4160838"/>
        </p:xfrm>
        <a:graphic>
          <a:graphicData uri="http://schemas.openxmlformats.org/presentationml/2006/ole">
            <p:oleObj spid="_x0000_s13319" name="Document" r:id="rId3" imgW="8151053" imgH="4219449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Prawdopodobieństwo a dystrybuanta </a:t>
            </a:r>
            <a:endParaRPr lang="pl-PL" dirty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A7D683E-AEEF-4833-B9D3-E51BBE69633B}" type="slidenum">
              <a:rPr lang="pl-PL" altLang="pl-PL" smtClean="0"/>
              <a:pPr eaLnBrk="1" hangingPunct="1"/>
              <a:t>15</a:t>
            </a:fld>
            <a:endParaRPr lang="pl-PL" altLang="pl-PL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7133213"/>
              </p:ext>
            </p:extLst>
          </p:nvPr>
        </p:nvGraphicFramePr>
        <p:xfrm>
          <a:off x="757238" y="1014413"/>
          <a:ext cx="8086725" cy="5657850"/>
        </p:xfrm>
        <a:graphic>
          <a:graphicData uri="http://schemas.openxmlformats.org/presentationml/2006/ole">
            <p:oleObj spid="_x0000_s14344" name="Document" r:id="rId3" imgW="8433009" imgH="5893172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Wartość oczekiwana </a:t>
            </a:r>
            <a:endParaRPr lang="pl-PL" dirty="0"/>
          </a:p>
        </p:txBody>
      </p:sp>
      <p:sp>
        <p:nvSpPr>
          <p:cNvPr id="1536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998725-995F-4D1F-A59F-702AE75C2B9C}" type="slidenum">
              <a:rPr lang="pl-PL" altLang="pl-PL" smtClean="0"/>
              <a:pPr eaLnBrk="1" hangingPunct="1"/>
              <a:t>16</a:t>
            </a:fld>
            <a:endParaRPr lang="pl-PL" altLang="pl-PL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730250" y="830263"/>
          <a:ext cx="8045450" cy="5067300"/>
        </p:xfrm>
        <a:graphic>
          <a:graphicData uri="http://schemas.openxmlformats.org/presentationml/2006/ole">
            <p:oleObj spid="_x0000_s15367" name="Document" r:id="rId3" imgW="8047009" imgH="5067227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Obliczanie wartości oczekiwanej </a:t>
            </a:r>
            <a:endParaRPr lang="pl-PL" dirty="0"/>
          </a:p>
        </p:txBody>
      </p:sp>
      <p:sp>
        <p:nvSpPr>
          <p:cNvPr id="1638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DF9CB3-8F08-435F-8083-25AC3BF9866A}" type="slidenum">
              <a:rPr lang="pl-PL" altLang="pl-PL" smtClean="0"/>
              <a:pPr eaLnBrk="1" hangingPunct="1"/>
              <a:t>17</a:t>
            </a:fld>
            <a:endParaRPr lang="pl-PL" altLang="pl-PL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77838" y="793750"/>
          <a:ext cx="8334375" cy="5475288"/>
        </p:xfrm>
        <a:graphic>
          <a:graphicData uri="http://schemas.openxmlformats.org/presentationml/2006/ole">
            <p:oleObj spid="_x0000_s16391" name="Document" r:id="rId3" imgW="8687832" imgH="5949204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Obliczanie wartości oczekiwanej</a:t>
            </a:r>
            <a:endParaRPr lang="pl-PL" dirty="0"/>
          </a:p>
        </p:txBody>
      </p:sp>
      <p:sp>
        <p:nvSpPr>
          <p:cNvPr id="1741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AB6C54C-D9BF-4F83-AE78-B971FE8DE27D}" type="slidenum">
              <a:rPr lang="pl-PL" altLang="pl-PL" smtClean="0"/>
              <a:pPr eaLnBrk="1" hangingPunct="1"/>
              <a:t>18</a:t>
            </a:fld>
            <a:endParaRPr lang="pl-PL" altLang="pl-PL" smtClean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862013" y="923925"/>
          <a:ext cx="8281987" cy="5611813"/>
        </p:xfrm>
        <a:graphic>
          <a:graphicData uri="http://schemas.openxmlformats.org/presentationml/2006/ole">
            <p:oleObj spid="_x0000_s17415" name="Document" r:id="rId3" imgW="8388661" imgH="6049642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Wartość oczekiwana </a:t>
            </a:r>
            <a:endParaRPr lang="pl-PL" dirty="0"/>
          </a:p>
        </p:txBody>
      </p:sp>
      <p:sp>
        <p:nvSpPr>
          <p:cNvPr id="1843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37B223-A19C-4C1C-B043-ABB33551B8A2}" type="slidenum">
              <a:rPr lang="pl-PL" altLang="pl-PL" smtClean="0"/>
              <a:pPr eaLnBrk="1" hangingPunct="1"/>
              <a:t>19</a:t>
            </a:fld>
            <a:endParaRPr lang="pl-PL" altLang="pl-PL" smtClean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28663" y="1235075"/>
          <a:ext cx="8105775" cy="5932488"/>
        </p:xfrm>
        <a:graphic>
          <a:graphicData uri="http://schemas.openxmlformats.org/presentationml/2006/ole">
            <p:oleObj spid="_x0000_s18439" name="Document" r:id="rId3" imgW="8333579" imgH="6102200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ymbol zastępczy numeru slajdu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D828E04-8BB2-4598-A449-D3FDB7E76679}" type="slidenum">
              <a:rPr lang="pl-PL" altLang="pl-PL" smtClean="0"/>
              <a:pPr eaLnBrk="1" hangingPunct="1"/>
              <a:t>2</a:t>
            </a:fld>
            <a:endParaRPr lang="pl-PL" altLang="pl-PL" smtClean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6985000" cy="719137"/>
          </a:xfrm>
        </p:spPr>
        <p:txBody>
          <a:bodyPr/>
          <a:lstStyle/>
          <a:p>
            <a:pPr eaLnBrk="1" hangingPunct="1">
              <a:defRPr/>
            </a:pPr>
            <a:r>
              <a:rPr lang="pl-PL" dirty="0" smtClean="0"/>
              <a:t>Zmienne losowe 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196975"/>
            <a:ext cx="8540750" cy="5111750"/>
          </a:xfrm>
        </p:spPr>
        <p:txBody>
          <a:bodyPr/>
          <a:lstStyle/>
          <a:p>
            <a:pPr marL="1033463" lvl="1" indent="-457200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pl-PL" altLang="pl-PL" smtClean="0"/>
              <a:t>Zmienna losowa </a:t>
            </a:r>
            <a:r>
              <a:rPr lang="pl-PL" altLang="pl-PL" i="1" smtClean="0"/>
              <a:t>X</a:t>
            </a:r>
            <a:endParaRPr lang="pl-PL" altLang="pl-PL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19100" y="1608138"/>
          <a:ext cx="7975600" cy="4979987"/>
        </p:xfrm>
        <a:graphic>
          <a:graphicData uri="http://schemas.openxmlformats.org/presentationml/2006/ole">
            <p:oleObj spid="_x0000_s1032" name="Document" r:id="rId4" imgW="8408892" imgH="5260732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Wariancja</a:t>
            </a:r>
            <a:endParaRPr lang="pl-PL" dirty="0"/>
          </a:p>
        </p:txBody>
      </p:sp>
      <p:sp>
        <p:nvSpPr>
          <p:cNvPr id="1946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72B445-4B52-4C58-A8A6-618FFEAD6988}" type="slidenum">
              <a:rPr lang="pl-PL" altLang="pl-PL" smtClean="0"/>
              <a:pPr eaLnBrk="1" hangingPunct="1"/>
              <a:t>20</a:t>
            </a:fld>
            <a:endParaRPr lang="pl-PL" altLang="pl-PL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715963" y="666750"/>
          <a:ext cx="8169275" cy="5907088"/>
        </p:xfrm>
        <a:graphic>
          <a:graphicData uri="http://schemas.openxmlformats.org/presentationml/2006/ole">
            <p:oleObj spid="_x0000_s19463" name="Document" r:id="rId3" imgW="8289658" imgH="6048562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Wariancja</a:t>
            </a:r>
            <a:endParaRPr lang="pl-PL" dirty="0"/>
          </a:p>
        </p:txBody>
      </p:sp>
      <p:sp>
        <p:nvSpPr>
          <p:cNvPr id="2048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62F89E3-0490-4978-9CA5-309FB152F68F}" type="slidenum">
              <a:rPr lang="pl-PL" altLang="pl-PL" smtClean="0"/>
              <a:pPr eaLnBrk="1" hangingPunct="1"/>
              <a:t>21</a:t>
            </a:fld>
            <a:endParaRPr lang="pl-PL" altLang="pl-PL" smtClean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560388" y="754063"/>
          <a:ext cx="8412162" cy="5807075"/>
        </p:xfrm>
        <a:graphic>
          <a:graphicData uri="http://schemas.openxmlformats.org/presentationml/2006/ole">
            <p:oleObj spid="_x0000_s20487" name="Document" r:id="rId3" imgW="8413931" imgH="5828380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532688" cy="633412"/>
          </a:xfrm>
        </p:spPr>
        <p:txBody>
          <a:bodyPr/>
          <a:lstStyle/>
          <a:p>
            <a:pPr>
              <a:defRPr/>
            </a:pPr>
            <a:r>
              <a:rPr lang="pl-PL" dirty="0" smtClean="0"/>
              <a:t>Własności wariancji i średniej</a:t>
            </a:r>
            <a:endParaRPr lang="pl-PL" dirty="0"/>
          </a:p>
        </p:txBody>
      </p:sp>
      <p:sp>
        <p:nvSpPr>
          <p:cNvPr id="2150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BFEA486-8550-40EC-AF13-932CE633AEC4}" type="slidenum">
              <a:rPr lang="pl-PL" altLang="pl-PL" smtClean="0"/>
              <a:pPr eaLnBrk="1" hangingPunct="1"/>
              <a:t>22</a:t>
            </a:fld>
            <a:endParaRPr lang="pl-PL" altLang="pl-PL" smtClean="0"/>
          </a:p>
        </p:txBody>
      </p:sp>
      <p:graphicFrame>
        <p:nvGraphicFramePr>
          <p:cNvPr id="21506" name="Object 1026"/>
          <p:cNvGraphicFramePr>
            <a:graphicFrameLocks noChangeAspect="1"/>
          </p:cNvGraphicFramePr>
          <p:nvPr/>
        </p:nvGraphicFramePr>
        <p:xfrm>
          <a:off x="728663" y="1225550"/>
          <a:ext cx="8150225" cy="4657725"/>
        </p:xfrm>
        <a:graphic>
          <a:graphicData uri="http://schemas.openxmlformats.org/presentationml/2006/ole">
            <p:oleObj spid="_x0000_s21511" name="Document" r:id="rId3" imgW="8251496" imgH="5191424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6840538" cy="936625"/>
          </a:xfrm>
        </p:spPr>
        <p:txBody>
          <a:bodyPr/>
          <a:lstStyle/>
          <a:p>
            <a:pPr algn="l"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Przykłady rozkładów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dyskretnych</a:t>
            </a:r>
            <a:br>
              <a:rPr lang="pl-PL" dirty="0" smtClean="0">
                <a:latin typeface="Arial" pitchFamily="34" charset="0"/>
                <a:cs typeface="Arial" pitchFamily="34" charset="0"/>
              </a:rPr>
            </a:b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9EA4D17-C988-47F1-AEE1-E58DC67CBDCA}" type="slidenum">
              <a:rPr lang="pl-PL" altLang="pl-PL" smtClean="0"/>
              <a:pPr eaLnBrk="1" hangingPunct="1"/>
              <a:t>23</a:t>
            </a:fld>
            <a:endParaRPr lang="pl-PL" altLang="pl-PL" smtClean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784225" y="1395413"/>
          <a:ext cx="8229600" cy="5462587"/>
        </p:xfrm>
        <a:graphic>
          <a:graphicData uri="http://schemas.openxmlformats.org/presentationml/2006/ole">
            <p:oleObj spid="_x0000_s22535" name="Document" r:id="rId3" imgW="8235656" imgH="5269182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Rozkład</a:t>
            </a:r>
            <a:r>
              <a:rPr lang="pl-PL" dirty="0" smtClean="0"/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Bernoulli’ego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11540CE-6C8A-4963-AC27-14D1F1B8A53C}" type="slidenum">
              <a:rPr lang="pl-PL" altLang="pl-PL" smtClean="0"/>
              <a:pPr eaLnBrk="1" hangingPunct="1"/>
              <a:t>24</a:t>
            </a:fld>
            <a:endParaRPr lang="pl-PL" altLang="pl-PL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08038" y="874713"/>
          <a:ext cx="8043862" cy="5459412"/>
        </p:xfrm>
        <a:graphic>
          <a:graphicData uri="http://schemas.openxmlformats.org/presentationml/2006/ole">
            <p:oleObj spid="_x0000_s23559" name="Document" r:id="rId3" imgW="8153213" imgH="5533775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Dyskretne zmienne losowe</a:t>
            </a:r>
            <a:endParaRPr lang="pl-PL" sz="2800" dirty="0"/>
          </a:p>
        </p:txBody>
      </p:sp>
      <p:sp>
        <p:nvSpPr>
          <p:cNvPr id="2458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F7487A3-2DC2-497B-A5DE-00377F9F1B99}" type="slidenum">
              <a:rPr lang="pl-PL" altLang="pl-PL" smtClean="0"/>
              <a:pPr eaLnBrk="1" hangingPunct="1"/>
              <a:t>25</a:t>
            </a:fld>
            <a:endParaRPr lang="pl-PL" altLang="pl-PL" smtClean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54063" y="728663"/>
          <a:ext cx="8304212" cy="5894387"/>
        </p:xfrm>
        <a:graphic>
          <a:graphicData uri="http://schemas.openxmlformats.org/presentationml/2006/ole">
            <p:oleObj spid="_x0000_s24583" name="Document" r:id="rId3" imgW="8434383" imgH="5983043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Dyskretne zmienne losowe</a:t>
            </a:r>
            <a:endParaRPr lang="pl-PL" sz="2800" dirty="0"/>
          </a:p>
        </p:txBody>
      </p:sp>
      <p:sp>
        <p:nvSpPr>
          <p:cNvPr id="2560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28E8B7D-F2CB-439D-B8AB-B41B63F25CF2}" type="slidenum">
              <a:rPr lang="pl-PL" altLang="pl-PL" smtClean="0"/>
              <a:pPr eaLnBrk="1" hangingPunct="1"/>
              <a:t>26</a:t>
            </a:fld>
            <a:endParaRPr lang="pl-PL" altLang="pl-PL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803275" y="865188"/>
          <a:ext cx="7821613" cy="5548312"/>
        </p:xfrm>
        <a:graphic>
          <a:graphicData uri="http://schemas.openxmlformats.org/presentationml/2006/ole">
            <p:oleObj spid="_x0000_s25607" name="Document" r:id="rId3" imgW="8148533" imgH="5781449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Dyskretne zmienne losowe</a:t>
            </a:r>
            <a:endParaRPr lang="pl-PL" dirty="0"/>
          </a:p>
        </p:txBody>
      </p:sp>
      <p:sp>
        <p:nvSpPr>
          <p:cNvPr id="2662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4326E2A-FE5C-4AF4-A98E-3847F3B9D3A9}" type="slidenum">
              <a:rPr lang="pl-PL" altLang="pl-PL" smtClean="0"/>
              <a:pPr eaLnBrk="1" hangingPunct="1"/>
              <a:t>27</a:t>
            </a:fld>
            <a:endParaRPr lang="pl-PL" altLang="pl-PL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61988" y="923925"/>
          <a:ext cx="8058150" cy="5437188"/>
        </p:xfrm>
        <a:graphic>
          <a:graphicData uri="http://schemas.openxmlformats.org/presentationml/2006/ole">
            <p:oleObj spid="_x0000_s26631" name="Document" r:id="rId3" imgW="8166533" imgH="5724210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Rozkład dwumianowy </a:t>
            </a:r>
            <a:endParaRPr lang="pl-PL" dirty="0"/>
          </a:p>
        </p:txBody>
      </p:sp>
      <p:sp>
        <p:nvSpPr>
          <p:cNvPr id="2765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789A82B-20EB-4DAD-86DC-8993849DFCF7}" type="slidenum">
              <a:rPr lang="pl-PL" altLang="pl-PL" smtClean="0"/>
              <a:pPr eaLnBrk="1" hangingPunct="1"/>
              <a:t>28</a:t>
            </a:fld>
            <a:endParaRPr lang="pl-PL" altLang="pl-PL" smtClean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715963" y="893763"/>
          <a:ext cx="8335962" cy="5692775"/>
        </p:xfrm>
        <a:graphic>
          <a:graphicData uri="http://schemas.openxmlformats.org/presentationml/2006/ole">
            <p:oleObj spid="_x0000_s27655" name="Document" r:id="rId3" imgW="8440143" imgH="5942724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Dyskretne zmienne losowe</a:t>
            </a:r>
            <a:endParaRPr lang="pl-PL" dirty="0"/>
          </a:p>
        </p:txBody>
      </p:sp>
      <p:sp>
        <p:nvSpPr>
          <p:cNvPr id="2867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7CA8802-1918-4D9E-8193-F8EE505E974A}" type="slidenum">
              <a:rPr lang="pl-PL" altLang="pl-PL" smtClean="0"/>
              <a:pPr eaLnBrk="1" hangingPunct="1"/>
              <a:t>29</a:t>
            </a:fld>
            <a:endParaRPr lang="pl-PL" altLang="pl-PL" smtClean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715963" y="884238"/>
          <a:ext cx="8031162" cy="5689600"/>
        </p:xfrm>
        <a:graphic>
          <a:graphicData uri="http://schemas.openxmlformats.org/presentationml/2006/ole">
            <p:oleObj spid="_x0000_s28679" name="Document" r:id="rId3" imgW="8251496" imgH="5978363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Zmienne losowe </a:t>
            </a:r>
            <a:endParaRPr lang="pl-PL" dirty="0"/>
          </a:p>
        </p:txBody>
      </p:sp>
      <p:sp>
        <p:nvSpPr>
          <p:cNvPr id="205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4BC1D8-0002-46B7-97C4-17A2DE813176}" type="slidenum">
              <a:rPr lang="pl-PL" altLang="pl-PL" smtClean="0"/>
              <a:pPr eaLnBrk="1" hangingPunct="1"/>
              <a:t>3</a:t>
            </a:fld>
            <a:endParaRPr lang="pl-PL" altLang="pl-PL" smtClean="0"/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796925" y="903288"/>
          <a:ext cx="7900988" cy="5719762"/>
        </p:xfrm>
        <a:graphic>
          <a:graphicData uri="http://schemas.openxmlformats.org/presentationml/2006/ole">
            <p:oleObj spid="_x0000_s2055" name="Document" r:id="rId3" imgW="8031888" imgH="5810248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Dyskretne zmienne losowe</a:t>
            </a:r>
            <a:endParaRPr lang="pl-PL" dirty="0"/>
          </a:p>
        </p:txBody>
      </p:sp>
      <p:sp>
        <p:nvSpPr>
          <p:cNvPr id="2970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0CB568E-F6FA-41B2-90BB-7F3C399CEB56}" type="slidenum">
              <a:rPr lang="pl-PL" altLang="pl-PL" smtClean="0"/>
              <a:pPr eaLnBrk="1" hangingPunct="1"/>
              <a:t>30</a:t>
            </a:fld>
            <a:endParaRPr lang="pl-PL" altLang="pl-PL" smtClean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809625" y="844550"/>
          <a:ext cx="7888288" cy="5603875"/>
        </p:xfrm>
        <a:graphic>
          <a:graphicData uri="http://schemas.openxmlformats.org/presentationml/2006/ole">
            <p:oleObj spid="_x0000_s29703" name="Document" r:id="rId3" imgW="8022888" imgH="5562574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Ciągłe zmienne losowe </a:t>
            </a:r>
            <a:endParaRPr lang="pl-PL" dirty="0"/>
          </a:p>
        </p:txBody>
      </p:sp>
      <p:sp>
        <p:nvSpPr>
          <p:cNvPr id="3072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B2F56E3-6AA0-4665-8C65-DAF53AC19133}" type="slidenum">
              <a:rPr lang="pl-PL" altLang="pl-PL" smtClean="0"/>
              <a:pPr eaLnBrk="1" hangingPunct="1"/>
              <a:t>31</a:t>
            </a:fld>
            <a:endParaRPr lang="pl-PL" altLang="pl-PL" smtClean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692150" y="989013"/>
          <a:ext cx="7883525" cy="5572125"/>
        </p:xfrm>
        <a:graphic>
          <a:graphicData uri="http://schemas.openxmlformats.org/presentationml/2006/ole">
            <p:oleObj spid="_x0000_s30727" name="Document" r:id="rId3" imgW="7999487" imgH="5654372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Dystrybuanta </a:t>
            </a:r>
            <a:endParaRPr lang="pl-PL" dirty="0"/>
          </a:p>
        </p:txBody>
      </p:sp>
      <p:sp>
        <p:nvSpPr>
          <p:cNvPr id="3174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9D78AD2-AD18-48FB-AB05-902D4BC5C49D}" type="slidenum">
              <a:rPr lang="pl-PL" altLang="pl-PL" smtClean="0"/>
              <a:pPr eaLnBrk="1" hangingPunct="1"/>
              <a:t>32</a:t>
            </a:fld>
            <a:endParaRPr lang="pl-PL" altLang="pl-PL" smtClean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768350" y="773113"/>
          <a:ext cx="8256588" cy="5865812"/>
        </p:xfrm>
        <a:graphic>
          <a:graphicData uri="http://schemas.openxmlformats.org/presentationml/2006/ole">
            <p:oleObj spid="_x0000_s31751" name="Document" r:id="rId3" imgW="8370301" imgH="5915005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277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38D5779-4E1A-4611-9E0C-F0D0771B23F7}" type="slidenum">
              <a:rPr lang="pl-PL" altLang="pl-PL" smtClean="0"/>
              <a:pPr eaLnBrk="1" hangingPunct="1"/>
              <a:t>33</a:t>
            </a:fld>
            <a:endParaRPr lang="pl-PL" altLang="pl-PL" smtClean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715963" y="768350"/>
          <a:ext cx="7964487" cy="5724525"/>
        </p:xfrm>
        <a:graphic>
          <a:graphicData uri="http://schemas.openxmlformats.org/presentationml/2006/ole">
            <p:oleObj spid="_x0000_s32775" name="Document" r:id="rId3" imgW="8301538" imgH="5969004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379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CDF7783-12B3-4C1E-9B33-C1D9402954D5}" type="slidenum">
              <a:rPr lang="pl-PL" altLang="pl-PL" smtClean="0"/>
              <a:pPr eaLnBrk="1" hangingPunct="1"/>
              <a:t>34</a:t>
            </a:fld>
            <a:endParaRPr lang="pl-PL" altLang="pl-PL" smtClean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790575" y="850900"/>
          <a:ext cx="8085138" cy="5715000"/>
        </p:xfrm>
        <a:graphic>
          <a:graphicData uri="http://schemas.openxmlformats.org/presentationml/2006/ole">
            <p:oleObj spid="_x0000_s33799" name="Document" r:id="rId3" imgW="8102091" imgH="5716290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482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39DB065-A5FA-4145-B813-2BEC5E0C6243}" type="slidenum">
              <a:rPr lang="pl-PL" altLang="pl-PL" smtClean="0"/>
              <a:pPr eaLnBrk="1" hangingPunct="1"/>
              <a:t>35</a:t>
            </a:fld>
            <a:endParaRPr lang="pl-PL" altLang="pl-PL" smtClean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790575" y="850900"/>
          <a:ext cx="8085138" cy="5715000"/>
        </p:xfrm>
        <a:graphic>
          <a:graphicData uri="http://schemas.openxmlformats.org/presentationml/2006/ole">
            <p:oleObj spid="_x0000_s34823" name="Document" r:id="rId3" imgW="8102091" imgH="5716290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Gęstość prawdopodobieństwa</a:t>
            </a:r>
            <a:endParaRPr lang="pl-PL" dirty="0"/>
          </a:p>
        </p:txBody>
      </p:sp>
      <p:sp>
        <p:nvSpPr>
          <p:cNvPr id="3584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903B2E5-0AF3-4802-9147-397C4186FFC6}" type="slidenum">
              <a:rPr lang="pl-PL" altLang="pl-PL" smtClean="0"/>
              <a:pPr eaLnBrk="1" hangingPunct="1"/>
              <a:t>36</a:t>
            </a:fld>
            <a:endParaRPr lang="pl-PL" altLang="pl-PL" smtClean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795338" y="768350"/>
          <a:ext cx="8043862" cy="5354638"/>
        </p:xfrm>
        <a:graphic>
          <a:graphicData uri="http://schemas.openxmlformats.org/presentationml/2006/ole">
            <p:oleObj spid="_x0000_s35847" name="Document" r:id="rId3" imgW="8156813" imgH="5432618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Charakterystyki liczbowe zmiennych losowych</a:t>
            </a:r>
            <a:endParaRPr lang="pl-PL" dirty="0"/>
          </a:p>
        </p:txBody>
      </p:sp>
      <p:sp>
        <p:nvSpPr>
          <p:cNvPr id="3686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0AE5E46-2AA1-4763-95E6-B92EFE033139}" type="slidenum">
              <a:rPr lang="pl-PL" altLang="pl-PL" smtClean="0"/>
              <a:pPr eaLnBrk="1" hangingPunct="1"/>
              <a:t>37</a:t>
            </a:fld>
            <a:endParaRPr lang="pl-PL" altLang="pl-PL" smtClean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768350" y="582613"/>
          <a:ext cx="7845425" cy="5473700"/>
        </p:xfrm>
        <a:graphic>
          <a:graphicData uri="http://schemas.openxmlformats.org/presentationml/2006/ole">
            <p:oleObj spid="_x0000_s36871" name="Document" r:id="rId3" imgW="7955566" imgH="5633132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3789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C2EB94-835C-4726-9671-FF786E5699FB}" type="slidenum">
              <a:rPr lang="pl-PL" altLang="pl-PL" smtClean="0"/>
              <a:pPr eaLnBrk="1" hangingPunct="1"/>
              <a:t>38</a:t>
            </a:fld>
            <a:endParaRPr lang="pl-PL" altLang="pl-PL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755650" y="436563"/>
          <a:ext cx="8256588" cy="6162675"/>
        </p:xfrm>
        <a:graphic>
          <a:graphicData uri="http://schemas.openxmlformats.org/presentationml/2006/ole">
            <p:oleObj spid="_x0000_s37895" name="Document" r:id="rId3" imgW="8479385" imgH="6335474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450" y="188913"/>
            <a:ext cx="7685088" cy="633412"/>
          </a:xfrm>
        </p:spPr>
        <p:txBody>
          <a:bodyPr/>
          <a:lstStyle/>
          <a:p>
            <a:pPr>
              <a:defRPr/>
            </a:pPr>
            <a:r>
              <a:rPr lang="pl-PL" sz="2800" dirty="0" smtClean="0"/>
              <a:t>Własności wartości średniej i wariancji </a:t>
            </a:r>
            <a:endParaRPr lang="pl-PL" sz="2800" dirty="0"/>
          </a:p>
        </p:txBody>
      </p:sp>
      <p:sp>
        <p:nvSpPr>
          <p:cNvPr id="3891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841F5E-84A1-46AD-8252-F608ACD1A2FB}" type="slidenum">
              <a:rPr lang="pl-PL" altLang="pl-PL" smtClean="0"/>
              <a:pPr eaLnBrk="1" hangingPunct="1"/>
              <a:t>39</a:t>
            </a:fld>
            <a:endParaRPr lang="pl-PL" altLang="pl-PL" smtClean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966788" y="1006475"/>
          <a:ext cx="7924800" cy="5421313"/>
        </p:xfrm>
        <a:graphic>
          <a:graphicData uri="http://schemas.openxmlformats.org/presentationml/2006/ole">
            <p:oleObj spid="_x0000_s38919" name="Document" r:id="rId3" imgW="7701037" imgH="5267022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Zmienne losowe</a:t>
            </a:r>
            <a:endParaRPr lang="pl-PL" dirty="0"/>
          </a:p>
        </p:txBody>
      </p:sp>
      <p:sp>
        <p:nvSpPr>
          <p:cNvPr id="307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A86E500-4905-47EC-A546-66BFA2D8EF45}" type="slidenum">
              <a:rPr lang="pl-PL" altLang="pl-PL" smtClean="0"/>
              <a:pPr eaLnBrk="1" hangingPunct="1"/>
              <a:t>4</a:t>
            </a:fld>
            <a:endParaRPr lang="pl-PL" altLang="pl-PL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808038" y="768350"/>
          <a:ext cx="8162925" cy="5751513"/>
        </p:xfrm>
        <a:graphic>
          <a:graphicData uri="http://schemas.openxmlformats.org/presentationml/2006/ole">
            <p:oleObj spid="_x0000_s3079" name="Document" r:id="rId3" imgW="8383621" imgH="5915005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Ciągłe zmienne losowe -PRZYKŁADY</a:t>
            </a:r>
            <a:endParaRPr lang="pl-PL" sz="2800" dirty="0"/>
          </a:p>
        </p:txBody>
      </p:sp>
      <p:sp>
        <p:nvSpPr>
          <p:cNvPr id="3994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F0AA84-55D0-4893-9502-83B4128E8021}" type="slidenum">
              <a:rPr lang="pl-PL" altLang="pl-PL" smtClean="0"/>
              <a:pPr eaLnBrk="1" hangingPunct="1"/>
              <a:t>40</a:t>
            </a:fld>
            <a:endParaRPr lang="pl-PL" altLang="pl-PL" smtClean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715963" y="755650"/>
          <a:ext cx="7858125" cy="5618163"/>
        </p:xfrm>
        <a:graphic>
          <a:graphicData uri="http://schemas.openxmlformats.org/presentationml/2006/ole">
            <p:oleObj spid="_x0000_s39943" name="Document" r:id="rId3" imgW="7962046" imgH="5694331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Ciągłe zmienne losowe </a:t>
            </a:r>
            <a:endParaRPr lang="pl-PL" sz="2800" dirty="0"/>
          </a:p>
        </p:txBody>
      </p:sp>
      <p:sp>
        <p:nvSpPr>
          <p:cNvPr id="4096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A450152-8DCF-4B4F-B7D7-75F421C42328}" type="slidenum">
              <a:rPr lang="pl-PL" altLang="pl-PL" smtClean="0"/>
              <a:pPr eaLnBrk="1" hangingPunct="1"/>
              <a:t>41</a:t>
            </a:fld>
            <a:endParaRPr lang="pl-PL" altLang="pl-PL" smtClean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768350" y="795338"/>
          <a:ext cx="7686675" cy="6267450"/>
        </p:xfrm>
        <a:graphic>
          <a:graphicData uri="http://schemas.openxmlformats.org/presentationml/2006/ole">
            <p:oleObj spid="_x0000_s40967" name="Document" r:id="rId3" imgW="7900844" imgH="6446711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Ciągłe zmienne losowe </a:t>
            </a:r>
            <a:endParaRPr lang="pl-PL" sz="2800" dirty="0"/>
          </a:p>
        </p:txBody>
      </p:sp>
      <p:sp>
        <p:nvSpPr>
          <p:cNvPr id="4198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B89EED2-26E9-4172-8C1C-D07D2013E661}" type="slidenum">
              <a:rPr lang="pl-PL" altLang="pl-PL" smtClean="0"/>
              <a:pPr eaLnBrk="1" hangingPunct="1"/>
              <a:t>42</a:t>
            </a:fld>
            <a:endParaRPr lang="pl-PL" altLang="pl-PL" smtClean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744538" y="935038"/>
          <a:ext cx="8154987" cy="4945062"/>
        </p:xfrm>
        <a:graphic>
          <a:graphicData uri="http://schemas.openxmlformats.org/presentationml/2006/ole">
            <p:oleObj spid="_x0000_s41991" name="Document" r:id="rId3" imgW="8187414" imgH="5405978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301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B10859-9B0E-483F-B570-D38897042205}" type="slidenum">
              <a:rPr lang="pl-PL" altLang="pl-PL" smtClean="0"/>
              <a:pPr eaLnBrk="1" hangingPunct="1"/>
              <a:t>43</a:t>
            </a:fld>
            <a:endParaRPr lang="pl-PL" altLang="pl-PL" smtClean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500063" y="388938"/>
          <a:ext cx="8472487" cy="6469062"/>
        </p:xfrm>
        <a:graphic>
          <a:graphicData uri="http://schemas.openxmlformats.org/presentationml/2006/ole">
            <p:oleObj spid="_x0000_s43015" name="Document" r:id="rId3" imgW="8521866" imgH="6489550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Rozrzut zmiennej losowej </a:t>
            </a:r>
            <a:endParaRPr lang="pl-PL" sz="2800" dirty="0"/>
          </a:p>
        </p:txBody>
      </p:sp>
      <p:sp>
        <p:nvSpPr>
          <p:cNvPr id="4403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2A3BC8-F4BD-49C5-9630-D4445600B43F}" type="slidenum">
              <a:rPr lang="pl-PL" altLang="pl-PL" smtClean="0"/>
              <a:pPr eaLnBrk="1" hangingPunct="1"/>
              <a:t>44</a:t>
            </a:fld>
            <a:endParaRPr lang="pl-PL" altLang="pl-PL" smtClean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769938" y="811213"/>
          <a:ext cx="8147050" cy="5592762"/>
        </p:xfrm>
        <a:graphic>
          <a:graphicData uri="http://schemas.openxmlformats.org/presentationml/2006/ole">
            <p:oleObj spid="_x0000_s44039" name="Document" r:id="rId3" imgW="8175894" imgH="5592454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088" y="620713"/>
            <a:ext cx="7561262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Symbol zastępczy numeru slajdu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6A957F6-04AD-48A4-9950-8506F887CF29}" type="slidenum">
              <a:rPr lang="pl-PL" altLang="pl-PL" smtClean="0"/>
              <a:pPr eaLnBrk="1" hangingPunct="1"/>
              <a:t>45</a:t>
            </a:fld>
            <a:endParaRPr lang="pl-PL" altLang="pl-PL" smtClean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Ciągłe zmienne losowe</a:t>
            </a:r>
            <a:endParaRPr lang="pl-PL" dirty="0"/>
          </a:p>
        </p:txBody>
      </p:sp>
      <p:sp>
        <p:nvSpPr>
          <p:cNvPr id="4506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54198A-B56A-4928-96B2-E9E3AC49C932}" type="slidenum">
              <a:rPr lang="pl-PL" altLang="pl-PL" smtClean="0"/>
              <a:pPr eaLnBrk="1" hangingPunct="1"/>
              <a:t>46</a:t>
            </a:fld>
            <a:endParaRPr lang="pl-PL" altLang="pl-PL" smtClean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728663" y="755650"/>
          <a:ext cx="8110537" cy="5697538"/>
        </p:xfrm>
        <a:graphic>
          <a:graphicData uri="http://schemas.openxmlformats.org/presentationml/2006/ole">
            <p:oleObj spid="_x0000_s45063" name="Document" r:id="rId3" imgW="8217655" imgH="5776769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sz="2800" dirty="0" smtClean="0"/>
              <a:t>Rozkład Poissona </a:t>
            </a:r>
            <a:endParaRPr lang="pl-PL" sz="2800" dirty="0"/>
          </a:p>
        </p:txBody>
      </p:sp>
      <p:sp>
        <p:nvSpPr>
          <p:cNvPr id="4608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F8CF836-F42A-4558-B451-5D73AA894D67}" type="slidenum">
              <a:rPr lang="pl-PL" altLang="pl-PL" smtClean="0"/>
              <a:pPr eaLnBrk="1" hangingPunct="1"/>
              <a:t>47</a:t>
            </a:fld>
            <a:endParaRPr lang="pl-PL" altLang="pl-PL" smtClean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749300" y="1095375"/>
          <a:ext cx="8167688" cy="5349875"/>
        </p:xfrm>
        <a:graphic>
          <a:graphicData uri="http://schemas.openxmlformats.org/presentationml/2006/ole">
            <p:oleObj spid="_x0000_s46087" name="Document" r:id="rId3" imgW="8169053" imgH="5695771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Rozkład Poissona</a:t>
            </a:r>
            <a:endParaRPr lang="pl-PL" dirty="0"/>
          </a:p>
        </p:txBody>
      </p:sp>
      <p:sp>
        <p:nvSpPr>
          <p:cNvPr id="4710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6A00FA-90EA-47C8-9829-6CDC2020DC6C}" type="slidenum">
              <a:rPr lang="pl-PL" altLang="pl-PL" smtClean="0"/>
              <a:pPr eaLnBrk="1" hangingPunct="1"/>
              <a:t>48</a:t>
            </a:fld>
            <a:endParaRPr lang="pl-PL" altLang="pl-PL" smtClean="0"/>
          </a:p>
        </p:txBody>
      </p:sp>
      <p:graphicFrame>
        <p:nvGraphicFramePr>
          <p:cNvPr id="47106" name="Object 3"/>
          <p:cNvGraphicFramePr>
            <a:graphicFrameLocks noChangeAspect="1"/>
          </p:cNvGraphicFramePr>
          <p:nvPr/>
        </p:nvGraphicFramePr>
        <p:xfrm>
          <a:off x="773113" y="796925"/>
          <a:ext cx="8183562" cy="5475288"/>
        </p:xfrm>
        <a:graphic>
          <a:graphicData uri="http://schemas.openxmlformats.org/presentationml/2006/ole">
            <p:oleObj spid="_x0000_s47111" name="Document" r:id="rId3" imgW="8313779" imgH="5567254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Rozkład Poissona </a:t>
            </a:r>
            <a:endParaRPr lang="pl-PL" dirty="0"/>
          </a:p>
        </p:txBody>
      </p:sp>
      <p:sp>
        <p:nvSpPr>
          <p:cNvPr id="52227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DF61482-44CC-49A3-BE0D-516FB86F88CF}" type="slidenum">
              <a:rPr lang="pl-PL" altLang="pl-PL" smtClean="0"/>
              <a:pPr eaLnBrk="1" hangingPunct="1"/>
              <a:t>49</a:t>
            </a:fld>
            <a:endParaRPr lang="pl-PL" altLang="pl-PL" smtClean="0"/>
          </a:p>
        </p:txBody>
      </p:sp>
      <p:pic>
        <p:nvPicPr>
          <p:cNvPr id="52228" name="Picture 3" descr="C:\windows\Pulpit\Poisson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7413" y="1555750"/>
            <a:ext cx="7802562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Zmienne losowe </a:t>
            </a:r>
            <a:endParaRPr lang="pl-PL" dirty="0"/>
          </a:p>
        </p:txBody>
      </p:sp>
      <p:sp>
        <p:nvSpPr>
          <p:cNvPr id="4100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F758A77-6A44-49B9-A75D-0A68148684F5}" type="slidenum">
              <a:rPr lang="pl-PL" altLang="pl-PL" smtClean="0"/>
              <a:pPr eaLnBrk="1" hangingPunct="1"/>
              <a:t>5</a:t>
            </a:fld>
            <a:endParaRPr lang="pl-PL" altLang="pl-PL" smtClean="0"/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504825" y="598488"/>
          <a:ext cx="8382000" cy="5626100"/>
        </p:xfrm>
        <a:graphic>
          <a:graphicData uri="http://schemas.openxmlformats.org/presentationml/2006/ole">
            <p:oleObj spid="_x0000_s4103" name="Document" r:id="rId3" imgW="9204811" imgH="6183198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Dyskretne zmienne losowe </a:t>
            </a:r>
            <a:endParaRPr lang="pl-PL" dirty="0"/>
          </a:p>
        </p:txBody>
      </p:sp>
      <p:sp>
        <p:nvSpPr>
          <p:cNvPr id="5124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79394DA-460D-4F42-971B-9152058BB78A}" type="slidenum">
              <a:rPr lang="pl-PL" altLang="pl-PL" smtClean="0"/>
              <a:pPr eaLnBrk="1" hangingPunct="1"/>
              <a:t>6</a:t>
            </a:fld>
            <a:endParaRPr lang="pl-PL" altLang="pl-PL" smtClean="0"/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889000" y="1816100"/>
          <a:ext cx="7996238" cy="4238625"/>
        </p:xfrm>
        <a:graphic>
          <a:graphicData uri="http://schemas.openxmlformats.org/presentationml/2006/ole">
            <p:oleObj spid="_x0000_s5127" name="Document" r:id="rId3" imgW="8117572" imgH="4310887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Dyskretne zmienne losowe </a:t>
            </a:r>
            <a:endParaRPr lang="pl-PL" dirty="0"/>
          </a:p>
        </p:txBody>
      </p:sp>
      <p:sp>
        <p:nvSpPr>
          <p:cNvPr id="6148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8E8F80-DDD8-4B84-B64F-C0B8E8A90E29}" type="slidenum">
              <a:rPr lang="pl-PL" altLang="pl-PL" smtClean="0"/>
              <a:pPr eaLnBrk="1" hangingPunct="1"/>
              <a:t>7</a:t>
            </a:fld>
            <a:endParaRPr lang="pl-PL" altLang="pl-PL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50850" y="808038"/>
          <a:ext cx="8335963" cy="5419725"/>
        </p:xfrm>
        <a:graphic>
          <a:graphicData uri="http://schemas.openxmlformats.org/presentationml/2006/ole">
            <p:oleObj spid="_x0000_s6151" name="Document" r:id="rId3" imgW="8572268" imgH="5567254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Dyskretne zmienne losowe</a:t>
            </a:r>
            <a:endParaRPr lang="pl-PL" dirty="0"/>
          </a:p>
        </p:txBody>
      </p:sp>
      <p:sp>
        <p:nvSpPr>
          <p:cNvPr id="7172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D64C6F-7C5D-44A7-ADA5-C9394CCDBFB6}" type="slidenum">
              <a:rPr lang="pl-PL" altLang="pl-PL" smtClean="0"/>
              <a:pPr eaLnBrk="1" hangingPunct="1"/>
              <a:t>8</a:t>
            </a:fld>
            <a:endParaRPr lang="pl-PL" altLang="pl-PL" smtClean="0"/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808038" y="795338"/>
          <a:ext cx="8150225" cy="5724525"/>
        </p:xfrm>
        <a:graphic>
          <a:graphicData uri="http://schemas.openxmlformats.org/presentationml/2006/ole">
            <p:oleObj spid="_x0000_s7175" name="Document" r:id="rId3" imgW="8623030" imgH="5794048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Dystrybuanta</a:t>
            </a:r>
            <a:endParaRPr lang="pl-PL" dirty="0"/>
          </a:p>
        </p:txBody>
      </p:sp>
      <p:sp>
        <p:nvSpPr>
          <p:cNvPr id="8196" name="Symbol zastępczy numeru slajdu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496EFC4-1EBB-4E59-BEB8-F924584D2DD6}" type="slidenum">
              <a:rPr lang="pl-PL" altLang="pl-PL" smtClean="0"/>
              <a:pPr eaLnBrk="1" hangingPunct="1"/>
              <a:t>9</a:t>
            </a:fld>
            <a:endParaRPr lang="pl-PL" altLang="pl-PL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85813" y="750888"/>
          <a:ext cx="7983537" cy="5778500"/>
        </p:xfrm>
        <a:graphic>
          <a:graphicData uri="http://schemas.openxmlformats.org/presentationml/2006/ole">
            <p:oleObj spid="_x0000_s8199" name="Document" r:id="rId3" imgW="8432943" imgH="6108680" progId="Word.Document.8">
              <p:embed/>
            </p:oleObj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JWSTK1">
  <a:themeElements>
    <a:clrScheme name="PJWSTK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JWSTK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JWSTK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JWSTK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JWSTK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175</Words>
  <Application>Microsoft Office PowerPoint</Application>
  <PresentationFormat>Pokaz na ekranie (4:3)</PresentationFormat>
  <Paragraphs>103</Paragraphs>
  <Slides>49</Slides>
  <Notes>1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49</vt:i4>
      </vt:variant>
    </vt:vector>
  </HeadingPairs>
  <TitlesOfParts>
    <vt:vector size="51" baseType="lpstr">
      <vt:lpstr>PJWSTK1</vt:lpstr>
      <vt:lpstr>Document</vt:lpstr>
      <vt:lpstr>Statystyczna analiza danych  SAD-2018</vt:lpstr>
      <vt:lpstr>Zmienne losowe </vt:lpstr>
      <vt:lpstr>Zmienne losowe </vt:lpstr>
      <vt:lpstr>Zmienne losowe</vt:lpstr>
      <vt:lpstr>Zmienne losowe </vt:lpstr>
      <vt:lpstr>Dyskretne zmienne losowe </vt:lpstr>
      <vt:lpstr>Dyskretne zmienne losowe </vt:lpstr>
      <vt:lpstr>Dyskretne zmienne losowe</vt:lpstr>
      <vt:lpstr>Dystrybuanta</vt:lpstr>
      <vt:lpstr>Wyznaczanie dystrybuanty</vt:lpstr>
      <vt:lpstr>Wyznaczanie dystrybuanty</vt:lpstr>
      <vt:lpstr>Slajd 12</vt:lpstr>
      <vt:lpstr>Własności dystrybuanty</vt:lpstr>
      <vt:lpstr>Prawdopodobieństwo a dystrybuanta </vt:lpstr>
      <vt:lpstr>Prawdopodobieństwo a dystrybuanta </vt:lpstr>
      <vt:lpstr>Wartość oczekiwana </vt:lpstr>
      <vt:lpstr>Obliczanie wartości oczekiwanej </vt:lpstr>
      <vt:lpstr>Obliczanie wartości oczekiwanej</vt:lpstr>
      <vt:lpstr>Wartość oczekiwana </vt:lpstr>
      <vt:lpstr>Wariancja</vt:lpstr>
      <vt:lpstr>Wariancja</vt:lpstr>
      <vt:lpstr>Własności wariancji i średniej</vt:lpstr>
      <vt:lpstr>Przykłady rozkładów dyskretnych </vt:lpstr>
      <vt:lpstr>Rozkład Bernoulli’ego</vt:lpstr>
      <vt:lpstr>Dyskretne zmienne losowe</vt:lpstr>
      <vt:lpstr>Dyskretne zmienne losowe</vt:lpstr>
      <vt:lpstr>Dyskretne zmienne losowe</vt:lpstr>
      <vt:lpstr>Rozkład dwumianowy </vt:lpstr>
      <vt:lpstr>Dyskretne zmienne losowe</vt:lpstr>
      <vt:lpstr>Dyskretne zmienne losowe</vt:lpstr>
      <vt:lpstr>Ciągłe zmienne losowe </vt:lpstr>
      <vt:lpstr>Dystrybuanta </vt:lpstr>
      <vt:lpstr>Slajd 33</vt:lpstr>
      <vt:lpstr>Slajd 34</vt:lpstr>
      <vt:lpstr>Slajd 35</vt:lpstr>
      <vt:lpstr>Gęstość prawdopodobieństwa</vt:lpstr>
      <vt:lpstr>Charakterystyki liczbowe zmiennych losowych</vt:lpstr>
      <vt:lpstr>Slajd 38</vt:lpstr>
      <vt:lpstr>Własności wartości średniej i wariancji </vt:lpstr>
      <vt:lpstr>Ciągłe zmienne losowe -PRZYKŁADY</vt:lpstr>
      <vt:lpstr>Ciągłe zmienne losowe </vt:lpstr>
      <vt:lpstr>Ciągłe zmienne losowe </vt:lpstr>
      <vt:lpstr>Slajd 43</vt:lpstr>
      <vt:lpstr>Rozrzut zmiennej losowej </vt:lpstr>
      <vt:lpstr>Slajd 45</vt:lpstr>
      <vt:lpstr>Ciągłe zmienne losowe</vt:lpstr>
      <vt:lpstr>Rozkład Poissona </vt:lpstr>
      <vt:lpstr>Rozkład Poissona</vt:lpstr>
      <vt:lpstr>Rozkład Poissona </vt:lpstr>
    </vt:vector>
  </TitlesOfParts>
  <Company>yyy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Statystyczna analiza danych w praktyce</dc:title>
  <dc:creator>xxx</dc:creator>
  <cp:lastModifiedBy>Elżbieta Ferenstein</cp:lastModifiedBy>
  <cp:revision>154</cp:revision>
  <dcterms:created xsi:type="dcterms:W3CDTF">2009-09-24T13:26:04Z</dcterms:created>
  <dcterms:modified xsi:type="dcterms:W3CDTF">2018-10-17T16:32:36Z</dcterms:modified>
</cp:coreProperties>
</file>