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sldIdLst>
    <p:sldId id="435" r:id="rId2"/>
    <p:sldId id="393" r:id="rId3"/>
    <p:sldId id="394" r:id="rId4"/>
    <p:sldId id="404" r:id="rId5"/>
    <p:sldId id="395" r:id="rId6"/>
    <p:sldId id="396" r:id="rId7"/>
    <p:sldId id="397" r:id="rId8"/>
    <p:sldId id="398" r:id="rId9"/>
    <p:sldId id="401" r:id="rId10"/>
    <p:sldId id="402" r:id="rId11"/>
    <p:sldId id="405" r:id="rId12"/>
    <p:sldId id="408" r:id="rId13"/>
    <p:sldId id="431" r:id="rId14"/>
    <p:sldId id="432" r:id="rId15"/>
    <p:sldId id="433" r:id="rId16"/>
    <p:sldId id="412" r:id="rId17"/>
    <p:sldId id="429" r:id="rId18"/>
    <p:sldId id="430" r:id="rId19"/>
    <p:sldId id="414" r:id="rId20"/>
    <p:sldId id="420" r:id="rId21"/>
    <p:sldId id="427" r:id="rId22"/>
    <p:sldId id="428" r:id="rId23"/>
    <p:sldId id="409" r:id="rId24"/>
    <p:sldId id="410" r:id="rId25"/>
    <p:sldId id="418" r:id="rId26"/>
    <p:sldId id="419" r:id="rId27"/>
    <p:sldId id="421" r:id="rId28"/>
    <p:sldId id="422" r:id="rId29"/>
    <p:sldId id="423" r:id="rId30"/>
    <p:sldId id="424" r:id="rId31"/>
    <p:sldId id="436" r:id="rId32"/>
    <p:sldId id="438" r:id="rId33"/>
    <p:sldId id="439" r:id="rId34"/>
    <p:sldId id="440" r:id="rId35"/>
    <p:sldId id="441" r:id="rId36"/>
    <p:sldId id="442" r:id="rId37"/>
    <p:sldId id="444" r:id="rId38"/>
    <p:sldId id="443" r:id="rId39"/>
    <p:sldId id="445" r:id="rId40"/>
    <p:sldId id="448" r:id="rId41"/>
    <p:sldId id="449" r:id="rId42"/>
    <p:sldId id="450" r:id="rId43"/>
    <p:sldId id="446" r:id="rId44"/>
    <p:sldId id="451" r:id="rId45"/>
    <p:sldId id="437" r:id="rId46"/>
    <p:sldId id="447" r:id="rId47"/>
    <p:sldId id="434" r:id="rId48"/>
    <p:sldId id="425" r:id="rId49"/>
    <p:sldId id="426" r:id="rId50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 autoAdjust="0"/>
    <p:restoredTop sz="96571" autoAdjust="0"/>
  </p:normalViewPr>
  <p:slideViewPr>
    <p:cSldViewPr snapToGrid="0">
      <p:cViewPr varScale="1">
        <p:scale>
          <a:sx n="72" d="100"/>
          <a:sy n="72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1A2F34F-6B49-4580-85A2-474F0EB7D21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68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 smtClean="0">
              <a:latin typeface="Arial" pitchFamily="34" charset="0"/>
            </a:endParaRPr>
          </a:p>
        </p:txBody>
      </p:sp>
      <p:sp>
        <p:nvSpPr>
          <p:cNvPr id="5427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389B9A-70B5-4CC8-AE22-C57FD907D832}" type="slidenum">
              <a:rPr lang="pl-PL" altLang="pl-PL" smtClean="0"/>
              <a:pPr eaLnBrk="1" hangingPunct="1"/>
              <a:t>2</a:t>
            </a:fld>
            <a:endParaRPr lang="pl-PL" alt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874051435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976371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464607"/>
      </p:ext>
    </p:extLst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013834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93300"/>
      </p:ext>
    </p:extLst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308173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168317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8660113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4480670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129864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431659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16599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383990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830167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9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10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11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Document1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13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14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Word_97_-_2003_Document15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6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17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8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9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20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Document21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22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Document23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Document24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Document25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Document26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Document27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2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Document28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29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Document30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Document31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Document32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Document33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Document34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Document35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Document36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Document37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3.doc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Document38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Document39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Word_97_-_2003_Document40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Document41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Document42.doc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Word_97_-_2003_Document43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Document44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Document45.doc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4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5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7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SAD-2019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3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Wyznaczanie dystrybuanty</a:t>
            </a:r>
            <a:endParaRPr lang="pl-PL" dirty="0"/>
          </a:p>
        </p:txBody>
      </p:sp>
      <p:sp>
        <p:nvSpPr>
          <p:cNvPr id="92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985CD-939C-4B8D-A62A-1F637B082022}" type="slidenum">
              <a:rPr lang="pl-PL" altLang="pl-PL" smtClean="0"/>
              <a:pPr eaLnBrk="1" hangingPunct="1"/>
              <a:t>10</a:t>
            </a:fld>
            <a:endParaRPr lang="pl-PL" altLang="pl-PL" smtClean="0"/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777875" y="1123950"/>
          <a:ext cx="7908925" cy="574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8248976" imgH="6066921" progId="Word.Document.8">
                  <p:embed/>
                </p:oleObj>
              </mc:Choice>
              <mc:Fallback>
                <p:oleObj name="Document" r:id="rId4" imgW="8248976" imgH="6066921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123950"/>
                        <a:ext cx="7908925" cy="574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Wyznaczanie dystrybuanty</a:t>
            </a:r>
            <a:endParaRPr lang="pl-PL" dirty="0"/>
          </a:p>
        </p:txBody>
      </p:sp>
      <p:sp>
        <p:nvSpPr>
          <p:cNvPr id="1024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AC307F8-4902-424B-A3A7-BA85429E3C0A}" type="slidenum">
              <a:rPr lang="pl-PL" altLang="pl-PL" smtClean="0"/>
              <a:pPr eaLnBrk="1" hangingPunct="1"/>
              <a:t>11</a:t>
            </a:fld>
            <a:endParaRPr lang="pl-PL" altLang="pl-PL" smtClean="0"/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790575" y="715963"/>
          <a:ext cx="8118475" cy="625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8245736" imgH="6346634" progId="Word.Document.8">
                  <p:embed/>
                </p:oleObj>
              </mc:Choice>
              <mc:Fallback>
                <p:oleObj name="Document" r:id="rId4" imgW="8245736" imgH="634663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715963"/>
                        <a:ext cx="8118475" cy="625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AutoShape 0"/>
          <p:cNvGraphicFramePr>
            <a:graphicFrameLocks noChangeAspect="1"/>
          </p:cNvGraphicFramePr>
          <p:nvPr/>
        </p:nvGraphicFramePr>
        <p:xfrm>
          <a:off x="0" y="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AutoShap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Freeform 4"/>
          <p:cNvSpPr>
            <a:spLocks/>
          </p:cNvSpPr>
          <p:nvPr/>
        </p:nvSpPr>
        <p:spPr bwMode="auto">
          <a:xfrm>
            <a:off x="2166938" y="1314450"/>
            <a:ext cx="20637" cy="4302125"/>
          </a:xfrm>
          <a:custGeom>
            <a:avLst/>
            <a:gdLst>
              <a:gd name="T0" fmla="*/ 2147483647 w 13"/>
              <a:gd name="T1" fmla="*/ 0 h 2710"/>
              <a:gd name="T2" fmla="*/ 0 w 13"/>
              <a:gd name="T3" fmla="*/ 0 h 2710"/>
              <a:gd name="T4" fmla="*/ 0 w 13"/>
              <a:gd name="T5" fmla="*/ 2147483647 h 2710"/>
              <a:gd name="T6" fmla="*/ 2147483647 w 13"/>
              <a:gd name="T7" fmla="*/ 2147483647 h 2710"/>
              <a:gd name="T8" fmla="*/ 2147483647 w 13"/>
              <a:gd name="T9" fmla="*/ 0 h 2710"/>
              <a:gd name="T10" fmla="*/ 2147483647 w 13"/>
              <a:gd name="T11" fmla="*/ 0 h 2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710"/>
              <a:gd name="T20" fmla="*/ 13 w 13"/>
              <a:gd name="T21" fmla="*/ 2710 h 27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710">
                <a:moveTo>
                  <a:pt x="6" y="0"/>
                </a:moveTo>
                <a:lnTo>
                  <a:pt x="0" y="0"/>
                </a:lnTo>
                <a:lnTo>
                  <a:pt x="0" y="2710"/>
                </a:lnTo>
                <a:lnTo>
                  <a:pt x="13" y="2710"/>
                </a:lnTo>
                <a:lnTo>
                  <a:pt x="13" y="0"/>
                </a:lnTo>
                <a:lnTo>
                  <a:pt x="6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68" name="Freeform 5"/>
          <p:cNvSpPr>
            <a:spLocks/>
          </p:cNvSpPr>
          <p:nvPr/>
        </p:nvSpPr>
        <p:spPr bwMode="auto">
          <a:xfrm>
            <a:off x="2111375" y="1235075"/>
            <a:ext cx="73025" cy="98425"/>
          </a:xfrm>
          <a:custGeom>
            <a:avLst/>
            <a:gdLst>
              <a:gd name="T0" fmla="*/ 2147483647 w 46"/>
              <a:gd name="T1" fmla="*/ 0 h 62"/>
              <a:gd name="T2" fmla="*/ 2147483647 w 46"/>
              <a:gd name="T3" fmla="*/ 0 h 62"/>
              <a:gd name="T4" fmla="*/ 0 w 46"/>
              <a:gd name="T5" fmla="*/ 2147483647 h 62"/>
              <a:gd name="T6" fmla="*/ 2147483647 w 46"/>
              <a:gd name="T7" fmla="*/ 2147483647 h 62"/>
              <a:gd name="T8" fmla="*/ 2147483647 w 46"/>
              <a:gd name="T9" fmla="*/ 2147483647 h 62"/>
              <a:gd name="T10" fmla="*/ 2147483647 w 46"/>
              <a:gd name="T11" fmla="*/ 2147483647 h 62"/>
              <a:gd name="T12" fmla="*/ 2147483647 w 46"/>
              <a:gd name="T13" fmla="*/ 0 h 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"/>
              <a:gd name="T22" fmla="*/ 0 h 62"/>
              <a:gd name="T23" fmla="*/ 46 w 46"/>
              <a:gd name="T24" fmla="*/ 62 h 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" h="62">
                <a:moveTo>
                  <a:pt x="46" y="0"/>
                </a:moveTo>
                <a:lnTo>
                  <a:pt x="35" y="0"/>
                </a:lnTo>
                <a:lnTo>
                  <a:pt x="0" y="54"/>
                </a:lnTo>
                <a:lnTo>
                  <a:pt x="11" y="62"/>
                </a:lnTo>
                <a:lnTo>
                  <a:pt x="46" y="7"/>
                </a:lnTo>
                <a:lnTo>
                  <a:pt x="35" y="7"/>
                </a:lnTo>
                <a:lnTo>
                  <a:pt x="46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69" name="Freeform 6"/>
          <p:cNvSpPr>
            <a:spLocks/>
          </p:cNvSpPr>
          <p:nvPr/>
        </p:nvSpPr>
        <p:spPr bwMode="auto">
          <a:xfrm>
            <a:off x="2166938" y="1235075"/>
            <a:ext cx="17462" cy="6350"/>
          </a:xfrm>
          <a:custGeom>
            <a:avLst/>
            <a:gdLst>
              <a:gd name="T0" fmla="*/ 2147483647 w 11"/>
              <a:gd name="T1" fmla="*/ 0 h 4"/>
              <a:gd name="T2" fmla="*/ 2147483647 w 11"/>
              <a:gd name="T3" fmla="*/ 2147483647 h 4"/>
              <a:gd name="T4" fmla="*/ 0 w 11"/>
              <a:gd name="T5" fmla="*/ 0 h 4"/>
              <a:gd name="T6" fmla="*/ 2147483647 w 11"/>
              <a:gd name="T7" fmla="*/ 0 h 4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4"/>
              <a:gd name="T14" fmla="*/ 11 w 11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4">
                <a:moveTo>
                  <a:pt x="11" y="0"/>
                </a:moveTo>
                <a:lnTo>
                  <a:pt x="6" y="4"/>
                </a:lnTo>
                <a:lnTo>
                  <a:pt x="0" y="0"/>
                </a:lnTo>
                <a:lnTo>
                  <a:pt x="11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0" name="Freeform 7"/>
          <p:cNvSpPr>
            <a:spLocks/>
          </p:cNvSpPr>
          <p:nvPr/>
        </p:nvSpPr>
        <p:spPr bwMode="auto">
          <a:xfrm>
            <a:off x="2166938" y="1235075"/>
            <a:ext cx="76200" cy="98425"/>
          </a:xfrm>
          <a:custGeom>
            <a:avLst/>
            <a:gdLst>
              <a:gd name="T0" fmla="*/ 2147483647 w 48"/>
              <a:gd name="T1" fmla="*/ 2147483647 h 62"/>
              <a:gd name="T2" fmla="*/ 2147483647 w 48"/>
              <a:gd name="T3" fmla="*/ 2147483647 h 62"/>
              <a:gd name="T4" fmla="*/ 2147483647 w 48"/>
              <a:gd name="T5" fmla="*/ 0 h 62"/>
              <a:gd name="T6" fmla="*/ 0 w 48"/>
              <a:gd name="T7" fmla="*/ 2147483647 h 62"/>
              <a:gd name="T8" fmla="*/ 2147483647 w 48"/>
              <a:gd name="T9" fmla="*/ 2147483647 h 62"/>
              <a:gd name="T10" fmla="*/ 2147483647 w 48"/>
              <a:gd name="T11" fmla="*/ 2147483647 h 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62"/>
              <a:gd name="T20" fmla="*/ 48 w 48"/>
              <a:gd name="T21" fmla="*/ 62 h 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62">
                <a:moveTo>
                  <a:pt x="42" y="59"/>
                </a:moveTo>
                <a:lnTo>
                  <a:pt x="48" y="54"/>
                </a:lnTo>
                <a:lnTo>
                  <a:pt x="11" y="0"/>
                </a:lnTo>
                <a:lnTo>
                  <a:pt x="0" y="7"/>
                </a:lnTo>
                <a:lnTo>
                  <a:pt x="37" y="62"/>
                </a:lnTo>
                <a:lnTo>
                  <a:pt x="42" y="5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1" name="Freeform 8"/>
          <p:cNvSpPr>
            <a:spLocks/>
          </p:cNvSpPr>
          <p:nvPr/>
        </p:nvSpPr>
        <p:spPr bwMode="auto">
          <a:xfrm>
            <a:off x="1455738" y="4957763"/>
            <a:ext cx="6045200" cy="22225"/>
          </a:xfrm>
          <a:custGeom>
            <a:avLst/>
            <a:gdLst>
              <a:gd name="T0" fmla="*/ 2147483647 w 3808"/>
              <a:gd name="T1" fmla="*/ 2147483647 h 14"/>
              <a:gd name="T2" fmla="*/ 2147483647 w 3808"/>
              <a:gd name="T3" fmla="*/ 0 h 14"/>
              <a:gd name="T4" fmla="*/ 0 w 3808"/>
              <a:gd name="T5" fmla="*/ 0 h 14"/>
              <a:gd name="T6" fmla="*/ 0 w 3808"/>
              <a:gd name="T7" fmla="*/ 2147483647 h 14"/>
              <a:gd name="T8" fmla="*/ 2147483647 w 3808"/>
              <a:gd name="T9" fmla="*/ 2147483647 h 14"/>
              <a:gd name="T10" fmla="*/ 2147483647 w 3808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08"/>
              <a:gd name="T19" fmla="*/ 0 h 14"/>
              <a:gd name="T20" fmla="*/ 3808 w 3808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08" h="14">
                <a:moveTo>
                  <a:pt x="3808" y="7"/>
                </a:moveTo>
                <a:lnTo>
                  <a:pt x="3808" y="0"/>
                </a:lnTo>
                <a:lnTo>
                  <a:pt x="0" y="0"/>
                </a:lnTo>
                <a:lnTo>
                  <a:pt x="0" y="14"/>
                </a:lnTo>
                <a:lnTo>
                  <a:pt x="3808" y="14"/>
                </a:lnTo>
                <a:lnTo>
                  <a:pt x="3808" y="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2" name="Freeform 9"/>
          <p:cNvSpPr>
            <a:spLocks/>
          </p:cNvSpPr>
          <p:nvPr/>
        </p:nvSpPr>
        <p:spPr bwMode="auto">
          <a:xfrm>
            <a:off x="7483475" y="4902200"/>
            <a:ext cx="98425" cy="74613"/>
          </a:xfrm>
          <a:custGeom>
            <a:avLst/>
            <a:gdLst>
              <a:gd name="T0" fmla="*/ 2147483647 w 62"/>
              <a:gd name="T1" fmla="*/ 2147483647 h 47"/>
              <a:gd name="T2" fmla="*/ 2147483647 w 62"/>
              <a:gd name="T3" fmla="*/ 2147483647 h 47"/>
              <a:gd name="T4" fmla="*/ 2147483647 w 62"/>
              <a:gd name="T5" fmla="*/ 0 h 47"/>
              <a:gd name="T6" fmla="*/ 0 w 62"/>
              <a:gd name="T7" fmla="*/ 2147483647 h 47"/>
              <a:gd name="T8" fmla="*/ 2147483647 w 62"/>
              <a:gd name="T9" fmla="*/ 2147483647 h 47"/>
              <a:gd name="T10" fmla="*/ 2147483647 w 62"/>
              <a:gd name="T11" fmla="*/ 2147483647 h 47"/>
              <a:gd name="T12" fmla="*/ 2147483647 w 62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47"/>
              <a:gd name="T23" fmla="*/ 62 w 62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47">
                <a:moveTo>
                  <a:pt x="62" y="47"/>
                </a:moveTo>
                <a:lnTo>
                  <a:pt x="62" y="35"/>
                </a:lnTo>
                <a:lnTo>
                  <a:pt x="6" y="0"/>
                </a:lnTo>
                <a:lnTo>
                  <a:pt x="0" y="12"/>
                </a:lnTo>
                <a:lnTo>
                  <a:pt x="53" y="47"/>
                </a:lnTo>
                <a:lnTo>
                  <a:pt x="53" y="35"/>
                </a:lnTo>
                <a:lnTo>
                  <a:pt x="62" y="4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3" name="Freeform 10"/>
          <p:cNvSpPr>
            <a:spLocks/>
          </p:cNvSpPr>
          <p:nvPr/>
        </p:nvSpPr>
        <p:spPr bwMode="auto">
          <a:xfrm>
            <a:off x="7575550" y="4957763"/>
            <a:ext cx="6350" cy="19050"/>
          </a:xfrm>
          <a:custGeom>
            <a:avLst/>
            <a:gdLst>
              <a:gd name="T0" fmla="*/ 2147483647 w 4"/>
              <a:gd name="T1" fmla="*/ 2147483647 h 12"/>
              <a:gd name="T2" fmla="*/ 0 w 4"/>
              <a:gd name="T3" fmla="*/ 2147483647 h 12"/>
              <a:gd name="T4" fmla="*/ 2147483647 w 4"/>
              <a:gd name="T5" fmla="*/ 0 h 12"/>
              <a:gd name="T6" fmla="*/ 2147483647 w 4"/>
              <a:gd name="T7" fmla="*/ 2147483647 h 12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2"/>
              <a:gd name="T14" fmla="*/ 4 w 4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2">
                <a:moveTo>
                  <a:pt x="4" y="12"/>
                </a:moveTo>
                <a:lnTo>
                  <a:pt x="0" y="7"/>
                </a:lnTo>
                <a:lnTo>
                  <a:pt x="4" y="0"/>
                </a:lnTo>
                <a:lnTo>
                  <a:pt x="4" y="1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4" name="Freeform 11"/>
          <p:cNvSpPr>
            <a:spLocks/>
          </p:cNvSpPr>
          <p:nvPr/>
        </p:nvSpPr>
        <p:spPr bwMode="auto">
          <a:xfrm>
            <a:off x="7483475" y="4957763"/>
            <a:ext cx="98425" cy="77787"/>
          </a:xfrm>
          <a:custGeom>
            <a:avLst/>
            <a:gdLst>
              <a:gd name="T0" fmla="*/ 2147483647 w 62"/>
              <a:gd name="T1" fmla="*/ 2147483647 h 49"/>
              <a:gd name="T2" fmla="*/ 2147483647 w 62"/>
              <a:gd name="T3" fmla="*/ 2147483647 h 49"/>
              <a:gd name="T4" fmla="*/ 2147483647 w 62"/>
              <a:gd name="T5" fmla="*/ 2147483647 h 49"/>
              <a:gd name="T6" fmla="*/ 2147483647 w 62"/>
              <a:gd name="T7" fmla="*/ 0 h 49"/>
              <a:gd name="T8" fmla="*/ 0 w 62"/>
              <a:gd name="T9" fmla="*/ 2147483647 h 49"/>
              <a:gd name="T10" fmla="*/ 2147483647 w 62"/>
              <a:gd name="T11" fmla="*/ 2147483647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"/>
              <a:gd name="T19" fmla="*/ 0 h 49"/>
              <a:gd name="T20" fmla="*/ 62 w 62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" h="49">
                <a:moveTo>
                  <a:pt x="3" y="42"/>
                </a:moveTo>
                <a:lnTo>
                  <a:pt x="6" y="49"/>
                </a:lnTo>
                <a:lnTo>
                  <a:pt x="62" y="12"/>
                </a:lnTo>
                <a:lnTo>
                  <a:pt x="53" y="0"/>
                </a:lnTo>
                <a:lnTo>
                  <a:pt x="0" y="37"/>
                </a:lnTo>
                <a:lnTo>
                  <a:pt x="3" y="4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3754438" y="4881563"/>
            <a:ext cx="1587" cy="198437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5322888" y="4881563"/>
            <a:ext cx="1587" cy="198437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6846888" y="4902200"/>
            <a:ext cx="1587" cy="200025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3754438" y="5180013"/>
            <a:ext cx="1381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1</a:t>
            </a:r>
            <a:endParaRPr lang="pl-PL" altLang="pl-PL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5299075" y="5159375"/>
            <a:ext cx="1381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2</a:t>
            </a:r>
            <a:endParaRPr lang="pl-PL" altLang="pl-PL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6867525" y="5138738"/>
            <a:ext cx="1381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3</a:t>
            </a:r>
            <a:endParaRPr lang="pl-PL" altLang="pl-PL"/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7443788" y="5048250"/>
            <a:ext cx="1349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x</a:t>
            </a:r>
            <a:endParaRPr lang="pl-PL" altLang="pl-PL"/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2028825" y="1357313"/>
            <a:ext cx="1317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y</a:t>
            </a:r>
            <a:endParaRPr lang="pl-PL" altLang="pl-PL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2073275" y="3378200"/>
            <a:ext cx="265113" cy="1588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2028825" y="2182813"/>
            <a:ext cx="265113" cy="1587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2052638" y="1784350"/>
            <a:ext cx="220662" cy="1588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2073275" y="4572000"/>
            <a:ext cx="265113" cy="1588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1874838" y="451802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1/8</a:t>
            </a:r>
            <a:endParaRPr lang="pl-PL" altLang="pl-PL"/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1808163" y="3236913"/>
            <a:ext cx="2571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4/8</a:t>
            </a:r>
            <a:endParaRPr lang="pl-PL" altLang="pl-PL"/>
          </a:p>
        </p:txBody>
      </p:sp>
      <p:sp>
        <p:nvSpPr>
          <p:cNvPr id="11289" name="Rectangle 26"/>
          <p:cNvSpPr>
            <a:spLocks noChangeArrowheads="1"/>
          </p:cNvSpPr>
          <p:nvPr/>
        </p:nvSpPr>
        <p:spPr bwMode="auto">
          <a:xfrm>
            <a:off x="1763713" y="204152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7/8</a:t>
            </a:r>
            <a:endParaRPr lang="pl-PL" altLang="pl-PL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1808163" y="1622425"/>
            <a:ext cx="138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1</a:t>
            </a:r>
            <a:endParaRPr lang="pl-PL" altLang="pl-PL"/>
          </a:p>
        </p:txBody>
      </p:sp>
      <p:sp>
        <p:nvSpPr>
          <p:cNvPr id="11291" name="Freeform 28"/>
          <p:cNvSpPr>
            <a:spLocks/>
          </p:cNvSpPr>
          <p:nvPr/>
        </p:nvSpPr>
        <p:spPr bwMode="auto">
          <a:xfrm>
            <a:off x="3708400" y="3322638"/>
            <a:ext cx="66675" cy="66675"/>
          </a:xfrm>
          <a:custGeom>
            <a:avLst/>
            <a:gdLst>
              <a:gd name="T0" fmla="*/ 2147483647 w 42"/>
              <a:gd name="T1" fmla="*/ 2147483647 h 42"/>
              <a:gd name="T2" fmla="*/ 2147483647 w 42"/>
              <a:gd name="T3" fmla="*/ 2147483647 h 42"/>
              <a:gd name="T4" fmla="*/ 2147483647 w 42"/>
              <a:gd name="T5" fmla="*/ 2147483647 h 42"/>
              <a:gd name="T6" fmla="*/ 2147483647 w 42"/>
              <a:gd name="T7" fmla="*/ 2147483647 h 42"/>
              <a:gd name="T8" fmla="*/ 2147483647 w 42"/>
              <a:gd name="T9" fmla="*/ 2147483647 h 42"/>
              <a:gd name="T10" fmla="*/ 2147483647 w 42"/>
              <a:gd name="T11" fmla="*/ 2147483647 h 42"/>
              <a:gd name="T12" fmla="*/ 2147483647 w 42"/>
              <a:gd name="T13" fmla="*/ 2147483647 h 42"/>
              <a:gd name="T14" fmla="*/ 0 w 42"/>
              <a:gd name="T15" fmla="*/ 2147483647 h 42"/>
              <a:gd name="T16" fmla="*/ 0 w 42"/>
              <a:gd name="T17" fmla="*/ 2147483647 h 42"/>
              <a:gd name="T18" fmla="*/ 0 w 42"/>
              <a:gd name="T19" fmla="*/ 2147483647 h 42"/>
              <a:gd name="T20" fmla="*/ 2147483647 w 42"/>
              <a:gd name="T21" fmla="*/ 2147483647 h 42"/>
              <a:gd name="T22" fmla="*/ 2147483647 w 42"/>
              <a:gd name="T23" fmla="*/ 2147483647 h 42"/>
              <a:gd name="T24" fmla="*/ 2147483647 w 42"/>
              <a:gd name="T25" fmla="*/ 2147483647 h 42"/>
              <a:gd name="T26" fmla="*/ 2147483647 w 42"/>
              <a:gd name="T27" fmla="*/ 2147483647 h 42"/>
              <a:gd name="T28" fmla="*/ 2147483647 w 42"/>
              <a:gd name="T29" fmla="*/ 2147483647 h 42"/>
              <a:gd name="T30" fmla="*/ 2147483647 w 42"/>
              <a:gd name="T31" fmla="*/ 0 h 42"/>
              <a:gd name="T32" fmla="*/ 2147483647 w 42"/>
              <a:gd name="T33" fmla="*/ 0 h 42"/>
              <a:gd name="T34" fmla="*/ 2147483647 w 42"/>
              <a:gd name="T35" fmla="*/ 0 h 42"/>
              <a:gd name="T36" fmla="*/ 2147483647 w 42"/>
              <a:gd name="T37" fmla="*/ 2147483647 h 42"/>
              <a:gd name="T38" fmla="*/ 2147483647 w 42"/>
              <a:gd name="T39" fmla="*/ 2147483647 h 42"/>
              <a:gd name="T40" fmla="*/ 2147483647 w 42"/>
              <a:gd name="T41" fmla="*/ 2147483647 h 42"/>
              <a:gd name="T42" fmla="*/ 2147483647 w 42"/>
              <a:gd name="T43" fmla="*/ 2147483647 h 42"/>
              <a:gd name="T44" fmla="*/ 2147483647 w 42"/>
              <a:gd name="T45" fmla="*/ 2147483647 h 42"/>
              <a:gd name="T46" fmla="*/ 2147483647 w 42"/>
              <a:gd name="T47" fmla="*/ 2147483647 h 42"/>
              <a:gd name="T48" fmla="*/ 2147483647 w 42"/>
              <a:gd name="T49" fmla="*/ 2147483647 h 42"/>
              <a:gd name="T50" fmla="*/ 2147483647 w 42"/>
              <a:gd name="T51" fmla="*/ 2147483647 h 42"/>
              <a:gd name="T52" fmla="*/ 2147483647 w 42"/>
              <a:gd name="T53" fmla="*/ 2147483647 h 42"/>
              <a:gd name="T54" fmla="*/ 2147483647 w 42"/>
              <a:gd name="T55" fmla="*/ 2147483647 h 42"/>
              <a:gd name="T56" fmla="*/ 2147483647 w 42"/>
              <a:gd name="T57" fmla="*/ 2147483647 h 42"/>
              <a:gd name="T58" fmla="*/ 2147483647 w 42"/>
              <a:gd name="T59" fmla="*/ 2147483647 h 42"/>
              <a:gd name="T60" fmla="*/ 2147483647 w 42"/>
              <a:gd name="T61" fmla="*/ 2147483647 h 42"/>
              <a:gd name="T62" fmla="*/ 2147483647 w 42"/>
              <a:gd name="T63" fmla="*/ 2147483647 h 42"/>
              <a:gd name="T64" fmla="*/ 2147483647 w 42"/>
              <a:gd name="T65" fmla="*/ 2147483647 h 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2"/>
              <a:gd name="T100" fmla="*/ 0 h 42"/>
              <a:gd name="T101" fmla="*/ 42 w 42"/>
              <a:gd name="T102" fmla="*/ 42 h 4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2" h="42">
                <a:moveTo>
                  <a:pt x="20" y="42"/>
                </a:moveTo>
                <a:lnTo>
                  <a:pt x="17" y="42"/>
                </a:lnTo>
                <a:lnTo>
                  <a:pt x="14" y="40"/>
                </a:lnTo>
                <a:lnTo>
                  <a:pt x="9" y="38"/>
                </a:lnTo>
                <a:lnTo>
                  <a:pt x="7" y="35"/>
                </a:lnTo>
                <a:lnTo>
                  <a:pt x="4" y="32"/>
                </a:lnTo>
                <a:lnTo>
                  <a:pt x="2" y="28"/>
                </a:lnTo>
                <a:lnTo>
                  <a:pt x="0" y="25"/>
                </a:lnTo>
                <a:lnTo>
                  <a:pt x="0" y="20"/>
                </a:lnTo>
                <a:lnTo>
                  <a:pt x="0" y="17"/>
                </a:lnTo>
                <a:lnTo>
                  <a:pt x="2" y="12"/>
                </a:lnTo>
                <a:lnTo>
                  <a:pt x="4" y="8"/>
                </a:lnTo>
                <a:lnTo>
                  <a:pt x="7" y="5"/>
                </a:lnTo>
                <a:lnTo>
                  <a:pt x="9" y="3"/>
                </a:lnTo>
                <a:lnTo>
                  <a:pt x="14" y="2"/>
                </a:lnTo>
                <a:lnTo>
                  <a:pt x="17" y="0"/>
                </a:lnTo>
                <a:lnTo>
                  <a:pt x="20" y="0"/>
                </a:lnTo>
                <a:lnTo>
                  <a:pt x="25" y="0"/>
                </a:lnTo>
                <a:lnTo>
                  <a:pt x="29" y="2"/>
                </a:lnTo>
                <a:lnTo>
                  <a:pt x="32" y="3"/>
                </a:lnTo>
                <a:lnTo>
                  <a:pt x="35" y="5"/>
                </a:lnTo>
                <a:lnTo>
                  <a:pt x="39" y="8"/>
                </a:lnTo>
                <a:lnTo>
                  <a:pt x="40" y="12"/>
                </a:lnTo>
                <a:lnTo>
                  <a:pt x="42" y="17"/>
                </a:lnTo>
                <a:lnTo>
                  <a:pt x="42" y="20"/>
                </a:lnTo>
                <a:lnTo>
                  <a:pt x="42" y="25"/>
                </a:lnTo>
                <a:lnTo>
                  <a:pt x="40" y="28"/>
                </a:lnTo>
                <a:lnTo>
                  <a:pt x="39" y="32"/>
                </a:lnTo>
                <a:lnTo>
                  <a:pt x="35" y="35"/>
                </a:lnTo>
                <a:lnTo>
                  <a:pt x="32" y="38"/>
                </a:lnTo>
                <a:lnTo>
                  <a:pt x="29" y="40"/>
                </a:lnTo>
                <a:lnTo>
                  <a:pt x="25" y="42"/>
                </a:lnTo>
                <a:lnTo>
                  <a:pt x="20" y="42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2" name="Freeform 29"/>
          <p:cNvSpPr>
            <a:spLocks/>
          </p:cNvSpPr>
          <p:nvPr/>
        </p:nvSpPr>
        <p:spPr bwMode="auto">
          <a:xfrm>
            <a:off x="3698875" y="3354388"/>
            <a:ext cx="41275" cy="44450"/>
          </a:xfrm>
          <a:custGeom>
            <a:avLst/>
            <a:gdLst>
              <a:gd name="T0" fmla="*/ 0 w 26"/>
              <a:gd name="T1" fmla="*/ 0 h 28"/>
              <a:gd name="T2" fmla="*/ 0 w 26"/>
              <a:gd name="T3" fmla="*/ 0 h 28"/>
              <a:gd name="T4" fmla="*/ 0 w 26"/>
              <a:gd name="T5" fmla="*/ 2147483647 h 28"/>
              <a:gd name="T6" fmla="*/ 2147483647 w 26"/>
              <a:gd name="T7" fmla="*/ 2147483647 h 28"/>
              <a:gd name="T8" fmla="*/ 2147483647 w 26"/>
              <a:gd name="T9" fmla="*/ 2147483647 h 28"/>
              <a:gd name="T10" fmla="*/ 2147483647 w 26"/>
              <a:gd name="T11" fmla="*/ 2147483647 h 28"/>
              <a:gd name="T12" fmla="*/ 2147483647 w 26"/>
              <a:gd name="T13" fmla="*/ 2147483647 h 28"/>
              <a:gd name="T14" fmla="*/ 2147483647 w 26"/>
              <a:gd name="T15" fmla="*/ 2147483647 h 28"/>
              <a:gd name="T16" fmla="*/ 2147483647 w 26"/>
              <a:gd name="T17" fmla="*/ 2147483647 h 28"/>
              <a:gd name="T18" fmla="*/ 2147483647 w 26"/>
              <a:gd name="T19" fmla="*/ 2147483647 h 28"/>
              <a:gd name="T20" fmla="*/ 2147483647 w 26"/>
              <a:gd name="T21" fmla="*/ 2147483647 h 28"/>
              <a:gd name="T22" fmla="*/ 2147483647 w 26"/>
              <a:gd name="T23" fmla="*/ 2147483647 h 28"/>
              <a:gd name="T24" fmla="*/ 2147483647 w 26"/>
              <a:gd name="T25" fmla="*/ 2147483647 h 28"/>
              <a:gd name="T26" fmla="*/ 2147483647 w 26"/>
              <a:gd name="T27" fmla="*/ 2147483647 h 28"/>
              <a:gd name="T28" fmla="*/ 2147483647 w 26"/>
              <a:gd name="T29" fmla="*/ 2147483647 h 28"/>
              <a:gd name="T30" fmla="*/ 2147483647 w 26"/>
              <a:gd name="T31" fmla="*/ 2147483647 h 28"/>
              <a:gd name="T32" fmla="*/ 2147483647 w 26"/>
              <a:gd name="T33" fmla="*/ 2147483647 h 28"/>
              <a:gd name="T34" fmla="*/ 2147483647 w 26"/>
              <a:gd name="T35" fmla="*/ 2147483647 h 28"/>
              <a:gd name="T36" fmla="*/ 2147483647 w 26"/>
              <a:gd name="T37" fmla="*/ 0 h 28"/>
              <a:gd name="T38" fmla="*/ 2147483647 w 26"/>
              <a:gd name="T39" fmla="*/ 0 h 28"/>
              <a:gd name="T40" fmla="*/ 0 w 26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"/>
              <a:gd name="T64" fmla="*/ 0 h 28"/>
              <a:gd name="T65" fmla="*/ 26 w 26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" h="28">
                <a:moveTo>
                  <a:pt x="0" y="0"/>
                </a:moveTo>
                <a:lnTo>
                  <a:pt x="0" y="0"/>
                </a:lnTo>
                <a:lnTo>
                  <a:pt x="0" y="7"/>
                </a:lnTo>
                <a:lnTo>
                  <a:pt x="1" y="12"/>
                </a:lnTo>
                <a:lnTo>
                  <a:pt x="5" y="17"/>
                </a:lnTo>
                <a:lnTo>
                  <a:pt x="8" y="20"/>
                </a:lnTo>
                <a:lnTo>
                  <a:pt x="11" y="23"/>
                </a:lnTo>
                <a:lnTo>
                  <a:pt x="16" y="27"/>
                </a:lnTo>
                <a:lnTo>
                  <a:pt x="21" y="28"/>
                </a:lnTo>
                <a:lnTo>
                  <a:pt x="26" y="28"/>
                </a:lnTo>
                <a:lnTo>
                  <a:pt x="26" y="15"/>
                </a:lnTo>
                <a:lnTo>
                  <a:pt x="25" y="13"/>
                </a:lnTo>
                <a:lnTo>
                  <a:pt x="21" y="13"/>
                </a:lnTo>
                <a:lnTo>
                  <a:pt x="20" y="12"/>
                </a:lnTo>
                <a:lnTo>
                  <a:pt x="18" y="10"/>
                </a:lnTo>
                <a:lnTo>
                  <a:pt x="16" y="8"/>
                </a:lnTo>
                <a:lnTo>
                  <a:pt x="15" y="7"/>
                </a:lnTo>
                <a:lnTo>
                  <a:pt x="13" y="3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3" name="Freeform 30"/>
          <p:cNvSpPr>
            <a:spLocks/>
          </p:cNvSpPr>
          <p:nvPr/>
        </p:nvSpPr>
        <p:spPr bwMode="auto">
          <a:xfrm>
            <a:off x="3698875" y="3311525"/>
            <a:ext cx="41275" cy="42863"/>
          </a:xfrm>
          <a:custGeom>
            <a:avLst/>
            <a:gdLst>
              <a:gd name="T0" fmla="*/ 2147483647 w 26"/>
              <a:gd name="T1" fmla="*/ 0 h 27"/>
              <a:gd name="T2" fmla="*/ 2147483647 w 26"/>
              <a:gd name="T3" fmla="*/ 0 h 27"/>
              <a:gd name="T4" fmla="*/ 2147483647 w 26"/>
              <a:gd name="T5" fmla="*/ 0 h 27"/>
              <a:gd name="T6" fmla="*/ 2147483647 w 26"/>
              <a:gd name="T7" fmla="*/ 2147483647 h 27"/>
              <a:gd name="T8" fmla="*/ 2147483647 w 26"/>
              <a:gd name="T9" fmla="*/ 2147483647 h 27"/>
              <a:gd name="T10" fmla="*/ 2147483647 w 26"/>
              <a:gd name="T11" fmla="*/ 2147483647 h 27"/>
              <a:gd name="T12" fmla="*/ 2147483647 w 26"/>
              <a:gd name="T13" fmla="*/ 2147483647 h 27"/>
              <a:gd name="T14" fmla="*/ 2147483647 w 26"/>
              <a:gd name="T15" fmla="*/ 2147483647 h 27"/>
              <a:gd name="T16" fmla="*/ 0 w 26"/>
              <a:gd name="T17" fmla="*/ 2147483647 h 27"/>
              <a:gd name="T18" fmla="*/ 0 w 26"/>
              <a:gd name="T19" fmla="*/ 2147483647 h 27"/>
              <a:gd name="T20" fmla="*/ 2147483647 w 26"/>
              <a:gd name="T21" fmla="*/ 2147483647 h 27"/>
              <a:gd name="T22" fmla="*/ 2147483647 w 26"/>
              <a:gd name="T23" fmla="*/ 2147483647 h 27"/>
              <a:gd name="T24" fmla="*/ 2147483647 w 26"/>
              <a:gd name="T25" fmla="*/ 2147483647 h 27"/>
              <a:gd name="T26" fmla="*/ 2147483647 w 26"/>
              <a:gd name="T27" fmla="*/ 2147483647 h 27"/>
              <a:gd name="T28" fmla="*/ 2147483647 w 26"/>
              <a:gd name="T29" fmla="*/ 2147483647 h 27"/>
              <a:gd name="T30" fmla="*/ 2147483647 w 26"/>
              <a:gd name="T31" fmla="*/ 2147483647 h 27"/>
              <a:gd name="T32" fmla="*/ 2147483647 w 26"/>
              <a:gd name="T33" fmla="*/ 2147483647 h 27"/>
              <a:gd name="T34" fmla="*/ 2147483647 w 26"/>
              <a:gd name="T35" fmla="*/ 2147483647 h 27"/>
              <a:gd name="T36" fmla="*/ 2147483647 w 26"/>
              <a:gd name="T37" fmla="*/ 2147483647 h 27"/>
              <a:gd name="T38" fmla="*/ 2147483647 w 26"/>
              <a:gd name="T39" fmla="*/ 2147483647 h 27"/>
              <a:gd name="T40" fmla="*/ 2147483647 w 26"/>
              <a:gd name="T41" fmla="*/ 0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"/>
              <a:gd name="T64" fmla="*/ 0 h 27"/>
              <a:gd name="T65" fmla="*/ 26 w 26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" h="27">
                <a:moveTo>
                  <a:pt x="26" y="0"/>
                </a:moveTo>
                <a:lnTo>
                  <a:pt x="26" y="0"/>
                </a:lnTo>
                <a:lnTo>
                  <a:pt x="21" y="0"/>
                </a:lnTo>
                <a:lnTo>
                  <a:pt x="16" y="2"/>
                </a:lnTo>
                <a:lnTo>
                  <a:pt x="11" y="4"/>
                </a:lnTo>
                <a:lnTo>
                  <a:pt x="8" y="7"/>
                </a:lnTo>
                <a:lnTo>
                  <a:pt x="5" y="12"/>
                </a:lnTo>
                <a:lnTo>
                  <a:pt x="1" y="17"/>
                </a:lnTo>
                <a:lnTo>
                  <a:pt x="0" y="22"/>
                </a:lnTo>
                <a:lnTo>
                  <a:pt x="0" y="27"/>
                </a:lnTo>
                <a:lnTo>
                  <a:pt x="13" y="27"/>
                </a:lnTo>
                <a:lnTo>
                  <a:pt x="13" y="25"/>
                </a:lnTo>
                <a:lnTo>
                  <a:pt x="15" y="22"/>
                </a:lnTo>
                <a:lnTo>
                  <a:pt x="16" y="20"/>
                </a:lnTo>
                <a:lnTo>
                  <a:pt x="18" y="17"/>
                </a:lnTo>
                <a:lnTo>
                  <a:pt x="20" y="15"/>
                </a:lnTo>
                <a:lnTo>
                  <a:pt x="21" y="15"/>
                </a:lnTo>
                <a:lnTo>
                  <a:pt x="25" y="14"/>
                </a:lnTo>
                <a:lnTo>
                  <a:pt x="26" y="14"/>
                </a:lnTo>
                <a:lnTo>
                  <a:pt x="26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4" name="Freeform 31"/>
          <p:cNvSpPr>
            <a:spLocks/>
          </p:cNvSpPr>
          <p:nvPr/>
        </p:nvSpPr>
        <p:spPr bwMode="auto">
          <a:xfrm>
            <a:off x="3740150" y="3311525"/>
            <a:ext cx="46038" cy="42863"/>
          </a:xfrm>
          <a:custGeom>
            <a:avLst/>
            <a:gdLst>
              <a:gd name="T0" fmla="*/ 2147483647 w 29"/>
              <a:gd name="T1" fmla="*/ 2147483647 h 27"/>
              <a:gd name="T2" fmla="*/ 2147483647 w 29"/>
              <a:gd name="T3" fmla="*/ 2147483647 h 27"/>
              <a:gd name="T4" fmla="*/ 2147483647 w 29"/>
              <a:gd name="T5" fmla="*/ 2147483647 h 27"/>
              <a:gd name="T6" fmla="*/ 2147483647 w 29"/>
              <a:gd name="T7" fmla="*/ 2147483647 h 27"/>
              <a:gd name="T8" fmla="*/ 2147483647 w 29"/>
              <a:gd name="T9" fmla="*/ 2147483647 h 27"/>
              <a:gd name="T10" fmla="*/ 2147483647 w 29"/>
              <a:gd name="T11" fmla="*/ 2147483647 h 27"/>
              <a:gd name="T12" fmla="*/ 2147483647 w 29"/>
              <a:gd name="T13" fmla="*/ 2147483647 h 27"/>
              <a:gd name="T14" fmla="*/ 2147483647 w 29"/>
              <a:gd name="T15" fmla="*/ 2147483647 h 27"/>
              <a:gd name="T16" fmla="*/ 2147483647 w 29"/>
              <a:gd name="T17" fmla="*/ 0 h 27"/>
              <a:gd name="T18" fmla="*/ 0 w 29"/>
              <a:gd name="T19" fmla="*/ 0 h 27"/>
              <a:gd name="T20" fmla="*/ 0 w 29"/>
              <a:gd name="T21" fmla="*/ 2147483647 h 27"/>
              <a:gd name="T22" fmla="*/ 2147483647 w 29"/>
              <a:gd name="T23" fmla="*/ 2147483647 h 27"/>
              <a:gd name="T24" fmla="*/ 2147483647 w 29"/>
              <a:gd name="T25" fmla="*/ 2147483647 h 27"/>
              <a:gd name="T26" fmla="*/ 2147483647 w 29"/>
              <a:gd name="T27" fmla="*/ 2147483647 h 27"/>
              <a:gd name="T28" fmla="*/ 2147483647 w 29"/>
              <a:gd name="T29" fmla="*/ 2147483647 h 27"/>
              <a:gd name="T30" fmla="*/ 2147483647 w 29"/>
              <a:gd name="T31" fmla="*/ 2147483647 h 27"/>
              <a:gd name="T32" fmla="*/ 2147483647 w 29"/>
              <a:gd name="T33" fmla="*/ 2147483647 h 27"/>
              <a:gd name="T34" fmla="*/ 2147483647 w 29"/>
              <a:gd name="T35" fmla="*/ 2147483647 h 27"/>
              <a:gd name="T36" fmla="*/ 2147483647 w 29"/>
              <a:gd name="T37" fmla="*/ 2147483647 h 27"/>
              <a:gd name="T38" fmla="*/ 2147483647 w 29"/>
              <a:gd name="T39" fmla="*/ 2147483647 h 27"/>
              <a:gd name="T40" fmla="*/ 2147483647 w 29"/>
              <a:gd name="T41" fmla="*/ 2147483647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7"/>
              <a:gd name="T65" fmla="*/ 29 w 29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7">
                <a:moveTo>
                  <a:pt x="29" y="27"/>
                </a:moveTo>
                <a:lnTo>
                  <a:pt x="29" y="27"/>
                </a:lnTo>
                <a:lnTo>
                  <a:pt x="29" y="22"/>
                </a:lnTo>
                <a:lnTo>
                  <a:pt x="27" y="17"/>
                </a:lnTo>
                <a:lnTo>
                  <a:pt x="24" y="12"/>
                </a:lnTo>
                <a:lnTo>
                  <a:pt x="20" y="7"/>
                </a:lnTo>
                <a:lnTo>
                  <a:pt x="17" y="4"/>
                </a:lnTo>
                <a:lnTo>
                  <a:pt x="12" y="2"/>
                </a:lnTo>
                <a:lnTo>
                  <a:pt x="7" y="0"/>
                </a:lnTo>
                <a:lnTo>
                  <a:pt x="0" y="0"/>
                </a:lnTo>
                <a:lnTo>
                  <a:pt x="0" y="14"/>
                </a:lnTo>
                <a:lnTo>
                  <a:pt x="4" y="14"/>
                </a:lnTo>
                <a:lnTo>
                  <a:pt x="7" y="15"/>
                </a:lnTo>
                <a:lnTo>
                  <a:pt x="9" y="15"/>
                </a:lnTo>
                <a:lnTo>
                  <a:pt x="10" y="17"/>
                </a:lnTo>
                <a:lnTo>
                  <a:pt x="12" y="20"/>
                </a:lnTo>
                <a:lnTo>
                  <a:pt x="14" y="22"/>
                </a:lnTo>
                <a:lnTo>
                  <a:pt x="15" y="25"/>
                </a:lnTo>
                <a:lnTo>
                  <a:pt x="15" y="27"/>
                </a:lnTo>
                <a:lnTo>
                  <a:pt x="29" y="2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5" name="Freeform 32"/>
          <p:cNvSpPr>
            <a:spLocks/>
          </p:cNvSpPr>
          <p:nvPr/>
        </p:nvSpPr>
        <p:spPr bwMode="auto">
          <a:xfrm>
            <a:off x="3740150" y="3354388"/>
            <a:ext cx="46038" cy="44450"/>
          </a:xfrm>
          <a:custGeom>
            <a:avLst/>
            <a:gdLst>
              <a:gd name="T0" fmla="*/ 0 w 29"/>
              <a:gd name="T1" fmla="*/ 2147483647 h 28"/>
              <a:gd name="T2" fmla="*/ 0 w 29"/>
              <a:gd name="T3" fmla="*/ 2147483647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0 h 28"/>
              <a:gd name="T20" fmla="*/ 2147483647 w 29"/>
              <a:gd name="T21" fmla="*/ 0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0 w 29"/>
              <a:gd name="T37" fmla="*/ 2147483647 h 28"/>
              <a:gd name="T38" fmla="*/ 0 w 29"/>
              <a:gd name="T39" fmla="*/ 2147483647 h 28"/>
              <a:gd name="T40" fmla="*/ 0 w 29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28"/>
                </a:moveTo>
                <a:lnTo>
                  <a:pt x="0" y="28"/>
                </a:lnTo>
                <a:lnTo>
                  <a:pt x="7" y="28"/>
                </a:lnTo>
                <a:lnTo>
                  <a:pt x="12" y="27"/>
                </a:lnTo>
                <a:lnTo>
                  <a:pt x="17" y="23"/>
                </a:lnTo>
                <a:lnTo>
                  <a:pt x="20" y="20"/>
                </a:lnTo>
                <a:lnTo>
                  <a:pt x="24" y="17"/>
                </a:lnTo>
                <a:lnTo>
                  <a:pt x="27" y="12"/>
                </a:lnTo>
                <a:lnTo>
                  <a:pt x="29" y="7"/>
                </a:lnTo>
                <a:lnTo>
                  <a:pt x="29" y="0"/>
                </a:lnTo>
                <a:lnTo>
                  <a:pt x="15" y="0"/>
                </a:lnTo>
                <a:lnTo>
                  <a:pt x="15" y="3"/>
                </a:lnTo>
                <a:lnTo>
                  <a:pt x="14" y="7"/>
                </a:lnTo>
                <a:lnTo>
                  <a:pt x="12" y="8"/>
                </a:lnTo>
                <a:lnTo>
                  <a:pt x="10" y="10"/>
                </a:lnTo>
                <a:lnTo>
                  <a:pt x="9" y="12"/>
                </a:lnTo>
                <a:lnTo>
                  <a:pt x="7" y="13"/>
                </a:lnTo>
                <a:lnTo>
                  <a:pt x="4" y="13"/>
                </a:lnTo>
                <a:lnTo>
                  <a:pt x="0" y="15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6" name="Freeform 33"/>
          <p:cNvSpPr>
            <a:spLocks/>
          </p:cNvSpPr>
          <p:nvPr/>
        </p:nvSpPr>
        <p:spPr bwMode="auto">
          <a:xfrm>
            <a:off x="5278438" y="2171700"/>
            <a:ext cx="65087" cy="66675"/>
          </a:xfrm>
          <a:custGeom>
            <a:avLst/>
            <a:gdLst>
              <a:gd name="T0" fmla="*/ 2147483647 w 41"/>
              <a:gd name="T1" fmla="*/ 2147483647 h 42"/>
              <a:gd name="T2" fmla="*/ 2147483647 w 41"/>
              <a:gd name="T3" fmla="*/ 2147483647 h 42"/>
              <a:gd name="T4" fmla="*/ 2147483647 w 41"/>
              <a:gd name="T5" fmla="*/ 2147483647 h 42"/>
              <a:gd name="T6" fmla="*/ 2147483647 w 41"/>
              <a:gd name="T7" fmla="*/ 2147483647 h 42"/>
              <a:gd name="T8" fmla="*/ 2147483647 w 41"/>
              <a:gd name="T9" fmla="*/ 2147483647 h 42"/>
              <a:gd name="T10" fmla="*/ 2147483647 w 41"/>
              <a:gd name="T11" fmla="*/ 2147483647 h 42"/>
              <a:gd name="T12" fmla="*/ 2147483647 w 41"/>
              <a:gd name="T13" fmla="*/ 2147483647 h 42"/>
              <a:gd name="T14" fmla="*/ 0 w 41"/>
              <a:gd name="T15" fmla="*/ 2147483647 h 42"/>
              <a:gd name="T16" fmla="*/ 0 w 41"/>
              <a:gd name="T17" fmla="*/ 2147483647 h 42"/>
              <a:gd name="T18" fmla="*/ 0 w 41"/>
              <a:gd name="T19" fmla="*/ 2147483647 h 42"/>
              <a:gd name="T20" fmla="*/ 2147483647 w 41"/>
              <a:gd name="T21" fmla="*/ 2147483647 h 42"/>
              <a:gd name="T22" fmla="*/ 2147483647 w 41"/>
              <a:gd name="T23" fmla="*/ 2147483647 h 42"/>
              <a:gd name="T24" fmla="*/ 2147483647 w 41"/>
              <a:gd name="T25" fmla="*/ 2147483647 h 42"/>
              <a:gd name="T26" fmla="*/ 2147483647 w 41"/>
              <a:gd name="T27" fmla="*/ 2147483647 h 42"/>
              <a:gd name="T28" fmla="*/ 2147483647 w 41"/>
              <a:gd name="T29" fmla="*/ 2147483647 h 42"/>
              <a:gd name="T30" fmla="*/ 2147483647 w 41"/>
              <a:gd name="T31" fmla="*/ 0 h 42"/>
              <a:gd name="T32" fmla="*/ 2147483647 w 41"/>
              <a:gd name="T33" fmla="*/ 0 h 42"/>
              <a:gd name="T34" fmla="*/ 2147483647 w 41"/>
              <a:gd name="T35" fmla="*/ 0 h 42"/>
              <a:gd name="T36" fmla="*/ 2147483647 w 41"/>
              <a:gd name="T37" fmla="*/ 2147483647 h 42"/>
              <a:gd name="T38" fmla="*/ 2147483647 w 41"/>
              <a:gd name="T39" fmla="*/ 2147483647 h 42"/>
              <a:gd name="T40" fmla="*/ 2147483647 w 41"/>
              <a:gd name="T41" fmla="*/ 2147483647 h 42"/>
              <a:gd name="T42" fmla="*/ 2147483647 w 41"/>
              <a:gd name="T43" fmla="*/ 2147483647 h 42"/>
              <a:gd name="T44" fmla="*/ 2147483647 w 41"/>
              <a:gd name="T45" fmla="*/ 2147483647 h 42"/>
              <a:gd name="T46" fmla="*/ 2147483647 w 41"/>
              <a:gd name="T47" fmla="*/ 2147483647 h 42"/>
              <a:gd name="T48" fmla="*/ 2147483647 w 41"/>
              <a:gd name="T49" fmla="*/ 2147483647 h 42"/>
              <a:gd name="T50" fmla="*/ 2147483647 w 41"/>
              <a:gd name="T51" fmla="*/ 2147483647 h 42"/>
              <a:gd name="T52" fmla="*/ 2147483647 w 41"/>
              <a:gd name="T53" fmla="*/ 2147483647 h 42"/>
              <a:gd name="T54" fmla="*/ 2147483647 w 41"/>
              <a:gd name="T55" fmla="*/ 2147483647 h 42"/>
              <a:gd name="T56" fmla="*/ 2147483647 w 41"/>
              <a:gd name="T57" fmla="*/ 2147483647 h 42"/>
              <a:gd name="T58" fmla="*/ 2147483647 w 41"/>
              <a:gd name="T59" fmla="*/ 2147483647 h 42"/>
              <a:gd name="T60" fmla="*/ 2147483647 w 41"/>
              <a:gd name="T61" fmla="*/ 2147483647 h 42"/>
              <a:gd name="T62" fmla="*/ 2147483647 w 41"/>
              <a:gd name="T63" fmla="*/ 2147483647 h 42"/>
              <a:gd name="T64" fmla="*/ 2147483647 w 41"/>
              <a:gd name="T65" fmla="*/ 2147483647 h 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2"/>
              <a:gd name="T101" fmla="*/ 41 w 41"/>
              <a:gd name="T102" fmla="*/ 42 h 4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2">
                <a:moveTo>
                  <a:pt x="20" y="42"/>
                </a:moveTo>
                <a:lnTo>
                  <a:pt x="16" y="42"/>
                </a:lnTo>
                <a:lnTo>
                  <a:pt x="13" y="40"/>
                </a:lnTo>
                <a:lnTo>
                  <a:pt x="8" y="38"/>
                </a:lnTo>
                <a:lnTo>
                  <a:pt x="6" y="37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2"/>
                </a:lnTo>
                <a:lnTo>
                  <a:pt x="0" y="17"/>
                </a:lnTo>
                <a:lnTo>
                  <a:pt x="1" y="13"/>
                </a:lnTo>
                <a:lnTo>
                  <a:pt x="3" y="10"/>
                </a:lnTo>
                <a:lnTo>
                  <a:pt x="6" y="7"/>
                </a:lnTo>
                <a:lnTo>
                  <a:pt x="8" y="3"/>
                </a:lnTo>
                <a:lnTo>
                  <a:pt x="13" y="2"/>
                </a:lnTo>
                <a:lnTo>
                  <a:pt x="16" y="0"/>
                </a:lnTo>
                <a:lnTo>
                  <a:pt x="20" y="0"/>
                </a:lnTo>
                <a:lnTo>
                  <a:pt x="25" y="0"/>
                </a:lnTo>
                <a:lnTo>
                  <a:pt x="28" y="2"/>
                </a:lnTo>
                <a:lnTo>
                  <a:pt x="31" y="3"/>
                </a:lnTo>
                <a:lnTo>
                  <a:pt x="35" y="7"/>
                </a:lnTo>
                <a:lnTo>
                  <a:pt x="38" y="10"/>
                </a:lnTo>
                <a:lnTo>
                  <a:pt x="40" y="13"/>
                </a:lnTo>
                <a:lnTo>
                  <a:pt x="41" y="17"/>
                </a:lnTo>
                <a:lnTo>
                  <a:pt x="41" y="22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5" y="37"/>
                </a:lnTo>
                <a:lnTo>
                  <a:pt x="31" y="38"/>
                </a:lnTo>
                <a:lnTo>
                  <a:pt x="28" y="40"/>
                </a:lnTo>
                <a:lnTo>
                  <a:pt x="25" y="42"/>
                </a:lnTo>
                <a:lnTo>
                  <a:pt x="20" y="42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7" name="Freeform 34"/>
          <p:cNvSpPr>
            <a:spLocks/>
          </p:cNvSpPr>
          <p:nvPr/>
        </p:nvSpPr>
        <p:spPr bwMode="auto">
          <a:xfrm>
            <a:off x="5267325" y="2206625"/>
            <a:ext cx="42863" cy="41275"/>
          </a:xfrm>
          <a:custGeom>
            <a:avLst/>
            <a:gdLst>
              <a:gd name="T0" fmla="*/ 0 w 27"/>
              <a:gd name="T1" fmla="*/ 0 h 26"/>
              <a:gd name="T2" fmla="*/ 0 w 27"/>
              <a:gd name="T3" fmla="*/ 0 h 26"/>
              <a:gd name="T4" fmla="*/ 0 w 27"/>
              <a:gd name="T5" fmla="*/ 2147483647 h 26"/>
              <a:gd name="T6" fmla="*/ 2147483647 w 27"/>
              <a:gd name="T7" fmla="*/ 2147483647 h 26"/>
              <a:gd name="T8" fmla="*/ 2147483647 w 27"/>
              <a:gd name="T9" fmla="*/ 2147483647 h 26"/>
              <a:gd name="T10" fmla="*/ 2147483647 w 27"/>
              <a:gd name="T11" fmla="*/ 2147483647 h 26"/>
              <a:gd name="T12" fmla="*/ 2147483647 w 27"/>
              <a:gd name="T13" fmla="*/ 2147483647 h 26"/>
              <a:gd name="T14" fmla="*/ 2147483647 w 27"/>
              <a:gd name="T15" fmla="*/ 2147483647 h 26"/>
              <a:gd name="T16" fmla="*/ 2147483647 w 27"/>
              <a:gd name="T17" fmla="*/ 2147483647 h 26"/>
              <a:gd name="T18" fmla="*/ 2147483647 w 27"/>
              <a:gd name="T19" fmla="*/ 2147483647 h 26"/>
              <a:gd name="T20" fmla="*/ 2147483647 w 27"/>
              <a:gd name="T21" fmla="*/ 2147483647 h 26"/>
              <a:gd name="T22" fmla="*/ 2147483647 w 27"/>
              <a:gd name="T23" fmla="*/ 2147483647 h 26"/>
              <a:gd name="T24" fmla="*/ 2147483647 w 27"/>
              <a:gd name="T25" fmla="*/ 2147483647 h 26"/>
              <a:gd name="T26" fmla="*/ 2147483647 w 27"/>
              <a:gd name="T27" fmla="*/ 2147483647 h 26"/>
              <a:gd name="T28" fmla="*/ 2147483647 w 27"/>
              <a:gd name="T29" fmla="*/ 2147483647 h 26"/>
              <a:gd name="T30" fmla="*/ 2147483647 w 27"/>
              <a:gd name="T31" fmla="*/ 2147483647 h 26"/>
              <a:gd name="T32" fmla="*/ 2147483647 w 27"/>
              <a:gd name="T33" fmla="*/ 2147483647 h 26"/>
              <a:gd name="T34" fmla="*/ 2147483647 w 27"/>
              <a:gd name="T35" fmla="*/ 2147483647 h 26"/>
              <a:gd name="T36" fmla="*/ 2147483647 w 27"/>
              <a:gd name="T37" fmla="*/ 0 h 26"/>
              <a:gd name="T38" fmla="*/ 2147483647 w 27"/>
              <a:gd name="T39" fmla="*/ 0 h 26"/>
              <a:gd name="T40" fmla="*/ 0 w 27"/>
              <a:gd name="T41" fmla="*/ 0 h 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6"/>
              <a:gd name="T65" fmla="*/ 27 w 27"/>
              <a:gd name="T66" fmla="*/ 26 h 2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6">
                <a:moveTo>
                  <a:pt x="0" y="0"/>
                </a:moveTo>
                <a:lnTo>
                  <a:pt x="0" y="0"/>
                </a:lnTo>
                <a:lnTo>
                  <a:pt x="0" y="5"/>
                </a:lnTo>
                <a:lnTo>
                  <a:pt x="2" y="10"/>
                </a:lnTo>
                <a:lnTo>
                  <a:pt x="5" y="15"/>
                </a:lnTo>
                <a:lnTo>
                  <a:pt x="8" y="20"/>
                </a:lnTo>
                <a:lnTo>
                  <a:pt x="12" y="23"/>
                </a:lnTo>
                <a:lnTo>
                  <a:pt x="17" y="25"/>
                </a:lnTo>
                <a:lnTo>
                  <a:pt x="22" y="26"/>
                </a:lnTo>
                <a:lnTo>
                  <a:pt x="27" y="26"/>
                </a:lnTo>
                <a:lnTo>
                  <a:pt x="27" y="13"/>
                </a:lnTo>
                <a:lnTo>
                  <a:pt x="25" y="13"/>
                </a:lnTo>
                <a:lnTo>
                  <a:pt x="22" y="11"/>
                </a:lnTo>
                <a:lnTo>
                  <a:pt x="20" y="11"/>
                </a:lnTo>
                <a:lnTo>
                  <a:pt x="18" y="10"/>
                </a:lnTo>
                <a:lnTo>
                  <a:pt x="17" y="6"/>
                </a:lnTo>
                <a:lnTo>
                  <a:pt x="15" y="5"/>
                </a:lnTo>
                <a:lnTo>
                  <a:pt x="13" y="1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8" name="Freeform 35"/>
          <p:cNvSpPr>
            <a:spLocks/>
          </p:cNvSpPr>
          <p:nvPr/>
        </p:nvSpPr>
        <p:spPr bwMode="auto">
          <a:xfrm>
            <a:off x="5267325" y="2160588"/>
            <a:ext cx="42863" cy="46037"/>
          </a:xfrm>
          <a:custGeom>
            <a:avLst/>
            <a:gdLst>
              <a:gd name="T0" fmla="*/ 2147483647 w 27"/>
              <a:gd name="T1" fmla="*/ 0 h 29"/>
              <a:gd name="T2" fmla="*/ 2147483647 w 27"/>
              <a:gd name="T3" fmla="*/ 0 h 29"/>
              <a:gd name="T4" fmla="*/ 2147483647 w 27"/>
              <a:gd name="T5" fmla="*/ 0 h 29"/>
              <a:gd name="T6" fmla="*/ 2147483647 w 27"/>
              <a:gd name="T7" fmla="*/ 2147483647 h 29"/>
              <a:gd name="T8" fmla="*/ 2147483647 w 27"/>
              <a:gd name="T9" fmla="*/ 2147483647 h 29"/>
              <a:gd name="T10" fmla="*/ 2147483647 w 27"/>
              <a:gd name="T11" fmla="*/ 2147483647 h 29"/>
              <a:gd name="T12" fmla="*/ 2147483647 w 27"/>
              <a:gd name="T13" fmla="*/ 2147483647 h 29"/>
              <a:gd name="T14" fmla="*/ 2147483647 w 27"/>
              <a:gd name="T15" fmla="*/ 2147483647 h 29"/>
              <a:gd name="T16" fmla="*/ 0 w 27"/>
              <a:gd name="T17" fmla="*/ 2147483647 h 29"/>
              <a:gd name="T18" fmla="*/ 0 w 27"/>
              <a:gd name="T19" fmla="*/ 2147483647 h 29"/>
              <a:gd name="T20" fmla="*/ 2147483647 w 27"/>
              <a:gd name="T21" fmla="*/ 2147483647 h 29"/>
              <a:gd name="T22" fmla="*/ 2147483647 w 27"/>
              <a:gd name="T23" fmla="*/ 2147483647 h 29"/>
              <a:gd name="T24" fmla="*/ 2147483647 w 27"/>
              <a:gd name="T25" fmla="*/ 2147483647 h 29"/>
              <a:gd name="T26" fmla="*/ 2147483647 w 27"/>
              <a:gd name="T27" fmla="*/ 2147483647 h 29"/>
              <a:gd name="T28" fmla="*/ 2147483647 w 27"/>
              <a:gd name="T29" fmla="*/ 2147483647 h 29"/>
              <a:gd name="T30" fmla="*/ 2147483647 w 27"/>
              <a:gd name="T31" fmla="*/ 2147483647 h 29"/>
              <a:gd name="T32" fmla="*/ 2147483647 w 27"/>
              <a:gd name="T33" fmla="*/ 2147483647 h 29"/>
              <a:gd name="T34" fmla="*/ 2147483647 w 27"/>
              <a:gd name="T35" fmla="*/ 2147483647 h 29"/>
              <a:gd name="T36" fmla="*/ 2147483647 w 27"/>
              <a:gd name="T37" fmla="*/ 2147483647 h 29"/>
              <a:gd name="T38" fmla="*/ 2147483647 w 27"/>
              <a:gd name="T39" fmla="*/ 2147483647 h 29"/>
              <a:gd name="T40" fmla="*/ 2147483647 w 27"/>
              <a:gd name="T41" fmla="*/ 0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9"/>
              <a:gd name="T65" fmla="*/ 27 w 27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9">
                <a:moveTo>
                  <a:pt x="27" y="0"/>
                </a:moveTo>
                <a:lnTo>
                  <a:pt x="27" y="0"/>
                </a:lnTo>
                <a:lnTo>
                  <a:pt x="22" y="0"/>
                </a:lnTo>
                <a:lnTo>
                  <a:pt x="17" y="2"/>
                </a:lnTo>
                <a:lnTo>
                  <a:pt x="12" y="5"/>
                </a:lnTo>
                <a:lnTo>
                  <a:pt x="8" y="9"/>
                </a:lnTo>
                <a:lnTo>
                  <a:pt x="5" y="12"/>
                </a:lnTo>
                <a:lnTo>
                  <a:pt x="2" y="17"/>
                </a:lnTo>
                <a:lnTo>
                  <a:pt x="0" y="22"/>
                </a:lnTo>
                <a:lnTo>
                  <a:pt x="0" y="29"/>
                </a:lnTo>
                <a:lnTo>
                  <a:pt x="13" y="29"/>
                </a:lnTo>
                <a:lnTo>
                  <a:pt x="13" y="25"/>
                </a:lnTo>
                <a:lnTo>
                  <a:pt x="15" y="22"/>
                </a:lnTo>
                <a:lnTo>
                  <a:pt x="17" y="20"/>
                </a:lnTo>
                <a:lnTo>
                  <a:pt x="18" y="19"/>
                </a:lnTo>
                <a:lnTo>
                  <a:pt x="20" y="17"/>
                </a:lnTo>
                <a:lnTo>
                  <a:pt x="22" y="15"/>
                </a:lnTo>
                <a:lnTo>
                  <a:pt x="25" y="15"/>
                </a:lnTo>
                <a:lnTo>
                  <a:pt x="27" y="14"/>
                </a:lnTo>
                <a:lnTo>
                  <a:pt x="27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9" name="Freeform 36"/>
          <p:cNvSpPr>
            <a:spLocks/>
          </p:cNvSpPr>
          <p:nvPr/>
        </p:nvSpPr>
        <p:spPr bwMode="auto">
          <a:xfrm>
            <a:off x="5310188" y="2160588"/>
            <a:ext cx="44450" cy="46037"/>
          </a:xfrm>
          <a:custGeom>
            <a:avLst/>
            <a:gdLst>
              <a:gd name="T0" fmla="*/ 2147483647 w 28"/>
              <a:gd name="T1" fmla="*/ 2147483647 h 29"/>
              <a:gd name="T2" fmla="*/ 2147483647 w 28"/>
              <a:gd name="T3" fmla="*/ 2147483647 h 29"/>
              <a:gd name="T4" fmla="*/ 2147483647 w 28"/>
              <a:gd name="T5" fmla="*/ 2147483647 h 29"/>
              <a:gd name="T6" fmla="*/ 2147483647 w 28"/>
              <a:gd name="T7" fmla="*/ 2147483647 h 29"/>
              <a:gd name="T8" fmla="*/ 2147483647 w 28"/>
              <a:gd name="T9" fmla="*/ 2147483647 h 29"/>
              <a:gd name="T10" fmla="*/ 2147483647 w 28"/>
              <a:gd name="T11" fmla="*/ 2147483647 h 29"/>
              <a:gd name="T12" fmla="*/ 2147483647 w 28"/>
              <a:gd name="T13" fmla="*/ 2147483647 h 29"/>
              <a:gd name="T14" fmla="*/ 2147483647 w 28"/>
              <a:gd name="T15" fmla="*/ 2147483647 h 29"/>
              <a:gd name="T16" fmla="*/ 2147483647 w 28"/>
              <a:gd name="T17" fmla="*/ 0 h 29"/>
              <a:gd name="T18" fmla="*/ 0 w 28"/>
              <a:gd name="T19" fmla="*/ 0 h 29"/>
              <a:gd name="T20" fmla="*/ 0 w 28"/>
              <a:gd name="T21" fmla="*/ 2147483647 h 29"/>
              <a:gd name="T22" fmla="*/ 2147483647 w 28"/>
              <a:gd name="T23" fmla="*/ 2147483647 h 29"/>
              <a:gd name="T24" fmla="*/ 2147483647 w 28"/>
              <a:gd name="T25" fmla="*/ 2147483647 h 29"/>
              <a:gd name="T26" fmla="*/ 2147483647 w 28"/>
              <a:gd name="T27" fmla="*/ 2147483647 h 29"/>
              <a:gd name="T28" fmla="*/ 2147483647 w 28"/>
              <a:gd name="T29" fmla="*/ 2147483647 h 29"/>
              <a:gd name="T30" fmla="*/ 2147483647 w 28"/>
              <a:gd name="T31" fmla="*/ 2147483647 h 29"/>
              <a:gd name="T32" fmla="*/ 2147483647 w 28"/>
              <a:gd name="T33" fmla="*/ 2147483647 h 29"/>
              <a:gd name="T34" fmla="*/ 2147483647 w 28"/>
              <a:gd name="T35" fmla="*/ 2147483647 h 29"/>
              <a:gd name="T36" fmla="*/ 2147483647 w 28"/>
              <a:gd name="T37" fmla="*/ 2147483647 h 29"/>
              <a:gd name="T38" fmla="*/ 2147483647 w 28"/>
              <a:gd name="T39" fmla="*/ 2147483647 h 29"/>
              <a:gd name="T40" fmla="*/ 2147483647 w 28"/>
              <a:gd name="T41" fmla="*/ 2147483647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9"/>
              <a:gd name="T65" fmla="*/ 28 w 28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9">
                <a:moveTo>
                  <a:pt x="28" y="29"/>
                </a:moveTo>
                <a:lnTo>
                  <a:pt x="28" y="29"/>
                </a:lnTo>
                <a:lnTo>
                  <a:pt x="28" y="22"/>
                </a:lnTo>
                <a:lnTo>
                  <a:pt x="27" y="17"/>
                </a:lnTo>
                <a:lnTo>
                  <a:pt x="23" y="12"/>
                </a:lnTo>
                <a:lnTo>
                  <a:pt x="20" y="9"/>
                </a:lnTo>
                <a:lnTo>
                  <a:pt x="16" y="5"/>
                </a:lnTo>
                <a:lnTo>
                  <a:pt x="11" y="2"/>
                </a:lnTo>
                <a:lnTo>
                  <a:pt x="6" y="0"/>
                </a:lnTo>
                <a:lnTo>
                  <a:pt x="0" y="0"/>
                </a:lnTo>
                <a:lnTo>
                  <a:pt x="0" y="14"/>
                </a:lnTo>
                <a:lnTo>
                  <a:pt x="3" y="15"/>
                </a:lnTo>
                <a:lnTo>
                  <a:pt x="6" y="15"/>
                </a:lnTo>
                <a:lnTo>
                  <a:pt x="8" y="17"/>
                </a:lnTo>
                <a:lnTo>
                  <a:pt x="10" y="19"/>
                </a:lnTo>
                <a:lnTo>
                  <a:pt x="11" y="20"/>
                </a:lnTo>
                <a:lnTo>
                  <a:pt x="13" y="22"/>
                </a:lnTo>
                <a:lnTo>
                  <a:pt x="15" y="25"/>
                </a:lnTo>
                <a:lnTo>
                  <a:pt x="15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0" name="Freeform 37"/>
          <p:cNvSpPr>
            <a:spLocks/>
          </p:cNvSpPr>
          <p:nvPr/>
        </p:nvSpPr>
        <p:spPr bwMode="auto">
          <a:xfrm>
            <a:off x="5310188" y="2206625"/>
            <a:ext cx="44450" cy="41275"/>
          </a:xfrm>
          <a:custGeom>
            <a:avLst/>
            <a:gdLst>
              <a:gd name="T0" fmla="*/ 0 w 28"/>
              <a:gd name="T1" fmla="*/ 2147483647 h 26"/>
              <a:gd name="T2" fmla="*/ 0 w 28"/>
              <a:gd name="T3" fmla="*/ 2147483647 h 26"/>
              <a:gd name="T4" fmla="*/ 2147483647 w 28"/>
              <a:gd name="T5" fmla="*/ 2147483647 h 26"/>
              <a:gd name="T6" fmla="*/ 2147483647 w 28"/>
              <a:gd name="T7" fmla="*/ 2147483647 h 26"/>
              <a:gd name="T8" fmla="*/ 2147483647 w 28"/>
              <a:gd name="T9" fmla="*/ 2147483647 h 26"/>
              <a:gd name="T10" fmla="*/ 2147483647 w 28"/>
              <a:gd name="T11" fmla="*/ 2147483647 h 26"/>
              <a:gd name="T12" fmla="*/ 2147483647 w 28"/>
              <a:gd name="T13" fmla="*/ 2147483647 h 26"/>
              <a:gd name="T14" fmla="*/ 2147483647 w 28"/>
              <a:gd name="T15" fmla="*/ 2147483647 h 26"/>
              <a:gd name="T16" fmla="*/ 2147483647 w 28"/>
              <a:gd name="T17" fmla="*/ 2147483647 h 26"/>
              <a:gd name="T18" fmla="*/ 2147483647 w 28"/>
              <a:gd name="T19" fmla="*/ 0 h 26"/>
              <a:gd name="T20" fmla="*/ 2147483647 w 28"/>
              <a:gd name="T21" fmla="*/ 0 h 26"/>
              <a:gd name="T22" fmla="*/ 2147483647 w 28"/>
              <a:gd name="T23" fmla="*/ 2147483647 h 26"/>
              <a:gd name="T24" fmla="*/ 2147483647 w 28"/>
              <a:gd name="T25" fmla="*/ 2147483647 h 26"/>
              <a:gd name="T26" fmla="*/ 2147483647 w 28"/>
              <a:gd name="T27" fmla="*/ 2147483647 h 26"/>
              <a:gd name="T28" fmla="*/ 2147483647 w 28"/>
              <a:gd name="T29" fmla="*/ 2147483647 h 26"/>
              <a:gd name="T30" fmla="*/ 2147483647 w 28"/>
              <a:gd name="T31" fmla="*/ 2147483647 h 26"/>
              <a:gd name="T32" fmla="*/ 2147483647 w 28"/>
              <a:gd name="T33" fmla="*/ 2147483647 h 26"/>
              <a:gd name="T34" fmla="*/ 2147483647 w 28"/>
              <a:gd name="T35" fmla="*/ 2147483647 h 26"/>
              <a:gd name="T36" fmla="*/ 0 w 28"/>
              <a:gd name="T37" fmla="*/ 2147483647 h 26"/>
              <a:gd name="T38" fmla="*/ 0 w 28"/>
              <a:gd name="T39" fmla="*/ 2147483647 h 26"/>
              <a:gd name="T40" fmla="*/ 0 w 28"/>
              <a:gd name="T41" fmla="*/ 2147483647 h 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6"/>
              <a:gd name="T65" fmla="*/ 28 w 28"/>
              <a:gd name="T66" fmla="*/ 26 h 2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6">
                <a:moveTo>
                  <a:pt x="0" y="26"/>
                </a:moveTo>
                <a:lnTo>
                  <a:pt x="0" y="26"/>
                </a:lnTo>
                <a:lnTo>
                  <a:pt x="6" y="26"/>
                </a:lnTo>
                <a:lnTo>
                  <a:pt x="11" y="25"/>
                </a:lnTo>
                <a:lnTo>
                  <a:pt x="16" y="23"/>
                </a:lnTo>
                <a:lnTo>
                  <a:pt x="20" y="20"/>
                </a:lnTo>
                <a:lnTo>
                  <a:pt x="23" y="15"/>
                </a:lnTo>
                <a:lnTo>
                  <a:pt x="27" y="10"/>
                </a:lnTo>
                <a:lnTo>
                  <a:pt x="28" y="5"/>
                </a:lnTo>
                <a:lnTo>
                  <a:pt x="28" y="0"/>
                </a:lnTo>
                <a:lnTo>
                  <a:pt x="15" y="0"/>
                </a:lnTo>
                <a:lnTo>
                  <a:pt x="15" y="1"/>
                </a:lnTo>
                <a:lnTo>
                  <a:pt x="13" y="5"/>
                </a:lnTo>
                <a:lnTo>
                  <a:pt x="11" y="6"/>
                </a:lnTo>
                <a:lnTo>
                  <a:pt x="10" y="10"/>
                </a:lnTo>
                <a:lnTo>
                  <a:pt x="8" y="11"/>
                </a:lnTo>
                <a:lnTo>
                  <a:pt x="6" y="11"/>
                </a:lnTo>
                <a:lnTo>
                  <a:pt x="3" y="13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1" name="Freeform 38"/>
          <p:cNvSpPr>
            <a:spLocks/>
          </p:cNvSpPr>
          <p:nvPr/>
        </p:nvSpPr>
        <p:spPr bwMode="auto">
          <a:xfrm>
            <a:off x="6846888" y="1752600"/>
            <a:ext cx="66675" cy="66675"/>
          </a:xfrm>
          <a:custGeom>
            <a:avLst/>
            <a:gdLst>
              <a:gd name="T0" fmla="*/ 2147483647 w 42"/>
              <a:gd name="T1" fmla="*/ 2147483647 h 42"/>
              <a:gd name="T2" fmla="*/ 2147483647 w 42"/>
              <a:gd name="T3" fmla="*/ 2147483647 h 42"/>
              <a:gd name="T4" fmla="*/ 2147483647 w 42"/>
              <a:gd name="T5" fmla="*/ 2147483647 h 42"/>
              <a:gd name="T6" fmla="*/ 2147483647 w 42"/>
              <a:gd name="T7" fmla="*/ 2147483647 h 42"/>
              <a:gd name="T8" fmla="*/ 2147483647 w 42"/>
              <a:gd name="T9" fmla="*/ 2147483647 h 42"/>
              <a:gd name="T10" fmla="*/ 2147483647 w 42"/>
              <a:gd name="T11" fmla="*/ 2147483647 h 42"/>
              <a:gd name="T12" fmla="*/ 2147483647 w 42"/>
              <a:gd name="T13" fmla="*/ 2147483647 h 42"/>
              <a:gd name="T14" fmla="*/ 0 w 42"/>
              <a:gd name="T15" fmla="*/ 2147483647 h 42"/>
              <a:gd name="T16" fmla="*/ 0 w 42"/>
              <a:gd name="T17" fmla="*/ 2147483647 h 42"/>
              <a:gd name="T18" fmla="*/ 0 w 42"/>
              <a:gd name="T19" fmla="*/ 2147483647 h 42"/>
              <a:gd name="T20" fmla="*/ 2147483647 w 42"/>
              <a:gd name="T21" fmla="*/ 2147483647 h 42"/>
              <a:gd name="T22" fmla="*/ 2147483647 w 42"/>
              <a:gd name="T23" fmla="*/ 2147483647 h 42"/>
              <a:gd name="T24" fmla="*/ 2147483647 w 42"/>
              <a:gd name="T25" fmla="*/ 2147483647 h 42"/>
              <a:gd name="T26" fmla="*/ 2147483647 w 42"/>
              <a:gd name="T27" fmla="*/ 2147483647 h 42"/>
              <a:gd name="T28" fmla="*/ 2147483647 w 42"/>
              <a:gd name="T29" fmla="*/ 2147483647 h 42"/>
              <a:gd name="T30" fmla="*/ 2147483647 w 42"/>
              <a:gd name="T31" fmla="*/ 0 h 42"/>
              <a:gd name="T32" fmla="*/ 2147483647 w 42"/>
              <a:gd name="T33" fmla="*/ 0 h 42"/>
              <a:gd name="T34" fmla="*/ 2147483647 w 42"/>
              <a:gd name="T35" fmla="*/ 0 h 42"/>
              <a:gd name="T36" fmla="*/ 2147483647 w 42"/>
              <a:gd name="T37" fmla="*/ 2147483647 h 42"/>
              <a:gd name="T38" fmla="*/ 2147483647 w 42"/>
              <a:gd name="T39" fmla="*/ 2147483647 h 42"/>
              <a:gd name="T40" fmla="*/ 2147483647 w 42"/>
              <a:gd name="T41" fmla="*/ 2147483647 h 42"/>
              <a:gd name="T42" fmla="*/ 2147483647 w 42"/>
              <a:gd name="T43" fmla="*/ 2147483647 h 42"/>
              <a:gd name="T44" fmla="*/ 2147483647 w 42"/>
              <a:gd name="T45" fmla="*/ 2147483647 h 42"/>
              <a:gd name="T46" fmla="*/ 2147483647 w 42"/>
              <a:gd name="T47" fmla="*/ 2147483647 h 42"/>
              <a:gd name="T48" fmla="*/ 2147483647 w 42"/>
              <a:gd name="T49" fmla="*/ 2147483647 h 42"/>
              <a:gd name="T50" fmla="*/ 2147483647 w 42"/>
              <a:gd name="T51" fmla="*/ 2147483647 h 42"/>
              <a:gd name="T52" fmla="*/ 2147483647 w 42"/>
              <a:gd name="T53" fmla="*/ 2147483647 h 42"/>
              <a:gd name="T54" fmla="*/ 2147483647 w 42"/>
              <a:gd name="T55" fmla="*/ 2147483647 h 42"/>
              <a:gd name="T56" fmla="*/ 2147483647 w 42"/>
              <a:gd name="T57" fmla="*/ 2147483647 h 42"/>
              <a:gd name="T58" fmla="*/ 2147483647 w 42"/>
              <a:gd name="T59" fmla="*/ 2147483647 h 42"/>
              <a:gd name="T60" fmla="*/ 2147483647 w 42"/>
              <a:gd name="T61" fmla="*/ 2147483647 h 42"/>
              <a:gd name="T62" fmla="*/ 2147483647 w 42"/>
              <a:gd name="T63" fmla="*/ 2147483647 h 42"/>
              <a:gd name="T64" fmla="*/ 2147483647 w 42"/>
              <a:gd name="T65" fmla="*/ 2147483647 h 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2"/>
              <a:gd name="T100" fmla="*/ 0 h 42"/>
              <a:gd name="T101" fmla="*/ 42 w 42"/>
              <a:gd name="T102" fmla="*/ 42 h 4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2" h="42">
                <a:moveTo>
                  <a:pt x="20" y="42"/>
                </a:moveTo>
                <a:lnTo>
                  <a:pt x="17" y="42"/>
                </a:lnTo>
                <a:lnTo>
                  <a:pt x="13" y="40"/>
                </a:lnTo>
                <a:lnTo>
                  <a:pt x="8" y="38"/>
                </a:lnTo>
                <a:lnTo>
                  <a:pt x="7" y="35"/>
                </a:lnTo>
                <a:lnTo>
                  <a:pt x="3" y="32"/>
                </a:lnTo>
                <a:lnTo>
                  <a:pt x="2" y="28"/>
                </a:lnTo>
                <a:lnTo>
                  <a:pt x="0" y="25"/>
                </a:lnTo>
                <a:lnTo>
                  <a:pt x="0" y="20"/>
                </a:lnTo>
                <a:lnTo>
                  <a:pt x="0" y="17"/>
                </a:lnTo>
                <a:lnTo>
                  <a:pt x="2" y="12"/>
                </a:lnTo>
                <a:lnTo>
                  <a:pt x="3" y="8"/>
                </a:lnTo>
                <a:lnTo>
                  <a:pt x="7" y="5"/>
                </a:lnTo>
                <a:lnTo>
                  <a:pt x="8" y="3"/>
                </a:lnTo>
                <a:lnTo>
                  <a:pt x="13" y="2"/>
                </a:lnTo>
                <a:lnTo>
                  <a:pt x="17" y="0"/>
                </a:lnTo>
                <a:lnTo>
                  <a:pt x="20" y="0"/>
                </a:lnTo>
                <a:lnTo>
                  <a:pt x="25" y="0"/>
                </a:lnTo>
                <a:lnTo>
                  <a:pt x="28" y="2"/>
                </a:lnTo>
                <a:lnTo>
                  <a:pt x="32" y="3"/>
                </a:lnTo>
                <a:lnTo>
                  <a:pt x="35" y="5"/>
                </a:lnTo>
                <a:lnTo>
                  <a:pt x="38" y="8"/>
                </a:lnTo>
                <a:lnTo>
                  <a:pt x="40" y="12"/>
                </a:lnTo>
                <a:lnTo>
                  <a:pt x="42" y="17"/>
                </a:lnTo>
                <a:lnTo>
                  <a:pt x="42" y="20"/>
                </a:lnTo>
                <a:lnTo>
                  <a:pt x="42" y="25"/>
                </a:lnTo>
                <a:lnTo>
                  <a:pt x="40" y="28"/>
                </a:lnTo>
                <a:lnTo>
                  <a:pt x="38" y="32"/>
                </a:lnTo>
                <a:lnTo>
                  <a:pt x="35" y="35"/>
                </a:lnTo>
                <a:lnTo>
                  <a:pt x="32" y="38"/>
                </a:lnTo>
                <a:lnTo>
                  <a:pt x="28" y="40"/>
                </a:lnTo>
                <a:lnTo>
                  <a:pt x="25" y="42"/>
                </a:lnTo>
                <a:lnTo>
                  <a:pt x="20" y="42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2" name="Freeform 39"/>
          <p:cNvSpPr>
            <a:spLocks/>
          </p:cNvSpPr>
          <p:nvPr/>
        </p:nvSpPr>
        <p:spPr bwMode="auto">
          <a:xfrm>
            <a:off x="6835775" y="1784350"/>
            <a:ext cx="42863" cy="44450"/>
          </a:xfrm>
          <a:custGeom>
            <a:avLst/>
            <a:gdLst>
              <a:gd name="T0" fmla="*/ 0 w 27"/>
              <a:gd name="T1" fmla="*/ 0 h 28"/>
              <a:gd name="T2" fmla="*/ 0 w 27"/>
              <a:gd name="T3" fmla="*/ 0 h 28"/>
              <a:gd name="T4" fmla="*/ 0 w 27"/>
              <a:gd name="T5" fmla="*/ 2147483647 h 28"/>
              <a:gd name="T6" fmla="*/ 2147483647 w 27"/>
              <a:gd name="T7" fmla="*/ 2147483647 h 28"/>
              <a:gd name="T8" fmla="*/ 2147483647 w 27"/>
              <a:gd name="T9" fmla="*/ 2147483647 h 28"/>
              <a:gd name="T10" fmla="*/ 2147483647 w 27"/>
              <a:gd name="T11" fmla="*/ 2147483647 h 28"/>
              <a:gd name="T12" fmla="*/ 2147483647 w 27"/>
              <a:gd name="T13" fmla="*/ 2147483647 h 28"/>
              <a:gd name="T14" fmla="*/ 2147483647 w 27"/>
              <a:gd name="T15" fmla="*/ 2147483647 h 28"/>
              <a:gd name="T16" fmla="*/ 2147483647 w 27"/>
              <a:gd name="T17" fmla="*/ 2147483647 h 28"/>
              <a:gd name="T18" fmla="*/ 2147483647 w 27"/>
              <a:gd name="T19" fmla="*/ 2147483647 h 28"/>
              <a:gd name="T20" fmla="*/ 2147483647 w 27"/>
              <a:gd name="T21" fmla="*/ 2147483647 h 28"/>
              <a:gd name="T22" fmla="*/ 2147483647 w 27"/>
              <a:gd name="T23" fmla="*/ 2147483647 h 28"/>
              <a:gd name="T24" fmla="*/ 2147483647 w 27"/>
              <a:gd name="T25" fmla="*/ 2147483647 h 28"/>
              <a:gd name="T26" fmla="*/ 2147483647 w 27"/>
              <a:gd name="T27" fmla="*/ 2147483647 h 28"/>
              <a:gd name="T28" fmla="*/ 2147483647 w 27"/>
              <a:gd name="T29" fmla="*/ 2147483647 h 28"/>
              <a:gd name="T30" fmla="*/ 2147483647 w 27"/>
              <a:gd name="T31" fmla="*/ 2147483647 h 28"/>
              <a:gd name="T32" fmla="*/ 2147483647 w 27"/>
              <a:gd name="T33" fmla="*/ 2147483647 h 28"/>
              <a:gd name="T34" fmla="*/ 2147483647 w 27"/>
              <a:gd name="T35" fmla="*/ 2147483647 h 28"/>
              <a:gd name="T36" fmla="*/ 2147483647 w 27"/>
              <a:gd name="T37" fmla="*/ 0 h 28"/>
              <a:gd name="T38" fmla="*/ 2147483647 w 27"/>
              <a:gd name="T39" fmla="*/ 0 h 28"/>
              <a:gd name="T40" fmla="*/ 0 w 27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8"/>
              <a:gd name="T65" fmla="*/ 27 w 27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8">
                <a:moveTo>
                  <a:pt x="0" y="0"/>
                </a:moveTo>
                <a:lnTo>
                  <a:pt x="0" y="0"/>
                </a:lnTo>
                <a:lnTo>
                  <a:pt x="0" y="7"/>
                </a:lnTo>
                <a:lnTo>
                  <a:pt x="2" y="12"/>
                </a:lnTo>
                <a:lnTo>
                  <a:pt x="5" y="17"/>
                </a:lnTo>
                <a:lnTo>
                  <a:pt x="9" y="20"/>
                </a:lnTo>
                <a:lnTo>
                  <a:pt x="12" y="23"/>
                </a:lnTo>
                <a:lnTo>
                  <a:pt x="17" y="27"/>
                </a:lnTo>
                <a:lnTo>
                  <a:pt x="22" y="28"/>
                </a:lnTo>
                <a:lnTo>
                  <a:pt x="27" y="28"/>
                </a:lnTo>
                <a:lnTo>
                  <a:pt x="27" y="15"/>
                </a:lnTo>
                <a:lnTo>
                  <a:pt x="25" y="13"/>
                </a:lnTo>
                <a:lnTo>
                  <a:pt x="22" y="13"/>
                </a:lnTo>
                <a:lnTo>
                  <a:pt x="20" y="12"/>
                </a:lnTo>
                <a:lnTo>
                  <a:pt x="17" y="10"/>
                </a:lnTo>
                <a:lnTo>
                  <a:pt x="15" y="8"/>
                </a:lnTo>
                <a:lnTo>
                  <a:pt x="15" y="7"/>
                </a:lnTo>
                <a:lnTo>
                  <a:pt x="14" y="3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3" name="Freeform 40"/>
          <p:cNvSpPr>
            <a:spLocks/>
          </p:cNvSpPr>
          <p:nvPr/>
        </p:nvSpPr>
        <p:spPr bwMode="auto">
          <a:xfrm>
            <a:off x="6835775" y="1741488"/>
            <a:ext cx="42863" cy="42862"/>
          </a:xfrm>
          <a:custGeom>
            <a:avLst/>
            <a:gdLst>
              <a:gd name="T0" fmla="*/ 2147483647 w 27"/>
              <a:gd name="T1" fmla="*/ 0 h 27"/>
              <a:gd name="T2" fmla="*/ 2147483647 w 27"/>
              <a:gd name="T3" fmla="*/ 0 h 27"/>
              <a:gd name="T4" fmla="*/ 2147483647 w 27"/>
              <a:gd name="T5" fmla="*/ 0 h 27"/>
              <a:gd name="T6" fmla="*/ 2147483647 w 27"/>
              <a:gd name="T7" fmla="*/ 2147483647 h 27"/>
              <a:gd name="T8" fmla="*/ 2147483647 w 27"/>
              <a:gd name="T9" fmla="*/ 2147483647 h 27"/>
              <a:gd name="T10" fmla="*/ 2147483647 w 27"/>
              <a:gd name="T11" fmla="*/ 2147483647 h 27"/>
              <a:gd name="T12" fmla="*/ 2147483647 w 27"/>
              <a:gd name="T13" fmla="*/ 2147483647 h 27"/>
              <a:gd name="T14" fmla="*/ 2147483647 w 27"/>
              <a:gd name="T15" fmla="*/ 2147483647 h 27"/>
              <a:gd name="T16" fmla="*/ 0 w 27"/>
              <a:gd name="T17" fmla="*/ 2147483647 h 27"/>
              <a:gd name="T18" fmla="*/ 0 w 27"/>
              <a:gd name="T19" fmla="*/ 2147483647 h 27"/>
              <a:gd name="T20" fmla="*/ 2147483647 w 27"/>
              <a:gd name="T21" fmla="*/ 2147483647 h 27"/>
              <a:gd name="T22" fmla="*/ 2147483647 w 27"/>
              <a:gd name="T23" fmla="*/ 2147483647 h 27"/>
              <a:gd name="T24" fmla="*/ 2147483647 w 27"/>
              <a:gd name="T25" fmla="*/ 2147483647 h 27"/>
              <a:gd name="T26" fmla="*/ 2147483647 w 27"/>
              <a:gd name="T27" fmla="*/ 2147483647 h 27"/>
              <a:gd name="T28" fmla="*/ 2147483647 w 27"/>
              <a:gd name="T29" fmla="*/ 2147483647 h 27"/>
              <a:gd name="T30" fmla="*/ 2147483647 w 27"/>
              <a:gd name="T31" fmla="*/ 2147483647 h 27"/>
              <a:gd name="T32" fmla="*/ 2147483647 w 27"/>
              <a:gd name="T33" fmla="*/ 2147483647 h 27"/>
              <a:gd name="T34" fmla="*/ 2147483647 w 27"/>
              <a:gd name="T35" fmla="*/ 2147483647 h 27"/>
              <a:gd name="T36" fmla="*/ 2147483647 w 27"/>
              <a:gd name="T37" fmla="*/ 2147483647 h 27"/>
              <a:gd name="T38" fmla="*/ 2147483647 w 27"/>
              <a:gd name="T39" fmla="*/ 2147483647 h 27"/>
              <a:gd name="T40" fmla="*/ 2147483647 w 27"/>
              <a:gd name="T41" fmla="*/ 0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7"/>
              <a:gd name="T65" fmla="*/ 27 w 27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7">
                <a:moveTo>
                  <a:pt x="27" y="0"/>
                </a:moveTo>
                <a:lnTo>
                  <a:pt x="27" y="0"/>
                </a:lnTo>
                <a:lnTo>
                  <a:pt x="22" y="0"/>
                </a:lnTo>
                <a:lnTo>
                  <a:pt x="17" y="2"/>
                </a:lnTo>
                <a:lnTo>
                  <a:pt x="12" y="4"/>
                </a:lnTo>
                <a:lnTo>
                  <a:pt x="9" y="9"/>
                </a:lnTo>
                <a:lnTo>
                  <a:pt x="5" y="12"/>
                </a:lnTo>
                <a:lnTo>
                  <a:pt x="2" y="17"/>
                </a:lnTo>
                <a:lnTo>
                  <a:pt x="0" y="22"/>
                </a:lnTo>
                <a:lnTo>
                  <a:pt x="0" y="27"/>
                </a:lnTo>
                <a:lnTo>
                  <a:pt x="14" y="27"/>
                </a:lnTo>
                <a:lnTo>
                  <a:pt x="14" y="25"/>
                </a:lnTo>
                <a:lnTo>
                  <a:pt x="15" y="22"/>
                </a:lnTo>
                <a:lnTo>
                  <a:pt x="15" y="20"/>
                </a:lnTo>
                <a:lnTo>
                  <a:pt x="17" y="17"/>
                </a:lnTo>
                <a:lnTo>
                  <a:pt x="20" y="15"/>
                </a:lnTo>
                <a:lnTo>
                  <a:pt x="22" y="15"/>
                </a:lnTo>
                <a:lnTo>
                  <a:pt x="25" y="14"/>
                </a:lnTo>
                <a:lnTo>
                  <a:pt x="27" y="14"/>
                </a:lnTo>
                <a:lnTo>
                  <a:pt x="27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4" name="Freeform 41"/>
          <p:cNvSpPr>
            <a:spLocks/>
          </p:cNvSpPr>
          <p:nvPr/>
        </p:nvSpPr>
        <p:spPr bwMode="auto">
          <a:xfrm>
            <a:off x="6878638" y="1741488"/>
            <a:ext cx="46037" cy="42862"/>
          </a:xfrm>
          <a:custGeom>
            <a:avLst/>
            <a:gdLst>
              <a:gd name="T0" fmla="*/ 2147483647 w 29"/>
              <a:gd name="T1" fmla="*/ 2147483647 h 27"/>
              <a:gd name="T2" fmla="*/ 2147483647 w 29"/>
              <a:gd name="T3" fmla="*/ 2147483647 h 27"/>
              <a:gd name="T4" fmla="*/ 2147483647 w 29"/>
              <a:gd name="T5" fmla="*/ 2147483647 h 27"/>
              <a:gd name="T6" fmla="*/ 2147483647 w 29"/>
              <a:gd name="T7" fmla="*/ 2147483647 h 27"/>
              <a:gd name="T8" fmla="*/ 2147483647 w 29"/>
              <a:gd name="T9" fmla="*/ 2147483647 h 27"/>
              <a:gd name="T10" fmla="*/ 2147483647 w 29"/>
              <a:gd name="T11" fmla="*/ 2147483647 h 27"/>
              <a:gd name="T12" fmla="*/ 2147483647 w 29"/>
              <a:gd name="T13" fmla="*/ 2147483647 h 27"/>
              <a:gd name="T14" fmla="*/ 2147483647 w 29"/>
              <a:gd name="T15" fmla="*/ 2147483647 h 27"/>
              <a:gd name="T16" fmla="*/ 2147483647 w 29"/>
              <a:gd name="T17" fmla="*/ 0 h 27"/>
              <a:gd name="T18" fmla="*/ 0 w 29"/>
              <a:gd name="T19" fmla="*/ 0 h 27"/>
              <a:gd name="T20" fmla="*/ 0 w 29"/>
              <a:gd name="T21" fmla="*/ 2147483647 h 27"/>
              <a:gd name="T22" fmla="*/ 2147483647 w 29"/>
              <a:gd name="T23" fmla="*/ 2147483647 h 27"/>
              <a:gd name="T24" fmla="*/ 2147483647 w 29"/>
              <a:gd name="T25" fmla="*/ 2147483647 h 27"/>
              <a:gd name="T26" fmla="*/ 2147483647 w 29"/>
              <a:gd name="T27" fmla="*/ 2147483647 h 27"/>
              <a:gd name="T28" fmla="*/ 2147483647 w 29"/>
              <a:gd name="T29" fmla="*/ 2147483647 h 27"/>
              <a:gd name="T30" fmla="*/ 2147483647 w 29"/>
              <a:gd name="T31" fmla="*/ 2147483647 h 27"/>
              <a:gd name="T32" fmla="*/ 2147483647 w 29"/>
              <a:gd name="T33" fmla="*/ 2147483647 h 27"/>
              <a:gd name="T34" fmla="*/ 2147483647 w 29"/>
              <a:gd name="T35" fmla="*/ 2147483647 h 27"/>
              <a:gd name="T36" fmla="*/ 2147483647 w 29"/>
              <a:gd name="T37" fmla="*/ 2147483647 h 27"/>
              <a:gd name="T38" fmla="*/ 2147483647 w 29"/>
              <a:gd name="T39" fmla="*/ 2147483647 h 27"/>
              <a:gd name="T40" fmla="*/ 2147483647 w 29"/>
              <a:gd name="T41" fmla="*/ 2147483647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7"/>
              <a:gd name="T65" fmla="*/ 29 w 29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7">
                <a:moveTo>
                  <a:pt x="29" y="27"/>
                </a:moveTo>
                <a:lnTo>
                  <a:pt x="29" y="27"/>
                </a:lnTo>
                <a:lnTo>
                  <a:pt x="29" y="22"/>
                </a:lnTo>
                <a:lnTo>
                  <a:pt x="27" y="17"/>
                </a:lnTo>
                <a:lnTo>
                  <a:pt x="24" y="12"/>
                </a:lnTo>
                <a:lnTo>
                  <a:pt x="20" y="9"/>
                </a:lnTo>
                <a:lnTo>
                  <a:pt x="17" y="4"/>
                </a:lnTo>
                <a:lnTo>
                  <a:pt x="12" y="2"/>
                </a:lnTo>
                <a:lnTo>
                  <a:pt x="7" y="0"/>
                </a:lnTo>
                <a:lnTo>
                  <a:pt x="0" y="0"/>
                </a:lnTo>
                <a:lnTo>
                  <a:pt x="0" y="14"/>
                </a:lnTo>
                <a:lnTo>
                  <a:pt x="3" y="14"/>
                </a:lnTo>
                <a:lnTo>
                  <a:pt x="7" y="15"/>
                </a:lnTo>
                <a:lnTo>
                  <a:pt x="8" y="15"/>
                </a:lnTo>
                <a:lnTo>
                  <a:pt x="10" y="17"/>
                </a:lnTo>
                <a:lnTo>
                  <a:pt x="12" y="20"/>
                </a:lnTo>
                <a:lnTo>
                  <a:pt x="13" y="22"/>
                </a:lnTo>
                <a:lnTo>
                  <a:pt x="15" y="25"/>
                </a:lnTo>
                <a:lnTo>
                  <a:pt x="15" y="27"/>
                </a:lnTo>
                <a:lnTo>
                  <a:pt x="29" y="2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5" name="Freeform 42"/>
          <p:cNvSpPr>
            <a:spLocks/>
          </p:cNvSpPr>
          <p:nvPr/>
        </p:nvSpPr>
        <p:spPr bwMode="auto">
          <a:xfrm>
            <a:off x="6878638" y="1784350"/>
            <a:ext cx="46037" cy="44450"/>
          </a:xfrm>
          <a:custGeom>
            <a:avLst/>
            <a:gdLst>
              <a:gd name="T0" fmla="*/ 0 w 29"/>
              <a:gd name="T1" fmla="*/ 2147483647 h 28"/>
              <a:gd name="T2" fmla="*/ 0 w 29"/>
              <a:gd name="T3" fmla="*/ 2147483647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0 h 28"/>
              <a:gd name="T20" fmla="*/ 2147483647 w 29"/>
              <a:gd name="T21" fmla="*/ 0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0 w 29"/>
              <a:gd name="T37" fmla="*/ 2147483647 h 28"/>
              <a:gd name="T38" fmla="*/ 0 w 29"/>
              <a:gd name="T39" fmla="*/ 2147483647 h 28"/>
              <a:gd name="T40" fmla="*/ 0 w 29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28"/>
                </a:moveTo>
                <a:lnTo>
                  <a:pt x="0" y="28"/>
                </a:lnTo>
                <a:lnTo>
                  <a:pt x="7" y="28"/>
                </a:lnTo>
                <a:lnTo>
                  <a:pt x="12" y="27"/>
                </a:lnTo>
                <a:lnTo>
                  <a:pt x="17" y="23"/>
                </a:lnTo>
                <a:lnTo>
                  <a:pt x="20" y="20"/>
                </a:lnTo>
                <a:lnTo>
                  <a:pt x="24" y="17"/>
                </a:lnTo>
                <a:lnTo>
                  <a:pt x="27" y="12"/>
                </a:lnTo>
                <a:lnTo>
                  <a:pt x="29" y="7"/>
                </a:lnTo>
                <a:lnTo>
                  <a:pt x="29" y="0"/>
                </a:lnTo>
                <a:lnTo>
                  <a:pt x="15" y="0"/>
                </a:lnTo>
                <a:lnTo>
                  <a:pt x="15" y="3"/>
                </a:lnTo>
                <a:lnTo>
                  <a:pt x="13" y="7"/>
                </a:lnTo>
                <a:lnTo>
                  <a:pt x="12" y="8"/>
                </a:lnTo>
                <a:lnTo>
                  <a:pt x="10" y="10"/>
                </a:lnTo>
                <a:lnTo>
                  <a:pt x="8" y="12"/>
                </a:lnTo>
                <a:lnTo>
                  <a:pt x="7" y="13"/>
                </a:lnTo>
                <a:lnTo>
                  <a:pt x="3" y="13"/>
                </a:lnTo>
                <a:lnTo>
                  <a:pt x="0" y="15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6" name="Freeform 43"/>
          <p:cNvSpPr>
            <a:spLocks/>
          </p:cNvSpPr>
          <p:nvPr/>
        </p:nvSpPr>
        <p:spPr bwMode="auto">
          <a:xfrm>
            <a:off x="5243513" y="3333750"/>
            <a:ext cx="44450" cy="44450"/>
          </a:xfrm>
          <a:custGeom>
            <a:avLst/>
            <a:gdLst>
              <a:gd name="T0" fmla="*/ 0 w 28"/>
              <a:gd name="T1" fmla="*/ 0 h 28"/>
              <a:gd name="T2" fmla="*/ 0 w 28"/>
              <a:gd name="T3" fmla="*/ 0 h 28"/>
              <a:gd name="T4" fmla="*/ 2147483647 w 28"/>
              <a:gd name="T5" fmla="*/ 2147483647 h 28"/>
              <a:gd name="T6" fmla="*/ 2147483647 w 28"/>
              <a:gd name="T7" fmla="*/ 2147483647 h 28"/>
              <a:gd name="T8" fmla="*/ 2147483647 w 28"/>
              <a:gd name="T9" fmla="*/ 2147483647 h 28"/>
              <a:gd name="T10" fmla="*/ 2147483647 w 28"/>
              <a:gd name="T11" fmla="*/ 2147483647 h 28"/>
              <a:gd name="T12" fmla="*/ 2147483647 w 28"/>
              <a:gd name="T13" fmla="*/ 2147483647 h 28"/>
              <a:gd name="T14" fmla="*/ 2147483647 w 28"/>
              <a:gd name="T15" fmla="*/ 2147483647 h 28"/>
              <a:gd name="T16" fmla="*/ 2147483647 w 28"/>
              <a:gd name="T17" fmla="*/ 2147483647 h 28"/>
              <a:gd name="T18" fmla="*/ 2147483647 w 28"/>
              <a:gd name="T19" fmla="*/ 2147483647 h 28"/>
              <a:gd name="T20" fmla="*/ 2147483647 w 28"/>
              <a:gd name="T21" fmla="*/ 2147483647 h 28"/>
              <a:gd name="T22" fmla="*/ 2147483647 w 28"/>
              <a:gd name="T23" fmla="*/ 2147483647 h 28"/>
              <a:gd name="T24" fmla="*/ 2147483647 w 28"/>
              <a:gd name="T25" fmla="*/ 2147483647 h 28"/>
              <a:gd name="T26" fmla="*/ 2147483647 w 28"/>
              <a:gd name="T27" fmla="*/ 2147483647 h 28"/>
              <a:gd name="T28" fmla="*/ 2147483647 w 28"/>
              <a:gd name="T29" fmla="*/ 2147483647 h 28"/>
              <a:gd name="T30" fmla="*/ 2147483647 w 28"/>
              <a:gd name="T31" fmla="*/ 2147483647 h 28"/>
              <a:gd name="T32" fmla="*/ 2147483647 w 28"/>
              <a:gd name="T33" fmla="*/ 2147483647 h 28"/>
              <a:gd name="T34" fmla="*/ 2147483647 w 28"/>
              <a:gd name="T35" fmla="*/ 2147483647 h 28"/>
              <a:gd name="T36" fmla="*/ 2147483647 w 28"/>
              <a:gd name="T37" fmla="*/ 0 h 28"/>
              <a:gd name="T38" fmla="*/ 2147483647 w 28"/>
              <a:gd name="T39" fmla="*/ 0 h 28"/>
              <a:gd name="T40" fmla="*/ 0 w 28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8"/>
              <a:gd name="T65" fmla="*/ 28 w 28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8">
                <a:moveTo>
                  <a:pt x="0" y="0"/>
                </a:moveTo>
                <a:lnTo>
                  <a:pt x="0" y="0"/>
                </a:lnTo>
                <a:lnTo>
                  <a:pt x="2" y="5"/>
                </a:lnTo>
                <a:lnTo>
                  <a:pt x="3" y="10"/>
                </a:lnTo>
                <a:lnTo>
                  <a:pt x="5" y="15"/>
                </a:lnTo>
                <a:lnTo>
                  <a:pt x="8" y="20"/>
                </a:lnTo>
                <a:lnTo>
                  <a:pt x="13" y="23"/>
                </a:lnTo>
                <a:lnTo>
                  <a:pt x="18" y="25"/>
                </a:lnTo>
                <a:lnTo>
                  <a:pt x="23" y="26"/>
                </a:lnTo>
                <a:lnTo>
                  <a:pt x="28" y="28"/>
                </a:lnTo>
                <a:lnTo>
                  <a:pt x="28" y="13"/>
                </a:lnTo>
                <a:lnTo>
                  <a:pt x="25" y="13"/>
                </a:lnTo>
                <a:lnTo>
                  <a:pt x="23" y="13"/>
                </a:lnTo>
                <a:lnTo>
                  <a:pt x="20" y="11"/>
                </a:lnTo>
                <a:lnTo>
                  <a:pt x="18" y="10"/>
                </a:lnTo>
                <a:lnTo>
                  <a:pt x="17" y="8"/>
                </a:lnTo>
                <a:lnTo>
                  <a:pt x="15" y="5"/>
                </a:lnTo>
                <a:lnTo>
                  <a:pt x="15" y="3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7" name="Freeform 44"/>
          <p:cNvSpPr>
            <a:spLocks/>
          </p:cNvSpPr>
          <p:nvPr/>
        </p:nvSpPr>
        <p:spPr bwMode="auto">
          <a:xfrm>
            <a:off x="5243513" y="3287713"/>
            <a:ext cx="44450" cy="46037"/>
          </a:xfrm>
          <a:custGeom>
            <a:avLst/>
            <a:gdLst>
              <a:gd name="T0" fmla="*/ 2147483647 w 28"/>
              <a:gd name="T1" fmla="*/ 0 h 29"/>
              <a:gd name="T2" fmla="*/ 2147483647 w 28"/>
              <a:gd name="T3" fmla="*/ 0 h 29"/>
              <a:gd name="T4" fmla="*/ 2147483647 w 28"/>
              <a:gd name="T5" fmla="*/ 2147483647 h 29"/>
              <a:gd name="T6" fmla="*/ 2147483647 w 28"/>
              <a:gd name="T7" fmla="*/ 2147483647 h 29"/>
              <a:gd name="T8" fmla="*/ 2147483647 w 28"/>
              <a:gd name="T9" fmla="*/ 2147483647 h 29"/>
              <a:gd name="T10" fmla="*/ 2147483647 w 28"/>
              <a:gd name="T11" fmla="*/ 2147483647 h 29"/>
              <a:gd name="T12" fmla="*/ 2147483647 w 28"/>
              <a:gd name="T13" fmla="*/ 2147483647 h 29"/>
              <a:gd name="T14" fmla="*/ 2147483647 w 28"/>
              <a:gd name="T15" fmla="*/ 2147483647 h 29"/>
              <a:gd name="T16" fmla="*/ 2147483647 w 28"/>
              <a:gd name="T17" fmla="*/ 2147483647 h 29"/>
              <a:gd name="T18" fmla="*/ 0 w 28"/>
              <a:gd name="T19" fmla="*/ 2147483647 h 29"/>
              <a:gd name="T20" fmla="*/ 2147483647 w 28"/>
              <a:gd name="T21" fmla="*/ 2147483647 h 29"/>
              <a:gd name="T22" fmla="*/ 2147483647 w 28"/>
              <a:gd name="T23" fmla="*/ 2147483647 h 29"/>
              <a:gd name="T24" fmla="*/ 2147483647 w 28"/>
              <a:gd name="T25" fmla="*/ 2147483647 h 29"/>
              <a:gd name="T26" fmla="*/ 2147483647 w 28"/>
              <a:gd name="T27" fmla="*/ 2147483647 h 29"/>
              <a:gd name="T28" fmla="*/ 2147483647 w 28"/>
              <a:gd name="T29" fmla="*/ 2147483647 h 29"/>
              <a:gd name="T30" fmla="*/ 2147483647 w 28"/>
              <a:gd name="T31" fmla="*/ 2147483647 h 29"/>
              <a:gd name="T32" fmla="*/ 2147483647 w 28"/>
              <a:gd name="T33" fmla="*/ 2147483647 h 29"/>
              <a:gd name="T34" fmla="*/ 2147483647 w 28"/>
              <a:gd name="T35" fmla="*/ 2147483647 h 29"/>
              <a:gd name="T36" fmla="*/ 2147483647 w 28"/>
              <a:gd name="T37" fmla="*/ 2147483647 h 29"/>
              <a:gd name="T38" fmla="*/ 2147483647 w 28"/>
              <a:gd name="T39" fmla="*/ 2147483647 h 29"/>
              <a:gd name="T40" fmla="*/ 2147483647 w 28"/>
              <a:gd name="T41" fmla="*/ 0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9"/>
              <a:gd name="T65" fmla="*/ 28 w 28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9">
                <a:moveTo>
                  <a:pt x="28" y="0"/>
                </a:moveTo>
                <a:lnTo>
                  <a:pt x="28" y="0"/>
                </a:lnTo>
                <a:lnTo>
                  <a:pt x="23" y="2"/>
                </a:lnTo>
                <a:lnTo>
                  <a:pt x="18" y="3"/>
                </a:lnTo>
                <a:lnTo>
                  <a:pt x="13" y="5"/>
                </a:lnTo>
                <a:lnTo>
                  <a:pt x="8" y="8"/>
                </a:lnTo>
                <a:lnTo>
                  <a:pt x="5" y="14"/>
                </a:lnTo>
                <a:lnTo>
                  <a:pt x="3" y="17"/>
                </a:lnTo>
                <a:lnTo>
                  <a:pt x="2" y="24"/>
                </a:lnTo>
                <a:lnTo>
                  <a:pt x="0" y="29"/>
                </a:lnTo>
                <a:lnTo>
                  <a:pt x="15" y="29"/>
                </a:lnTo>
                <a:lnTo>
                  <a:pt x="15" y="25"/>
                </a:lnTo>
                <a:lnTo>
                  <a:pt x="15" y="24"/>
                </a:lnTo>
                <a:lnTo>
                  <a:pt x="17" y="20"/>
                </a:lnTo>
                <a:lnTo>
                  <a:pt x="18" y="19"/>
                </a:lnTo>
                <a:lnTo>
                  <a:pt x="20" y="17"/>
                </a:lnTo>
                <a:lnTo>
                  <a:pt x="23" y="15"/>
                </a:lnTo>
                <a:lnTo>
                  <a:pt x="25" y="15"/>
                </a:lnTo>
                <a:lnTo>
                  <a:pt x="28" y="15"/>
                </a:lnTo>
                <a:lnTo>
                  <a:pt x="28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8" name="Freeform 45"/>
          <p:cNvSpPr>
            <a:spLocks/>
          </p:cNvSpPr>
          <p:nvPr/>
        </p:nvSpPr>
        <p:spPr bwMode="auto">
          <a:xfrm>
            <a:off x="5287963" y="3287713"/>
            <a:ext cx="46037" cy="46037"/>
          </a:xfrm>
          <a:custGeom>
            <a:avLst/>
            <a:gdLst>
              <a:gd name="T0" fmla="*/ 2147483647 w 29"/>
              <a:gd name="T1" fmla="*/ 2147483647 h 29"/>
              <a:gd name="T2" fmla="*/ 2147483647 w 29"/>
              <a:gd name="T3" fmla="*/ 2147483647 h 29"/>
              <a:gd name="T4" fmla="*/ 2147483647 w 29"/>
              <a:gd name="T5" fmla="*/ 2147483647 h 29"/>
              <a:gd name="T6" fmla="*/ 2147483647 w 29"/>
              <a:gd name="T7" fmla="*/ 2147483647 h 29"/>
              <a:gd name="T8" fmla="*/ 2147483647 w 29"/>
              <a:gd name="T9" fmla="*/ 2147483647 h 29"/>
              <a:gd name="T10" fmla="*/ 2147483647 w 29"/>
              <a:gd name="T11" fmla="*/ 2147483647 h 29"/>
              <a:gd name="T12" fmla="*/ 2147483647 w 29"/>
              <a:gd name="T13" fmla="*/ 2147483647 h 29"/>
              <a:gd name="T14" fmla="*/ 2147483647 w 29"/>
              <a:gd name="T15" fmla="*/ 2147483647 h 29"/>
              <a:gd name="T16" fmla="*/ 2147483647 w 29"/>
              <a:gd name="T17" fmla="*/ 2147483647 h 29"/>
              <a:gd name="T18" fmla="*/ 0 w 29"/>
              <a:gd name="T19" fmla="*/ 0 h 29"/>
              <a:gd name="T20" fmla="*/ 0 w 29"/>
              <a:gd name="T21" fmla="*/ 2147483647 h 29"/>
              <a:gd name="T22" fmla="*/ 2147483647 w 29"/>
              <a:gd name="T23" fmla="*/ 2147483647 h 29"/>
              <a:gd name="T24" fmla="*/ 2147483647 w 29"/>
              <a:gd name="T25" fmla="*/ 2147483647 h 29"/>
              <a:gd name="T26" fmla="*/ 2147483647 w 29"/>
              <a:gd name="T27" fmla="*/ 2147483647 h 29"/>
              <a:gd name="T28" fmla="*/ 2147483647 w 29"/>
              <a:gd name="T29" fmla="*/ 2147483647 h 29"/>
              <a:gd name="T30" fmla="*/ 2147483647 w 29"/>
              <a:gd name="T31" fmla="*/ 2147483647 h 29"/>
              <a:gd name="T32" fmla="*/ 2147483647 w 29"/>
              <a:gd name="T33" fmla="*/ 2147483647 h 29"/>
              <a:gd name="T34" fmla="*/ 2147483647 w 29"/>
              <a:gd name="T35" fmla="*/ 2147483647 h 29"/>
              <a:gd name="T36" fmla="*/ 2147483647 w 29"/>
              <a:gd name="T37" fmla="*/ 2147483647 h 29"/>
              <a:gd name="T38" fmla="*/ 2147483647 w 29"/>
              <a:gd name="T39" fmla="*/ 2147483647 h 29"/>
              <a:gd name="T40" fmla="*/ 2147483647 w 29"/>
              <a:gd name="T41" fmla="*/ 2147483647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9"/>
              <a:gd name="T65" fmla="*/ 29 w 29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9">
                <a:moveTo>
                  <a:pt x="29" y="29"/>
                </a:moveTo>
                <a:lnTo>
                  <a:pt x="29" y="29"/>
                </a:lnTo>
                <a:lnTo>
                  <a:pt x="27" y="24"/>
                </a:lnTo>
                <a:lnTo>
                  <a:pt x="25" y="17"/>
                </a:lnTo>
                <a:lnTo>
                  <a:pt x="24" y="14"/>
                </a:lnTo>
                <a:lnTo>
                  <a:pt x="20" y="8"/>
                </a:lnTo>
                <a:lnTo>
                  <a:pt x="15" y="5"/>
                </a:lnTo>
                <a:lnTo>
                  <a:pt x="12" y="3"/>
                </a:lnTo>
                <a:lnTo>
                  <a:pt x="5" y="2"/>
                </a:lnTo>
                <a:lnTo>
                  <a:pt x="0" y="0"/>
                </a:lnTo>
                <a:lnTo>
                  <a:pt x="0" y="15"/>
                </a:lnTo>
                <a:lnTo>
                  <a:pt x="4" y="15"/>
                </a:lnTo>
                <a:lnTo>
                  <a:pt x="5" y="15"/>
                </a:lnTo>
                <a:lnTo>
                  <a:pt x="9" y="17"/>
                </a:lnTo>
                <a:lnTo>
                  <a:pt x="10" y="19"/>
                </a:lnTo>
                <a:lnTo>
                  <a:pt x="12" y="20"/>
                </a:lnTo>
                <a:lnTo>
                  <a:pt x="14" y="24"/>
                </a:lnTo>
                <a:lnTo>
                  <a:pt x="14" y="25"/>
                </a:lnTo>
                <a:lnTo>
                  <a:pt x="14" y="29"/>
                </a:lnTo>
                <a:lnTo>
                  <a:pt x="29" y="2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9" name="Freeform 46"/>
          <p:cNvSpPr>
            <a:spLocks/>
          </p:cNvSpPr>
          <p:nvPr/>
        </p:nvSpPr>
        <p:spPr bwMode="auto">
          <a:xfrm>
            <a:off x="5287963" y="3333750"/>
            <a:ext cx="46037" cy="44450"/>
          </a:xfrm>
          <a:custGeom>
            <a:avLst/>
            <a:gdLst>
              <a:gd name="T0" fmla="*/ 0 w 29"/>
              <a:gd name="T1" fmla="*/ 2147483647 h 28"/>
              <a:gd name="T2" fmla="*/ 0 w 29"/>
              <a:gd name="T3" fmla="*/ 2147483647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0 h 28"/>
              <a:gd name="T20" fmla="*/ 2147483647 w 29"/>
              <a:gd name="T21" fmla="*/ 0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0 w 29"/>
              <a:gd name="T37" fmla="*/ 2147483647 h 28"/>
              <a:gd name="T38" fmla="*/ 0 w 29"/>
              <a:gd name="T39" fmla="*/ 2147483647 h 28"/>
              <a:gd name="T40" fmla="*/ 0 w 29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28"/>
                </a:moveTo>
                <a:lnTo>
                  <a:pt x="0" y="28"/>
                </a:lnTo>
                <a:lnTo>
                  <a:pt x="5" y="26"/>
                </a:lnTo>
                <a:lnTo>
                  <a:pt x="12" y="25"/>
                </a:lnTo>
                <a:lnTo>
                  <a:pt x="15" y="23"/>
                </a:lnTo>
                <a:lnTo>
                  <a:pt x="20" y="20"/>
                </a:lnTo>
                <a:lnTo>
                  <a:pt x="24" y="15"/>
                </a:lnTo>
                <a:lnTo>
                  <a:pt x="25" y="10"/>
                </a:lnTo>
                <a:lnTo>
                  <a:pt x="27" y="5"/>
                </a:lnTo>
                <a:lnTo>
                  <a:pt x="29" y="0"/>
                </a:lnTo>
                <a:lnTo>
                  <a:pt x="14" y="0"/>
                </a:lnTo>
                <a:lnTo>
                  <a:pt x="14" y="3"/>
                </a:lnTo>
                <a:lnTo>
                  <a:pt x="14" y="5"/>
                </a:lnTo>
                <a:lnTo>
                  <a:pt x="12" y="8"/>
                </a:lnTo>
                <a:lnTo>
                  <a:pt x="10" y="10"/>
                </a:lnTo>
                <a:lnTo>
                  <a:pt x="9" y="11"/>
                </a:lnTo>
                <a:lnTo>
                  <a:pt x="5" y="13"/>
                </a:lnTo>
                <a:lnTo>
                  <a:pt x="4" y="13"/>
                </a:lnTo>
                <a:lnTo>
                  <a:pt x="0" y="13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0" name="Freeform 47"/>
          <p:cNvSpPr>
            <a:spLocks/>
          </p:cNvSpPr>
          <p:nvPr/>
        </p:nvSpPr>
        <p:spPr bwMode="auto">
          <a:xfrm>
            <a:off x="6811963" y="2182813"/>
            <a:ext cx="46037" cy="44450"/>
          </a:xfrm>
          <a:custGeom>
            <a:avLst/>
            <a:gdLst>
              <a:gd name="T0" fmla="*/ 0 w 29"/>
              <a:gd name="T1" fmla="*/ 0 h 28"/>
              <a:gd name="T2" fmla="*/ 0 w 29"/>
              <a:gd name="T3" fmla="*/ 0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2147483647 h 28"/>
              <a:gd name="T20" fmla="*/ 2147483647 w 29"/>
              <a:gd name="T21" fmla="*/ 2147483647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2147483647 w 29"/>
              <a:gd name="T37" fmla="*/ 0 h 28"/>
              <a:gd name="T38" fmla="*/ 2147483647 w 29"/>
              <a:gd name="T39" fmla="*/ 0 h 28"/>
              <a:gd name="T40" fmla="*/ 0 w 29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0"/>
                </a:moveTo>
                <a:lnTo>
                  <a:pt x="0" y="0"/>
                </a:lnTo>
                <a:lnTo>
                  <a:pt x="2" y="6"/>
                </a:lnTo>
                <a:lnTo>
                  <a:pt x="4" y="11"/>
                </a:lnTo>
                <a:lnTo>
                  <a:pt x="5" y="16"/>
                </a:lnTo>
                <a:lnTo>
                  <a:pt x="9" y="20"/>
                </a:lnTo>
                <a:lnTo>
                  <a:pt x="14" y="23"/>
                </a:lnTo>
                <a:lnTo>
                  <a:pt x="19" y="26"/>
                </a:lnTo>
                <a:lnTo>
                  <a:pt x="24" y="28"/>
                </a:lnTo>
                <a:lnTo>
                  <a:pt x="29" y="28"/>
                </a:lnTo>
                <a:lnTo>
                  <a:pt x="29" y="15"/>
                </a:lnTo>
                <a:lnTo>
                  <a:pt x="25" y="15"/>
                </a:lnTo>
                <a:lnTo>
                  <a:pt x="24" y="13"/>
                </a:lnTo>
                <a:lnTo>
                  <a:pt x="20" y="11"/>
                </a:lnTo>
                <a:lnTo>
                  <a:pt x="19" y="10"/>
                </a:lnTo>
                <a:lnTo>
                  <a:pt x="17" y="8"/>
                </a:lnTo>
                <a:lnTo>
                  <a:pt x="15" y="6"/>
                </a:lnTo>
                <a:lnTo>
                  <a:pt x="15" y="3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1" name="Freeform 48"/>
          <p:cNvSpPr>
            <a:spLocks/>
          </p:cNvSpPr>
          <p:nvPr/>
        </p:nvSpPr>
        <p:spPr bwMode="auto">
          <a:xfrm>
            <a:off x="6811963" y="2139950"/>
            <a:ext cx="46037" cy="42863"/>
          </a:xfrm>
          <a:custGeom>
            <a:avLst/>
            <a:gdLst>
              <a:gd name="T0" fmla="*/ 2147483647 w 29"/>
              <a:gd name="T1" fmla="*/ 0 h 27"/>
              <a:gd name="T2" fmla="*/ 2147483647 w 29"/>
              <a:gd name="T3" fmla="*/ 0 h 27"/>
              <a:gd name="T4" fmla="*/ 2147483647 w 29"/>
              <a:gd name="T5" fmla="*/ 0 h 27"/>
              <a:gd name="T6" fmla="*/ 2147483647 w 29"/>
              <a:gd name="T7" fmla="*/ 2147483647 h 27"/>
              <a:gd name="T8" fmla="*/ 2147483647 w 29"/>
              <a:gd name="T9" fmla="*/ 2147483647 h 27"/>
              <a:gd name="T10" fmla="*/ 2147483647 w 29"/>
              <a:gd name="T11" fmla="*/ 2147483647 h 27"/>
              <a:gd name="T12" fmla="*/ 2147483647 w 29"/>
              <a:gd name="T13" fmla="*/ 2147483647 h 27"/>
              <a:gd name="T14" fmla="*/ 2147483647 w 29"/>
              <a:gd name="T15" fmla="*/ 2147483647 h 27"/>
              <a:gd name="T16" fmla="*/ 2147483647 w 29"/>
              <a:gd name="T17" fmla="*/ 2147483647 h 27"/>
              <a:gd name="T18" fmla="*/ 0 w 29"/>
              <a:gd name="T19" fmla="*/ 2147483647 h 27"/>
              <a:gd name="T20" fmla="*/ 2147483647 w 29"/>
              <a:gd name="T21" fmla="*/ 2147483647 h 27"/>
              <a:gd name="T22" fmla="*/ 2147483647 w 29"/>
              <a:gd name="T23" fmla="*/ 2147483647 h 27"/>
              <a:gd name="T24" fmla="*/ 2147483647 w 29"/>
              <a:gd name="T25" fmla="*/ 2147483647 h 27"/>
              <a:gd name="T26" fmla="*/ 2147483647 w 29"/>
              <a:gd name="T27" fmla="*/ 2147483647 h 27"/>
              <a:gd name="T28" fmla="*/ 2147483647 w 29"/>
              <a:gd name="T29" fmla="*/ 2147483647 h 27"/>
              <a:gd name="T30" fmla="*/ 2147483647 w 29"/>
              <a:gd name="T31" fmla="*/ 2147483647 h 27"/>
              <a:gd name="T32" fmla="*/ 2147483647 w 29"/>
              <a:gd name="T33" fmla="*/ 2147483647 h 27"/>
              <a:gd name="T34" fmla="*/ 2147483647 w 29"/>
              <a:gd name="T35" fmla="*/ 2147483647 h 27"/>
              <a:gd name="T36" fmla="*/ 2147483647 w 29"/>
              <a:gd name="T37" fmla="*/ 2147483647 h 27"/>
              <a:gd name="T38" fmla="*/ 2147483647 w 29"/>
              <a:gd name="T39" fmla="*/ 2147483647 h 27"/>
              <a:gd name="T40" fmla="*/ 2147483647 w 29"/>
              <a:gd name="T41" fmla="*/ 0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7"/>
              <a:gd name="T65" fmla="*/ 29 w 29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7">
                <a:moveTo>
                  <a:pt x="29" y="0"/>
                </a:moveTo>
                <a:lnTo>
                  <a:pt x="29" y="0"/>
                </a:lnTo>
                <a:lnTo>
                  <a:pt x="24" y="0"/>
                </a:lnTo>
                <a:lnTo>
                  <a:pt x="19" y="2"/>
                </a:lnTo>
                <a:lnTo>
                  <a:pt x="14" y="5"/>
                </a:lnTo>
                <a:lnTo>
                  <a:pt x="9" y="8"/>
                </a:lnTo>
                <a:lnTo>
                  <a:pt x="5" y="12"/>
                </a:lnTo>
                <a:lnTo>
                  <a:pt x="4" y="17"/>
                </a:lnTo>
                <a:lnTo>
                  <a:pt x="2" y="22"/>
                </a:lnTo>
                <a:lnTo>
                  <a:pt x="0" y="27"/>
                </a:lnTo>
                <a:lnTo>
                  <a:pt x="15" y="27"/>
                </a:lnTo>
                <a:lnTo>
                  <a:pt x="15" y="25"/>
                </a:lnTo>
                <a:lnTo>
                  <a:pt x="15" y="22"/>
                </a:lnTo>
                <a:lnTo>
                  <a:pt x="17" y="20"/>
                </a:lnTo>
                <a:lnTo>
                  <a:pt x="19" y="17"/>
                </a:lnTo>
                <a:lnTo>
                  <a:pt x="20" y="15"/>
                </a:lnTo>
                <a:lnTo>
                  <a:pt x="24" y="15"/>
                </a:lnTo>
                <a:lnTo>
                  <a:pt x="25" y="13"/>
                </a:lnTo>
                <a:lnTo>
                  <a:pt x="29" y="13"/>
                </a:lnTo>
                <a:lnTo>
                  <a:pt x="29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2" name="Freeform 49"/>
          <p:cNvSpPr>
            <a:spLocks/>
          </p:cNvSpPr>
          <p:nvPr/>
        </p:nvSpPr>
        <p:spPr bwMode="auto">
          <a:xfrm>
            <a:off x="6858000" y="2139950"/>
            <a:ext cx="44450" cy="42863"/>
          </a:xfrm>
          <a:custGeom>
            <a:avLst/>
            <a:gdLst>
              <a:gd name="T0" fmla="*/ 2147483647 w 28"/>
              <a:gd name="T1" fmla="*/ 2147483647 h 27"/>
              <a:gd name="T2" fmla="*/ 2147483647 w 28"/>
              <a:gd name="T3" fmla="*/ 2147483647 h 27"/>
              <a:gd name="T4" fmla="*/ 2147483647 w 28"/>
              <a:gd name="T5" fmla="*/ 2147483647 h 27"/>
              <a:gd name="T6" fmla="*/ 2147483647 w 28"/>
              <a:gd name="T7" fmla="*/ 2147483647 h 27"/>
              <a:gd name="T8" fmla="*/ 2147483647 w 28"/>
              <a:gd name="T9" fmla="*/ 2147483647 h 27"/>
              <a:gd name="T10" fmla="*/ 2147483647 w 28"/>
              <a:gd name="T11" fmla="*/ 2147483647 h 27"/>
              <a:gd name="T12" fmla="*/ 2147483647 w 28"/>
              <a:gd name="T13" fmla="*/ 2147483647 h 27"/>
              <a:gd name="T14" fmla="*/ 2147483647 w 28"/>
              <a:gd name="T15" fmla="*/ 2147483647 h 27"/>
              <a:gd name="T16" fmla="*/ 2147483647 w 28"/>
              <a:gd name="T17" fmla="*/ 0 h 27"/>
              <a:gd name="T18" fmla="*/ 0 w 28"/>
              <a:gd name="T19" fmla="*/ 0 h 27"/>
              <a:gd name="T20" fmla="*/ 0 w 28"/>
              <a:gd name="T21" fmla="*/ 2147483647 h 27"/>
              <a:gd name="T22" fmla="*/ 2147483647 w 28"/>
              <a:gd name="T23" fmla="*/ 2147483647 h 27"/>
              <a:gd name="T24" fmla="*/ 2147483647 w 28"/>
              <a:gd name="T25" fmla="*/ 2147483647 h 27"/>
              <a:gd name="T26" fmla="*/ 2147483647 w 28"/>
              <a:gd name="T27" fmla="*/ 2147483647 h 27"/>
              <a:gd name="T28" fmla="*/ 2147483647 w 28"/>
              <a:gd name="T29" fmla="*/ 2147483647 h 27"/>
              <a:gd name="T30" fmla="*/ 2147483647 w 28"/>
              <a:gd name="T31" fmla="*/ 2147483647 h 27"/>
              <a:gd name="T32" fmla="*/ 2147483647 w 28"/>
              <a:gd name="T33" fmla="*/ 2147483647 h 27"/>
              <a:gd name="T34" fmla="*/ 2147483647 w 28"/>
              <a:gd name="T35" fmla="*/ 2147483647 h 27"/>
              <a:gd name="T36" fmla="*/ 2147483647 w 28"/>
              <a:gd name="T37" fmla="*/ 2147483647 h 27"/>
              <a:gd name="T38" fmla="*/ 2147483647 w 28"/>
              <a:gd name="T39" fmla="*/ 2147483647 h 27"/>
              <a:gd name="T40" fmla="*/ 2147483647 w 28"/>
              <a:gd name="T41" fmla="*/ 2147483647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7"/>
              <a:gd name="T65" fmla="*/ 28 w 28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7">
                <a:moveTo>
                  <a:pt x="28" y="27"/>
                </a:moveTo>
                <a:lnTo>
                  <a:pt x="28" y="27"/>
                </a:lnTo>
                <a:lnTo>
                  <a:pt x="26" y="22"/>
                </a:lnTo>
                <a:lnTo>
                  <a:pt x="25" y="17"/>
                </a:lnTo>
                <a:lnTo>
                  <a:pt x="23" y="12"/>
                </a:lnTo>
                <a:lnTo>
                  <a:pt x="20" y="8"/>
                </a:lnTo>
                <a:lnTo>
                  <a:pt x="15" y="5"/>
                </a:lnTo>
                <a:lnTo>
                  <a:pt x="11" y="2"/>
                </a:lnTo>
                <a:lnTo>
                  <a:pt x="5" y="0"/>
                </a:lnTo>
                <a:lnTo>
                  <a:pt x="0" y="0"/>
                </a:lnTo>
                <a:lnTo>
                  <a:pt x="0" y="13"/>
                </a:lnTo>
                <a:lnTo>
                  <a:pt x="3" y="13"/>
                </a:lnTo>
                <a:lnTo>
                  <a:pt x="5" y="15"/>
                </a:lnTo>
                <a:lnTo>
                  <a:pt x="8" y="15"/>
                </a:lnTo>
                <a:lnTo>
                  <a:pt x="10" y="17"/>
                </a:lnTo>
                <a:lnTo>
                  <a:pt x="11" y="20"/>
                </a:lnTo>
                <a:lnTo>
                  <a:pt x="13" y="22"/>
                </a:lnTo>
                <a:lnTo>
                  <a:pt x="13" y="25"/>
                </a:lnTo>
                <a:lnTo>
                  <a:pt x="13" y="27"/>
                </a:lnTo>
                <a:lnTo>
                  <a:pt x="28" y="2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3" name="Freeform 50"/>
          <p:cNvSpPr>
            <a:spLocks/>
          </p:cNvSpPr>
          <p:nvPr/>
        </p:nvSpPr>
        <p:spPr bwMode="auto">
          <a:xfrm>
            <a:off x="6858000" y="2182813"/>
            <a:ext cx="44450" cy="44450"/>
          </a:xfrm>
          <a:custGeom>
            <a:avLst/>
            <a:gdLst>
              <a:gd name="T0" fmla="*/ 0 w 28"/>
              <a:gd name="T1" fmla="*/ 2147483647 h 28"/>
              <a:gd name="T2" fmla="*/ 0 w 28"/>
              <a:gd name="T3" fmla="*/ 2147483647 h 28"/>
              <a:gd name="T4" fmla="*/ 2147483647 w 28"/>
              <a:gd name="T5" fmla="*/ 2147483647 h 28"/>
              <a:gd name="T6" fmla="*/ 2147483647 w 28"/>
              <a:gd name="T7" fmla="*/ 2147483647 h 28"/>
              <a:gd name="T8" fmla="*/ 2147483647 w 28"/>
              <a:gd name="T9" fmla="*/ 2147483647 h 28"/>
              <a:gd name="T10" fmla="*/ 2147483647 w 28"/>
              <a:gd name="T11" fmla="*/ 2147483647 h 28"/>
              <a:gd name="T12" fmla="*/ 2147483647 w 28"/>
              <a:gd name="T13" fmla="*/ 2147483647 h 28"/>
              <a:gd name="T14" fmla="*/ 2147483647 w 28"/>
              <a:gd name="T15" fmla="*/ 2147483647 h 28"/>
              <a:gd name="T16" fmla="*/ 2147483647 w 28"/>
              <a:gd name="T17" fmla="*/ 2147483647 h 28"/>
              <a:gd name="T18" fmla="*/ 2147483647 w 28"/>
              <a:gd name="T19" fmla="*/ 0 h 28"/>
              <a:gd name="T20" fmla="*/ 2147483647 w 28"/>
              <a:gd name="T21" fmla="*/ 0 h 28"/>
              <a:gd name="T22" fmla="*/ 2147483647 w 28"/>
              <a:gd name="T23" fmla="*/ 2147483647 h 28"/>
              <a:gd name="T24" fmla="*/ 2147483647 w 28"/>
              <a:gd name="T25" fmla="*/ 2147483647 h 28"/>
              <a:gd name="T26" fmla="*/ 2147483647 w 28"/>
              <a:gd name="T27" fmla="*/ 2147483647 h 28"/>
              <a:gd name="T28" fmla="*/ 2147483647 w 28"/>
              <a:gd name="T29" fmla="*/ 2147483647 h 28"/>
              <a:gd name="T30" fmla="*/ 2147483647 w 28"/>
              <a:gd name="T31" fmla="*/ 2147483647 h 28"/>
              <a:gd name="T32" fmla="*/ 2147483647 w 28"/>
              <a:gd name="T33" fmla="*/ 2147483647 h 28"/>
              <a:gd name="T34" fmla="*/ 2147483647 w 28"/>
              <a:gd name="T35" fmla="*/ 2147483647 h 28"/>
              <a:gd name="T36" fmla="*/ 0 w 28"/>
              <a:gd name="T37" fmla="*/ 2147483647 h 28"/>
              <a:gd name="T38" fmla="*/ 0 w 28"/>
              <a:gd name="T39" fmla="*/ 2147483647 h 28"/>
              <a:gd name="T40" fmla="*/ 0 w 28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8"/>
              <a:gd name="T65" fmla="*/ 28 w 28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8">
                <a:moveTo>
                  <a:pt x="0" y="28"/>
                </a:moveTo>
                <a:lnTo>
                  <a:pt x="0" y="28"/>
                </a:lnTo>
                <a:lnTo>
                  <a:pt x="5" y="28"/>
                </a:lnTo>
                <a:lnTo>
                  <a:pt x="11" y="26"/>
                </a:lnTo>
                <a:lnTo>
                  <a:pt x="15" y="23"/>
                </a:lnTo>
                <a:lnTo>
                  <a:pt x="20" y="20"/>
                </a:lnTo>
                <a:lnTo>
                  <a:pt x="23" y="16"/>
                </a:lnTo>
                <a:lnTo>
                  <a:pt x="25" y="11"/>
                </a:lnTo>
                <a:lnTo>
                  <a:pt x="26" y="6"/>
                </a:lnTo>
                <a:lnTo>
                  <a:pt x="28" y="0"/>
                </a:lnTo>
                <a:lnTo>
                  <a:pt x="13" y="0"/>
                </a:lnTo>
                <a:lnTo>
                  <a:pt x="13" y="3"/>
                </a:lnTo>
                <a:lnTo>
                  <a:pt x="13" y="6"/>
                </a:lnTo>
                <a:lnTo>
                  <a:pt x="11" y="8"/>
                </a:lnTo>
                <a:lnTo>
                  <a:pt x="10" y="10"/>
                </a:lnTo>
                <a:lnTo>
                  <a:pt x="8" y="11"/>
                </a:lnTo>
                <a:lnTo>
                  <a:pt x="5" y="13"/>
                </a:lnTo>
                <a:lnTo>
                  <a:pt x="3" y="15"/>
                </a:lnTo>
                <a:lnTo>
                  <a:pt x="0" y="15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4" name="Freeform 51"/>
          <p:cNvSpPr>
            <a:spLocks/>
          </p:cNvSpPr>
          <p:nvPr/>
        </p:nvSpPr>
        <p:spPr bwMode="auto">
          <a:xfrm>
            <a:off x="3659188" y="4532313"/>
            <a:ext cx="65087" cy="65087"/>
          </a:xfrm>
          <a:custGeom>
            <a:avLst/>
            <a:gdLst>
              <a:gd name="T0" fmla="*/ 2147483647 w 41"/>
              <a:gd name="T1" fmla="*/ 2147483647 h 41"/>
              <a:gd name="T2" fmla="*/ 2147483647 w 41"/>
              <a:gd name="T3" fmla="*/ 2147483647 h 41"/>
              <a:gd name="T4" fmla="*/ 2147483647 w 41"/>
              <a:gd name="T5" fmla="*/ 2147483647 h 41"/>
              <a:gd name="T6" fmla="*/ 2147483647 w 41"/>
              <a:gd name="T7" fmla="*/ 2147483647 h 41"/>
              <a:gd name="T8" fmla="*/ 2147483647 w 41"/>
              <a:gd name="T9" fmla="*/ 2147483647 h 41"/>
              <a:gd name="T10" fmla="*/ 2147483647 w 41"/>
              <a:gd name="T11" fmla="*/ 2147483647 h 41"/>
              <a:gd name="T12" fmla="*/ 2147483647 w 41"/>
              <a:gd name="T13" fmla="*/ 2147483647 h 41"/>
              <a:gd name="T14" fmla="*/ 0 w 41"/>
              <a:gd name="T15" fmla="*/ 2147483647 h 41"/>
              <a:gd name="T16" fmla="*/ 0 w 41"/>
              <a:gd name="T17" fmla="*/ 2147483647 h 41"/>
              <a:gd name="T18" fmla="*/ 0 w 41"/>
              <a:gd name="T19" fmla="*/ 2147483647 h 41"/>
              <a:gd name="T20" fmla="*/ 2147483647 w 41"/>
              <a:gd name="T21" fmla="*/ 2147483647 h 41"/>
              <a:gd name="T22" fmla="*/ 2147483647 w 41"/>
              <a:gd name="T23" fmla="*/ 2147483647 h 41"/>
              <a:gd name="T24" fmla="*/ 2147483647 w 41"/>
              <a:gd name="T25" fmla="*/ 2147483647 h 41"/>
              <a:gd name="T26" fmla="*/ 2147483647 w 41"/>
              <a:gd name="T27" fmla="*/ 2147483647 h 41"/>
              <a:gd name="T28" fmla="*/ 2147483647 w 41"/>
              <a:gd name="T29" fmla="*/ 2147483647 h 41"/>
              <a:gd name="T30" fmla="*/ 2147483647 w 41"/>
              <a:gd name="T31" fmla="*/ 0 h 41"/>
              <a:gd name="T32" fmla="*/ 2147483647 w 41"/>
              <a:gd name="T33" fmla="*/ 0 h 41"/>
              <a:gd name="T34" fmla="*/ 2147483647 w 41"/>
              <a:gd name="T35" fmla="*/ 0 h 41"/>
              <a:gd name="T36" fmla="*/ 2147483647 w 41"/>
              <a:gd name="T37" fmla="*/ 2147483647 h 41"/>
              <a:gd name="T38" fmla="*/ 2147483647 w 41"/>
              <a:gd name="T39" fmla="*/ 2147483647 h 41"/>
              <a:gd name="T40" fmla="*/ 2147483647 w 41"/>
              <a:gd name="T41" fmla="*/ 2147483647 h 41"/>
              <a:gd name="T42" fmla="*/ 2147483647 w 41"/>
              <a:gd name="T43" fmla="*/ 2147483647 h 41"/>
              <a:gd name="T44" fmla="*/ 2147483647 w 41"/>
              <a:gd name="T45" fmla="*/ 2147483647 h 41"/>
              <a:gd name="T46" fmla="*/ 2147483647 w 41"/>
              <a:gd name="T47" fmla="*/ 2147483647 h 41"/>
              <a:gd name="T48" fmla="*/ 2147483647 w 41"/>
              <a:gd name="T49" fmla="*/ 2147483647 h 41"/>
              <a:gd name="T50" fmla="*/ 2147483647 w 41"/>
              <a:gd name="T51" fmla="*/ 2147483647 h 41"/>
              <a:gd name="T52" fmla="*/ 2147483647 w 41"/>
              <a:gd name="T53" fmla="*/ 2147483647 h 41"/>
              <a:gd name="T54" fmla="*/ 2147483647 w 41"/>
              <a:gd name="T55" fmla="*/ 2147483647 h 41"/>
              <a:gd name="T56" fmla="*/ 2147483647 w 41"/>
              <a:gd name="T57" fmla="*/ 2147483647 h 41"/>
              <a:gd name="T58" fmla="*/ 2147483647 w 41"/>
              <a:gd name="T59" fmla="*/ 2147483647 h 41"/>
              <a:gd name="T60" fmla="*/ 2147483647 w 41"/>
              <a:gd name="T61" fmla="*/ 2147483647 h 41"/>
              <a:gd name="T62" fmla="*/ 2147483647 w 41"/>
              <a:gd name="T63" fmla="*/ 2147483647 h 41"/>
              <a:gd name="T64" fmla="*/ 2147483647 w 41"/>
              <a:gd name="T65" fmla="*/ 214748364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1"/>
              <a:gd name="T101" fmla="*/ 41 w 41"/>
              <a:gd name="T102" fmla="*/ 41 h 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1">
                <a:moveTo>
                  <a:pt x="21" y="41"/>
                </a:moveTo>
                <a:lnTo>
                  <a:pt x="16" y="41"/>
                </a:lnTo>
                <a:lnTo>
                  <a:pt x="13" y="40"/>
                </a:lnTo>
                <a:lnTo>
                  <a:pt x="10" y="38"/>
                </a:lnTo>
                <a:lnTo>
                  <a:pt x="6" y="36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1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10" y="3"/>
                </a:lnTo>
                <a:lnTo>
                  <a:pt x="13" y="1"/>
                </a:lnTo>
                <a:lnTo>
                  <a:pt x="16" y="0"/>
                </a:lnTo>
                <a:lnTo>
                  <a:pt x="21" y="0"/>
                </a:lnTo>
                <a:lnTo>
                  <a:pt x="25" y="0"/>
                </a:lnTo>
                <a:lnTo>
                  <a:pt x="30" y="1"/>
                </a:lnTo>
                <a:lnTo>
                  <a:pt x="33" y="3"/>
                </a:lnTo>
                <a:lnTo>
                  <a:pt x="36" y="6"/>
                </a:lnTo>
                <a:lnTo>
                  <a:pt x="38" y="10"/>
                </a:lnTo>
                <a:lnTo>
                  <a:pt x="40" y="13"/>
                </a:lnTo>
                <a:lnTo>
                  <a:pt x="41" y="16"/>
                </a:lnTo>
                <a:lnTo>
                  <a:pt x="41" y="21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6" y="36"/>
                </a:lnTo>
                <a:lnTo>
                  <a:pt x="33" y="38"/>
                </a:lnTo>
                <a:lnTo>
                  <a:pt x="30" y="40"/>
                </a:lnTo>
                <a:lnTo>
                  <a:pt x="25" y="41"/>
                </a:lnTo>
                <a:lnTo>
                  <a:pt x="21" y="41"/>
                </a:lnTo>
              </a:path>
            </a:pathLst>
          </a:custGeom>
          <a:noFill/>
          <a:ln w="3175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5" name="Freeform 52"/>
          <p:cNvSpPr>
            <a:spLocks/>
          </p:cNvSpPr>
          <p:nvPr/>
        </p:nvSpPr>
        <p:spPr bwMode="auto">
          <a:xfrm>
            <a:off x="2135188" y="4532313"/>
            <a:ext cx="65087" cy="65087"/>
          </a:xfrm>
          <a:custGeom>
            <a:avLst/>
            <a:gdLst>
              <a:gd name="T0" fmla="*/ 2147483647 w 41"/>
              <a:gd name="T1" fmla="*/ 2147483647 h 41"/>
              <a:gd name="T2" fmla="*/ 2147483647 w 41"/>
              <a:gd name="T3" fmla="*/ 2147483647 h 41"/>
              <a:gd name="T4" fmla="*/ 2147483647 w 41"/>
              <a:gd name="T5" fmla="*/ 2147483647 h 41"/>
              <a:gd name="T6" fmla="*/ 2147483647 w 41"/>
              <a:gd name="T7" fmla="*/ 2147483647 h 41"/>
              <a:gd name="T8" fmla="*/ 2147483647 w 41"/>
              <a:gd name="T9" fmla="*/ 2147483647 h 41"/>
              <a:gd name="T10" fmla="*/ 2147483647 w 41"/>
              <a:gd name="T11" fmla="*/ 2147483647 h 41"/>
              <a:gd name="T12" fmla="*/ 2147483647 w 41"/>
              <a:gd name="T13" fmla="*/ 2147483647 h 41"/>
              <a:gd name="T14" fmla="*/ 0 w 41"/>
              <a:gd name="T15" fmla="*/ 2147483647 h 41"/>
              <a:gd name="T16" fmla="*/ 0 w 41"/>
              <a:gd name="T17" fmla="*/ 2147483647 h 41"/>
              <a:gd name="T18" fmla="*/ 0 w 41"/>
              <a:gd name="T19" fmla="*/ 2147483647 h 41"/>
              <a:gd name="T20" fmla="*/ 2147483647 w 41"/>
              <a:gd name="T21" fmla="*/ 2147483647 h 41"/>
              <a:gd name="T22" fmla="*/ 2147483647 w 41"/>
              <a:gd name="T23" fmla="*/ 2147483647 h 41"/>
              <a:gd name="T24" fmla="*/ 2147483647 w 41"/>
              <a:gd name="T25" fmla="*/ 2147483647 h 41"/>
              <a:gd name="T26" fmla="*/ 2147483647 w 41"/>
              <a:gd name="T27" fmla="*/ 2147483647 h 41"/>
              <a:gd name="T28" fmla="*/ 2147483647 w 41"/>
              <a:gd name="T29" fmla="*/ 2147483647 h 41"/>
              <a:gd name="T30" fmla="*/ 2147483647 w 41"/>
              <a:gd name="T31" fmla="*/ 2147483647 h 41"/>
              <a:gd name="T32" fmla="*/ 2147483647 w 41"/>
              <a:gd name="T33" fmla="*/ 0 h 41"/>
              <a:gd name="T34" fmla="*/ 2147483647 w 41"/>
              <a:gd name="T35" fmla="*/ 2147483647 h 41"/>
              <a:gd name="T36" fmla="*/ 2147483647 w 41"/>
              <a:gd name="T37" fmla="*/ 2147483647 h 41"/>
              <a:gd name="T38" fmla="*/ 2147483647 w 41"/>
              <a:gd name="T39" fmla="*/ 2147483647 h 41"/>
              <a:gd name="T40" fmla="*/ 2147483647 w 41"/>
              <a:gd name="T41" fmla="*/ 2147483647 h 41"/>
              <a:gd name="T42" fmla="*/ 2147483647 w 41"/>
              <a:gd name="T43" fmla="*/ 2147483647 h 41"/>
              <a:gd name="T44" fmla="*/ 2147483647 w 41"/>
              <a:gd name="T45" fmla="*/ 2147483647 h 41"/>
              <a:gd name="T46" fmla="*/ 2147483647 w 41"/>
              <a:gd name="T47" fmla="*/ 2147483647 h 41"/>
              <a:gd name="T48" fmla="*/ 2147483647 w 41"/>
              <a:gd name="T49" fmla="*/ 2147483647 h 41"/>
              <a:gd name="T50" fmla="*/ 2147483647 w 41"/>
              <a:gd name="T51" fmla="*/ 2147483647 h 41"/>
              <a:gd name="T52" fmla="*/ 2147483647 w 41"/>
              <a:gd name="T53" fmla="*/ 2147483647 h 41"/>
              <a:gd name="T54" fmla="*/ 2147483647 w 41"/>
              <a:gd name="T55" fmla="*/ 2147483647 h 41"/>
              <a:gd name="T56" fmla="*/ 2147483647 w 41"/>
              <a:gd name="T57" fmla="*/ 2147483647 h 41"/>
              <a:gd name="T58" fmla="*/ 2147483647 w 41"/>
              <a:gd name="T59" fmla="*/ 2147483647 h 41"/>
              <a:gd name="T60" fmla="*/ 2147483647 w 41"/>
              <a:gd name="T61" fmla="*/ 2147483647 h 41"/>
              <a:gd name="T62" fmla="*/ 2147483647 w 41"/>
              <a:gd name="T63" fmla="*/ 2147483647 h 41"/>
              <a:gd name="T64" fmla="*/ 2147483647 w 41"/>
              <a:gd name="T65" fmla="*/ 214748364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1"/>
              <a:gd name="T101" fmla="*/ 41 w 41"/>
              <a:gd name="T102" fmla="*/ 41 h 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1">
                <a:moveTo>
                  <a:pt x="20" y="41"/>
                </a:moveTo>
                <a:lnTo>
                  <a:pt x="16" y="41"/>
                </a:lnTo>
                <a:lnTo>
                  <a:pt x="13" y="40"/>
                </a:lnTo>
                <a:lnTo>
                  <a:pt x="8" y="38"/>
                </a:lnTo>
                <a:lnTo>
                  <a:pt x="6" y="36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1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8" y="3"/>
                </a:lnTo>
                <a:lnTo>
                  <a:pt x="13" y="1"/>
                </a:lnTo>
                <a:lnTo>
                  <a:pt x="16" y="1"/>
                </a:lnTo>
                <a:lnTo>
                  <a:pt x="20" y="0"/>
                </a:lnTo>
                <a:lnTo>
                  <a:pt x="25" y="1"/>
                </a:lnTo>
                <a:lnTo>
                  <a:pt x="28" y="1"/>
                </a:lnTo>
                <a:lnTo>
                  <a:pt x="31" y="3"/>
                </a:lnTo>
                <a:lnTo>
                  <a:pt x="35" y="6"/>
                </a:lnTo>
                <a:lnTo>
                  <a:pt x="38" y="10"/>
                </a:lnTo>
                <a:lnTo>
                  <a:pt x="40" y="13"/>
                </a:lnTo>
                <a:lnTo>
                  <a:pt x="41" y="16"/>
                </a:lnTo>
                <a:lnTo>
                  <a:pt x="41" y="21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5" y="36"/>
                </a:lnTo>
                <a:lnTo>
                  <a:pt x="31" y="38"/>
                </a:lnTo>
                <a:lnTo>
                  <a:pt x="28" y="40"/>
                </a:lnTo>
                <a:lnTo>
                  <a:pt x="25" y="41"/>
                </a:lnTo>
                <a:lnTo>
                  <a:pt x="20" y="41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6" name="Freeform 53"/>
          <p:cNvSpPr>
            <a:spLocks/>
          </p:cNvSpPr>
          <p:nvPr/>
        </p:nvSpPr>
        <p:spPr bwMode="auto">
          <a:xfrm>
            <a:off x="2135188" y="4532313"/>
            <a:ext cx="65087" cy="65087"/>
          </a:xfrm>
          <a:custGeom>
            <a:avLst/>
            <a:gdLst>
              <a:gd name="T0" fmla="*/ 2147483647 w 41"/>
              <a:gd name="T1" fmla="*/ 2147483647 h 41"/>
              <a:gd name="T2" fmla="*/ 2147483647 w 41"/>
              <a:gd name="T3" fmla="*/ 2147483647 h 41"/>
              <a:gd name="T4" fmla="*/ 2147483647 w 41"/>
              <a:gd name="T5" fmla="*/ 2147483647 h 41"/>
              <a:gd name="T6" fmla="*/ 2147483647 w 41"/>
              <a:gd name="T7" fmla="*/ 2147483647 h 41"/>
              <a:gd name="T8" fmla="*/ 2147483647 w 41"/>
              <a:gd name="T9" fmla="*/ 2147483647 h 41"/>
              <a:gd name="T10" fmla="*/ 2147483647 w 41"/>
              <a:gd name="T11" fmla="*/ 2147483647 h 41"/>
              <a:gd name="T12" fmla="*/ 2147483647 w 41"/>
              <a:gd name="T13" fmla="*/ 2147483647 h 41"/>
              <a:gd name="T14" fmla="*/ 0 w 41"/>
              <a:gd name="T15" fmla="*/ 2147483647 h 41"/>
              <a:gd name="T16" fmla="*/ 0 w 41"/>
              <a:gd name="T17" fmla="*/ 2147483647 h 41"/>
              <a:gd name="T18" fmla="*/ 0 w 41"/>
              <a:gd name="T19" fmla="*/ 2147483647 h 41"/>
              <a:gd name="T20" fmla="*/ 2147483647 w 41"/>
              <a:gd name="T21" fmla="*/ 2147483647 h 41"/>
              <a:gd name="T22" fmla="*/ 2147483647 w 41"/>
              <a:gd name="T23" fmla="*/ 2147483647 h 41"/>
              <a:gd name="T24" fmla="*/ 2147483647 w 41"/>
              <a:gd name="T25" fmla="*/ 2147483647 h 41"/>
              <a:gd name="T26" fmla="*/ 2147483647 w 41"/>
              <a:gd name="T27" fmla="*/ 2147483647 h 41"/>
              <a:gd name="T28" fmla="*/ 2147483647 w 41"/>
              <a:gd name="T29" fmla="*/ 2147483647 h 41"/>
              <a:gd name="T30" fmla="*/ 2147483647 w 41"/>
              <a:gd name="T31" fmla="*/ 2147483647 h 41"/>
              <a:gd name="T32" fmla="*/ 2147483647 w 41"/>
              <a:gd name="T33" fmla="*/ 0 h 41"/>
              <a:gd name="T34" fmla="*/ 2147483647 w 41"/>
              <a:gd name="T35" fmla="*/ 2147483647 h 41"/>
              <a:gd name="T36" fmla="*/ 2147483647 w 41"/>
              <a:gd name="T37" fmla="*/ 2147483647 h 41"/>
              <a:gd name="T38" fmla="*/ 2147483647 w 41"/>
              <a:gd name="T39" fmla="*/ 2147483647 h 41"/>
              <a:gd name="T40" fmla="*/ 2147483647 w 41"/>
              <a:gd name="T41" fmla="*/ 2147483647 h 41"/>
              <a:gd name="T42" fmla="*/ 2147483647 w 41"/>
              <a:gd name="T43" fmla="*/ 2147483647 h 41"/>
              <a:gd name="T44" fmla="*/ 2147483647 w 41"/>
              <a:gd name="T45" fmla="*/ 2147483647 h 41"/>
              <a:gd name="T46" fmla="*/ 2147483647 w 41"/>
              <a:gd name="T47" fmla="*/ 2147483647 h 41"/>
              <a:gd name="T48" fmla="*/ 2147483647 w 41"/>
              <a:gd name="T49" fmla="*/ 2147483647 h 41"/>
              <a:gd name="T50" fmla="*/ 2147483647 w 41"/>
              <a:gd name="T51" fmla="*/ 2147483647 h 41"/>
              <a:gd name="T52" fmla="*/ 2147483647 w 41"/>
              <a:gd name="T53" fmla="*/ 2147483647 h 41"/>
              <a:gd name="T54" fmla="*/ 2147483647 w 41"/>
              <a:gd name="T55" fmla="*/ 2147483647 h 41"/>
              <a:gd name="T56" fmla="*/ 2147483647 w 41"/>
              <a:gd name="T57" fmla="*/ 2147483647 h 41"/>
              <a:gd name="T58" fmla="*/ 2147483647 w 41"/>
              <a:gd name="T59" fmla="*/ 2147483647 h 41"/>
              <a:gd name="T60" fmla="*/ 2147483647 w 41"/>
              <a:gd name="T61" fmla="*/ 2147483647 h 41"/>
              <a:gd name="T62" fmla="*/ 2147483647 w 41"/>
              <a:gd name="T63" fmla="*/ 2147483647 h 41"/>
              <a:gd name="T64" fmla="*/ 2147483647 w 41"/>
              <a:gd name="T65" fmla="*/ 214748364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1"/>
              <a:gd name="T101" fmla="*/ 41 w 41"/>
              <a:gd name="T102" fmla="*/ 41 h 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1">
                <a:moveTo>
                  <a:pt x="20" y="41"/>
                </a:moveTo>
                <a:lnTo>
                  <a:pt x="16" y="41"/>
                </a:lnTo>
                <a:lnTo>
                  <a:pt x="13" y="40"/>
                </a:lnTo>
                <a:lnTo>
                  <a:pt x="8" y="38"/>
                </a:lnTo>
                <a:lnTo>
                  <a:pt x="6" y="36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1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8" y="3"/>
                </a:lnTo>
                <a:lnTo>
                  <a:pt x="13" y="1"/>
                </a:lnTo>
                <a:lnTo>
                  <a:pt x="16" y="1"/>
                </a:lnTo>
                <a:lnTo>
                  <a:pt x="20" y="0"/>
                </a:lnTo>
                <a:lnTo>
                  <a:pt x="25" y="1"/>
                </a:lnTo>
                <a:lnTo>
                  <a:pt x="28" y="1"/>
                </a:lnTo>
                <a:lnTo>
                  <a:pt x="31" y="3"/>
                </a:lnTo>
                <a:lnTo>
                  <a:pt x="35" y="6"/>
                </a:lnTo>
                <a:lnTo>
                  <a:pt x="38" y="10"/>
                </a:lnTo>
                <a:lnTo>
                  <a:pt x="40" y="13"/>
                </a:lnTo>
                <a:lnTo>
                  <a:pt x="41" y="16"/>
                </a:lnTo>
                <a:lnTo>
                  <a:pt x="41" y="21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5" y="36"/>
                </a:lnTo>
                <a:lnTo>
                  <a:pt x="31" y="38"/>
                </a:lnTo>
                <a:lnTo>
                  <a:pt x="28" y="40"/>
                </a:lnTo>
                <a:lnTo>
                  <a:pt x="25" y="41"/>
                </a:lnTo>
                <a:lnTo>
                  <a:pt x="20" y="41"/>
                </a:lnTo>
              </a:path>
            </a:pathLst>
          </a:custGeom>
          <a:noFill/>
          <a:ln w="3175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7" name="Freeform 54"/>
          <p:cNvSpPr>
            <a:spLocks/>
          </p:cNvSpPr>
          <p:nvPr/>
        </p:nvSpPr>
        <p:spPr bwMode="auto">
          <a:xfrm>
            <a:off x="2179638" y="4576763"/>
            <a:ext cx="1503362" cy="20637"/>
          </a:xfrm>
          <a:custGeom>
            <a:avLst/>
            <a:gdLst>
              <a:gd name="T0" fmla="*/ 2147483647 w 947"/>
              <a:gd name="T1" fmla="*/ 2147483647 h 13"/>
              <a:gd name="T2" fmla="*/ 2147483647 w 947"/>
              <a:gd name="T3" fmla="*/ 0 h 13"/>
              <a:gd name="T4" fmla="*/ 0 w 947"/>
              <a:gd name="T5" fmla="*/ 0 h 13"/>
              <a:gd name="T6" fmla="*/ 0 w 947"/>
              <a:gd name="T7" fmla="*/ 2147483647 h 13"/>
              <a:gd name="T8" fmla="*/ 2147483647 w 947"/>
              <a:gd name="T9" fmla="*/ 2147483647 h 13"/>
              <a:gd name="T10" fmla="*/ 2147483647 w 947"/>
              <a:gd name="T11" fmla="*/ 2147483647 h 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7"/>
              <a:gd name="T19" fmla="*/ 0 h 13"/>
              <a:gd name="T20" fmla="*/ 947 w 947"/>
              <a:gd name="T21" fmla="*/ 13 h 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7" h="13">
                <a:moveTo>
                  <a:pt x="947" y="7"/>
                </a:moveTo>
                <a:lnTo>
                  <a:pt x="947" y="0"/>
                </a:lnTo>
                <a:lnTo>
                  <a:pt x="0" y="0"/>
                </a:lnTo>
                <a:lnTo>
                  <a:pt x="0" y="13"/>
                </a:lnTo>
                <a:lnTo>
                  <a:pt x="947" y="13"/>
                </a:lnTo>
                <a:lnTo>
                  <a:pt x="947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8" name="Freeform 55"/>
          <p:cNvSpPr>
            <a:spLocks/>
          </p:cNvSpPr>
          <p:nvPr/>
        </p:nvSpPr>
        <p:spPr bwMode="auto">
          <a:xfrm>
            <a:off x="3775075" y="3343275"/>
            <a:ext cx="1503363" cy="22225"/>
          </a:xfrm>
          <a:custGeom>
            <a:avLst/>
            <a:gdLst>
              <a:gd name="T0" fmla="*/ 2147483647 w 947"/>
              <a:gd name="T1" fmla="*/ 2147483647 h 14"/>
              <a:gd name="T2" fmla="*/ 2147483647 w 947"/>
              <a:gd name="T3" fmla="*/ 0 h 14"/>
              <a:gd name="T4" fmla="*/ 0 w 947"/>
              <a:gd name="T5" fmla="*/ 0 h 14"/>
              <a:gd name="T6" fmla="*/ 0 w 947"/>
              <a:gd name="T7" fmla="*/ 2147483647 h 14"/>
              <a:gd name="T8" fmla="*/ 2147483647 w 947"/>
              <a:gd name="T9" fmla="*/ 2147483647 h 14"/>
              <a:gd name="T10" fmla="*/ 2147483647 w 947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7"/>
              <a:gd name="T19" fmla="*/ 0 h 14"/>
              <a:gd name="T20" fmla="*/ 947 w 947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7" h="14">
                <a:moveTo>
                  <a:pt x="947" y="7"/>
                </a:moveTo>
                <a:lnTo>
                  <a:pt x="947" y="0"/>
                </a:lnTo>
                <a:lnTo>
                  <a:pt x="0" y="0"/>
                </a:lnTo>
                <a:lnTo>
                  <a:pt x="0" y="14"/>
                </a:lnTo>
                <a:lnTo>
                  <a:pt x="947" y="14"/>
                </a:lnTo>
                <a:lnTo>
                  <a:pt x="947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9" name="Freeform 56"/>
          <p:cNvSpPr>
            <a:spLocks/>
          </p:cNvSpPr>
          <p:nvPr/>
        </p:nvSpPr>
        <p:spPr bwMode="auto">
          <a:xfrm>
            <a:off x="5343525" y="2195513"/>
            <a:ext cx="1503363" cy="20637"/>
          </a:xfrm>
          <a:custGeom>
            <a:avLst/>
            <a:gdLst>
              <a:gd name="T0" fmla="*/ 2147483647 w 947"/>
              <a:gd name="T1" fmla="*/ 2147483647 h 13"/>
              <a:gd name="T2" fmla="*/ 2147483647 w 947"/>
              <a:gd name="T3" fmla="*/ 0 h 13"/>
              <a:gd name="T4" fmla="*/ 0 w 947"/>
              <a:gd name="T5" fmla="*/ 0 h 13"/>
              <a:gd name="T6" fmla="*/ 0 w 947"/>
              <a:gd name="T7" fmla="*/ 2147483647 h 13"/>
              <a:gd name="T8" fmla="*/ 2147483647 w 947"/>
              <a:gd name="T9" fmla="*/ 2147483647 h 13"/>
              <a:gd name="T10" fmla="*/ 2147483647 w 947"/>
              <a:gd name="T11" fmla="*/ 2147483647 h 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7"/>
              <a:gd name="T19" fmla="*/ 0 h 13"/>
              <a:gd name="T20" fmla="*/ 947 w 947"/>
              <a:gd name="T21" fmla="*/ 13 h 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7" h="13">
                <a:moveTo>
                  <a:pt x="947" y="7"/>
                </a:moveTo>
                <a:lnTo>
                  <a:pt x="947" y="0"/>
                </a:lnTo>
                <a:lnTo>
                  <a:pt x="0" y="0"/>
                </a:lnTo>
                <a:lnTo>
                  <a:pt x="0" y="13"/>
                </a:lnTo>
                <a:lnTo>
                  <a:pt x="947" y="13"/>
                </a:lnTo>
                <a:lnTo>
                  <a:pt x="947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20" name="Freeform 57"/>
          <p:cNvSpPr>
            <a:spLocks/>
          </p:cNvSpPr>
          <p:nvPr/>
        </p:nvSpPr>
        <p:spPr bwMode="auto">
          <a:xfrm>
            <a:off x="6913563" y="1773238"/>
            <a:ext cx="771525" cy="23812"/>
          </a:xfrm>
          <a:custGeom>
            <a:avLst/>
            <a:gdLst>
              <a:gd name="T0" fmla="*/ 2147483647 w 486"/>
              <a:gd name="T1" fmla="*/ 2147483647 h 15"/>
              <a:gd name="T2" fmla="*/ 2147483647 w 486"/>
              <a:gd name="T3" fmla="*/ 0 h 15"/>
              <a:gd name="T4" fmla="*/ 0 w 486"/>
              <a:gd name="T5" fmla="*/ 0 h 15"/>
              <a:gd name="T6" fmla="*/ 0 w 486"/>
              <a:gd name="T7" fmla="*/ 2147483647 h 15"/>
              <a:gd name="T8" fmla="*/ 2147483647 w 486"/>
              <a:gd name="T9" fmla="*/ 2147483647 h 15"/>
              <a:gd name="T10" fmla="*/ 2147483647 w 486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6"/>
              <a:gd name="T19" fmla="*/ 0 h 15"/>
              <a:gd name="T20" fmla="*/ 486 w 486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6" h="15">
                <a:moveTo>
                  <a:pt x="486" y="7"/>
                </a:moveTo>
                <a:lnTo>
                  <a:pt x="486" y="0"/>
                </a:lnTo>
                <a:lnTo>
                  <a:pt x="0" y="0"/>
                </a:lnTo>
                <a:lnTo>
                  <a:pt x="0" y="15"/>
                </a:lnTo>
                <a:lnTo>
                  <a:pt x="486" y="15"/>
                </a:lnTo>
                <a:lnTo>
                  <a:pt x="486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21" name="Text Box 59"/>
          <p:cNvSpPr txBox="1">
            <a:spLocks noChangeArrowheads="1"/>
          </p:cNvSpPr>
          <p:nvPr/>
        </p:nvSpPr>
        <p:spPr bwMode="auto">
          <a:xfrm>
            <a:off x="2324100" y="269875"/>
            <a:ext cx="3136900" cy="457200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pl-PL" altLang="pl-PL"/>
              <a:t>Wykres dystrybuanty </a:t>
            </a:r>
            <a:r>
              <a:rPr lang="pl-PL" altLang="pl-PL" i="1"/>
              <a:t>F </a:t>
            </a:r>
            <a:endParaRPr lang="pl-PL" altLang="pl-PL"/>
          </a:p>
        </p:txBody>
      </p:sp>
      <p:sp>
        <p:nvSpPr>
          <p:cNvPr id="11322" name="Symbol zastępczy numeru slajdu 5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D8B4A8-8885-4D9B-B2FF-214433F3D77E}" type="slidenum">
              <a:rPr lang="pl-PL" altLang="pl-PL" smtClean="0"/>
              <a:pPr eaLnBrk="1" hangingPunct="1"/>
              <a:t>12</a:t>
            </a:fld>
            <a:endParaRPr lang="pl-PL" altLang="pl-PL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Własności dystrybuanty</a:t>
            </a:r>
            <a:endParaRPr lang="pl-PL" dirty="0"/>
          </a:p>
        </p:txBody>
      </p:sp>
      <p:sp>
        <p:nvSpPr>
          <p:cNvPr id="122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8915AE-6A3C-417D-8B3C-36596B3D1816}" type="slidenum">
              <a:rPr lang="pl-PL" altLang="pl-PL" smtClean="0"/>
              <a:pPr eaLnBrk="1" hangingPunct="1"/>
              <a:t>13</a:t>
            </a:fld>
            <a:endParaRPr lang="pl-PL" altLang="pl-PL" smtClean="0"/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766763" y="828675"/>
          <a:ext cx="7697787" cy="553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8244656" imgH="5929045" progId="Word.Document.8">
                  <p:embed/>
                </p:oleObj>
              </mc:Choice>
              <mc:Fallback>
                <p:oleObj name="Document" r:id="rId4" imgW="8244656" imgH="592904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828675"/>
                        <a:ext cx="7697787" cy="553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Prawdopodobieństwo a dystrybuanta </a:t>
            </a:r>
            <a:endParaRPr lang="pl-PL" dirty="0"/>
          </a:p>
        </p:txBody>
      </p:sp>
      <p:sp>
        <p:nvSpPr>
          <p:cNvPr id="1331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073382-1B88-4DBA-8344-E6AB1966B5C6}" type="slidenum">
              <a:rPr lang="pl-PL" altLang="pl-PL" smtClean="0"/>
              <a:pPr eaLnBrk="1" hangingPunct="1"/>
              <a:t>14</a:t>
            </a:fld>
            <a:endParaRPr lang="pl-PL" altLang="pl-PL" smtClean="0"/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782638" y="2425700"/>
          <a:ext cx="8043862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8151053" imgH="4219449" progId="Word.Document.8">
                  <p:embed/>
                </p:oleObj>
              </mc:Choice>
              <mc:Fallback>
                <p:oleObj name="Document" r:id="rId4" imgW="8151053" imgH="4219449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425700"/>
                        <a:ext cx="8043862" cy="416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Prawdopodobieństwo a dystrybuanta </a:t>
            </a:r>
            <a:endParaRPr lang="pl-PL" dirty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7D683E-AEEF-4833-B9D3-E51BBE69633B}" type="slidenum">
              <a:rPr lang="pl-PL" altLang="pl-PL" smtClean="0"/>
              <a:pPr eaLnBrk="1" hangingPunct="1"/>
              <a:t>15</a:t>
            </a:fld>
            <a:endParaRPr lang="pl-PL" alt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33213"/>
              </p:ext>
            </p:extLst>
          </p:nvPr>
        </p:nvGraphicFramePr>
        <p:xfrm>
          <a:off x="757238" y="1014413"/>
          <a:ext cx="8086725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8433009" imgH="5893172" progId="Word.Document.8">
                  <p:embed/>
                </p:oleObj>
              </mc:Choice>
              <mc:Fallback>
                <p:oleObj name="Document" r:id="rId4" imgW="8433009" imgH="5893172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014413"/>
                        <a:ext cx="8086725" cy="56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Wartość oczekiwana </a:t>
            </a:r>
            <a:endParaRPr lang="pl-PL" dirty="0"/>
          </a:p>
        </p:txBody>
      </p:sp>
      <p:sp>
        <p:nvSpPr>
          <p:cNvPr id="1536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98725-995F-4D1F-A59F-702AE75C2B9C}" type="slidenum">
              <a:rPr lang="pl-PL" altLang="pl-PL" smtClean="0"/>
              <a:pPr eaLnBrk="1" hangingPunct="1"/>
              <a:t>16</a:t>
            </a:fld>
            <a:endParaRPr lang="pl-PL" alt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30250" y="830263"/>
          <a:ext cx="804545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8047009" imgH="5067227" progId="Word.Document.8">
                  <p:embed/>
                </p:oleObj>
              </mc:Choice>
              <mc:Fallback>
                <p:oleObj name="Document" r:id="rId4" imgW="8047009" imgH="5067227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830263"/>
                        <a:ext cx="8045450" cy="506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Obliczanie wartości oczekiwanej </a:t>
            </a:r>
            <a:endParaRPr 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DF9CB3-8F08-435F-8083-25AC3BF9866A}" type="slidenum">
              <a:rPr lang="pl-PL" altLang="pl-PL" smtClean="0"/>
              <a:pPr eaLnBrk="1" hangingPunct="1"/>
              <a:t>17</a:t>
            </a:fld>
            <a:endParaRPr lang="pl-PL" alt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77838" y="793750"/>
          <a:ext cx="8334375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8687832" imgH="5949204" progId="Word.Document.8">
                  <p:embed/>
                </p:oleObj>
              </mc:Choice>
              <mc:Fallback>
                <p:oleObj name="Document" r:id="rId4" imgW="8687832" imgH="594920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793750"/>
                        <a:ext cx="8334375" cy="547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Obliczanie wartości oczekiwanej</a:t>
            </a:r>
            <a:endParaRPr lang="pl-PL" dirty="0"/>
          </a:p>
        </p:txBody>
      </p:sp>
      <p:sp>
        <p:nvSpPr>
          <p:cNvPr id="1741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B6C54C-D9BF-4F83-AE78-B971FE8DE27D}" type="slidenum">
              <a:rPr lang="pl-PL" altLang="pl-PL" smtClean="0"/>
              <a:pPr eaLnBrk="1" hangingPunct="1"/>
              <a:t>18</a:t>
            </a:fld>
            <a:endParaRPr lang="pl-PL" alt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62013" y="923925"/>
          <a:ext cx="8281987" cy="561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8388661" imgH="6049642" progId="Word.Document.8">
                  <p:embed/>
                </p:oleObj>
              </mc:Choice>
              <mc:Fallback>
                <p:oleObj name="Document" r:id="rId4" imgW="8388661" imgH="604964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923925"/>
                        <a:ext cx="8281987" cy="561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Wartość oczekiwana </a:t>
            </a:r>
            <a:endParaRPr lang="pl-PL" dirty="0"/>
          </a:p>
        </p:txBody>
      </p:sp>
      <p:sp>
        <p:nvSpPr>
          <p:cNvPr id="1843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37B223-A19C-4C1C-B043-ABB33551B8A2}" type="slidenum">
              <a:rPr lang="pl-PL" altLang="pl-PL" smtClean="0"/>
              <a:pPr eaLnBrk="1" hangingPunct="1"/>
              <a:t>19</a:t>
            </a:fld>
            <a:endParaRPr lang="pl-PL" alt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28663" y="1235075"/>
          <a:ext cx="8105775" cy="593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8333579" imgH="6102200" progId="Word.Document.8">
                  <p:embed/>
                </p:oleObj>
              </mc:Choice>
              <mc:Fallback>
                <p:oleObj name="Document" r:id="rId4" imgW="8333579" imgH="610220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235075"/>
                        <a:ext cx="8105775" cy="593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ymbol zastępczy numeru slajd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828E04-8BB2-4598-A449-D3FDB7E76679}" type="slidenum">
              <a:rPr lang="pl-PL" altLang="pl-PL" smtClean="0"/>
              <a:pPr eaLnBrk="1" hangingPunct="1"/>
              <a:t>2</a:t>
            </a:fld>
            <a:endParaRPr lang="pl-PL" altLang="pl-PL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985000" cy="719137"/>
          </a:xfrm>
        </p:spPr>
        <p:txBody>
          <a:bodyPr/>
          <a:lstStyle/>
          <a:p>
            <a:pPr eaLnBrk="1" hangingPunct="1">
              <a:defRPr/>
            </a:pPr>
            <a:r>
              <a:rPr lang="pl-PL" dirty="0" smtClean="0"/>
              <a:t>Zmienne losowe 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196975"/>
            <a:ext cx="8540750" cy="5111750"/>
          </a:xfrm>
        </p:spPr>
        <p:txBody>
          <a:bodyPr/>
          <a:lstStyle/>
          <a:p>
            <a:pPr marL="1033463" lvl="1" indent="-457200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pl-PL" altLang="pl-PL" smtClean="0"/>
              <a:t>Zmienna losowa </a:t>
            </a:r>
            <a:r>
              <a:rPr lang="pl-PL" altLang="pl-PL" i="1" smtClean="0"/>
              <a:t>X</a:t>
            </a:r>
            <a:endParaRPr lang="pl-PL" alt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9100" y="1608138"/>
          <a:ext cx="7975600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8408892" imgH="5260732" progId="Word.Document.8">
                  <p:embed/>
                </p:oleObj>
              </mc:Choice>
              <mc:Fallback>
                <p:oleObj name="Document" r:id="rId5" imgW="8408892" imgH="5260732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608138"/>
                        <a:ext cx="7975600" cy="497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Wariancja</a:t>
            </a:r>
            <a:endParaRPr lang="pl-PL" dirty="0"/>
          </a:p>
        </p:txBody>
      </p:sp>
      <p:sp>
        <p:nvSpPr>
          <p:cNvPr id="1946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72B445-4B52-4C58-A8A6-618FFEAD6988}" type="slidenum">
              <a:rPr lang="pl-PL" altLang="pl-PL" smtClean="0"/>
              <a:pPr eaLnBrk="1" hangingPunct="1"/>
              <a:t>20</a:t>
            </a:fld>
            <a:endParaRPr lang="pl-PL" alt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15963" y="666750"/>
          <a:ext cx="8169275" cy="590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8289658" imgH="6048562" progId="Word.Document.8">
                  <p:embed/>
                </p:oleObj>
              </mc:Choice>
              <mc:Fallback>
                <p:oleObj name="Document" r:id="rId4" imgW="8289658" imgH="604856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666750"/>
                        <a:ext cx="8169275" cy="590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Wariancja</a:t>
            </a:r>
            <a:endParaRPr lang="pl-PL" dirty="0"/>
          </a:p>
        </p:txBody>
      </p:sp>
      <p:sp>
        <p:nvSpPr>
          <p:cNvPr id="2048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2F89E3-0490-4978-9CA5-309FB152F68F}" type="slidenum">
              <a:rPr lang="pl-PL" altLang="pl-PL" smtClean="0"/>
              <a:pPr eaLnBrk="1" hangingPunct="1"/>
              <a:t>21</a:t>
            </a:fld>
            <a:endParaRPr lang="pl-PL" altLang="pl-PL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60388" y="754063"/>
          <a:ext cx="8412162" cy="580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8413931" imgH="5828380" progId="Word.Document.8">
                  <p:embed/>
                </p:oleObj>
              </mc:Choice>
              <mc:Fallback>
                <p:oleObj name="Document" r:id="rId4" imgW="8413931" imgH="582838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754063"/>
                        <a:ext cx="8412162" cy="580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32688" cy="633412"/>
          </a:xfrm>
        </p:spPr>
        <p:txBody>
          <a:bodyPr/>
          <a:lstStyle/>
          <a:p>
            <a:pPr>
              <a:defRPr/>
            </a:pPr>
            <a:r>
              <a:rPr lang="pl-PL" dirty="0" smtClean="0"/>
              <a:t>Własności wariancji i średniej</a:t>
            </a:r>
            <a:endParaRPr lang="pl-PL" dirty="0"/>
          </a:p>
        </p:txBody>
      </p:sp>
      <p:sp>
        <p:nvSpPr>
          <p:cNvPr id="2150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BFEA486-8550-40EC-AF13-932CE633AEC4}" type="slidenum">
              <a:rPr lang="pl-PL" altLang="pl-PL" smtClean="0"/>
              <a:pPr eaLnBrk="1" hangingPunct="1"/>
              <a:t>22</a:t>
            </a:fld>
            <a:endParaRPr lang="pl-PL" altLang="pl-PL" smtClean="0"/>
          </a:p>
        </p:txBody>
      </p:sp>
      <p:graphicFrame>
        <p:nvGraphicFramePr>
          <p:cNvPr id="21506" name="Object 1026"/>
          <p:cNvGraphicFramePr>
            <a:graphicFrameLocks noChangeAspect="1"/>
          </p:cNvGraphicFramePr>
          <p:nvPr/>
        </p:nvGraphicFramePr>
        <p:xfrm>
          <a:off x="728663" y="1225550"/>
          <a:ext cx="81502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8251496" imgH="5191424" progId="Word.Document.8">
                  <p:embed/>
                </p:oleObj>
              </mc:Choice>
              <mc:Fallback>
                <p:oleObj name="Document" r:id="rId4" imgW="8251496" imgH="519142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225550"/>
                        <a:ext cx="8150225" cy="465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936625"/>
          </a:xfrm>
        </p:spPr>
        <p:txBody>
          <a:bodyPr/>
          <a:lstStyle/>
          <a:p>
            <a:pPr algn="l"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Przykłady rozkładów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dyskretnych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EA4D17-C988-47F1-AEE1-E58DC67CBDCA}" type="slidenum">
              <a:rPr lang="pl-PL" altLang="pl-PL" smtClean="0"/>
              <a:pPr eaLnBrk="1" hangingPunct="1"/>
              <a:t>23</a:t>
            </a:fld>
            <a:endParaRPr lang="pl-PL" altLang="pl-PL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84225" y="1395413"/>
          <a:ext cx="8229600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8235656" imgH="5269182" progId="Word.Document.8">
                  <p:embed/>
                </p:oleObj>
              </mc:Choice>
              <mc:Fallback>
                <p:oleObj name="Document" r:id="rId4" imgW="8235656" imgH="526918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395413"/>
                        <a:ext cx="8229600" cy="546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Rozkład</a:t>
            </a:r>
            <a:r>
              <a:rPr lang="pl-PL" dirty="0" smtClean="0"/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Bernoulli’ego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1540CE-6C8A-4963-AC27-14D1F1B8A53C}" type="slidenum">
              <a:rPr lang="pl-PL" altLang="pl-PL" smtClean="0"/>
              <a:pPr eaLnBrk="1" hangingPunct="1"/>
              <a:t>24</a:t>
            </a:fld>
            <a:endParaRPr lang="pl-PL" alt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08038" y="874713"/>
          <a:ext cx="8043862" cy="545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8153213" imgH="5533775" progId="Word.Document.8">
                  <p:embed/>
                </p:oleObj>
              </mc:Choice>
              <mc:Fallback>
                <p:oleObj name="Document" r:id="rId4" imgW="8153213" imgH="553377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874713"/>
                        <a:ext cx="8043862" cy="545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Dyskretne zmienne losowe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7487A3-2DC2-497B-A5DE-00377F9F1B99}" type="slidenum">
              <a:rPr lang="pl-PL" altLang="pl-PL" smtClean="0"/>
              <a:pPr eaLnBrk="1" hangingPunct="1"/>
              <a:t>25</a:t>
            </a:fld>
            <a:endParaRPr lang="pl-PL" alt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54063" y="728663"/>
          <a:ext cx="8304212" cy="58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8434383" imgH="5983043" progId="Word.Document.8">
                  <p:embed/>
                </p:oleObj>
              </mc:Choice>
              <mc:Fallback>
                <p:oleObj name="Document" r:id="rId4" imgW="8434383" imgH="5983043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728663"/>
                        <a:ext cx="8304212" cy="589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Dyskretne zmienne losowe</a:t>
            </a:r>
            <a:endParaRPr lang="pl-PL" sz="2800" dirty="0"/>
          </a:p>
        </p:txBody>
      </p:sp>
      <p:sp>
        <p:nvSpPr>
          <p:cNvPr id="2560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28E8B7D-F2CB-439D-B8AB-B41B63F25CF2}" type="slidenum">
              <a:rPr lang="pl-PL" altLang="pl-PL" smtClean="0"/>
              <a:pPr eaLnBrk="1" hangingPunct="1"/>
              <a:t>26</a:t>
            </a:fld>
            <a:endParaRPr lang="pl-PL" alt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03275" y="865188"/>
          <a:ext cx="7821613" cy="554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8148533" imgH="5781449" progId="Word.Document.8">
                  <p:embed/>
                </p:oleObj>
              </mc:Choice>
              <mc:Fallback>
                <p:oleObj name="Document" r:id="rId4" imgW="8148533" imgH="5781449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865188"/>
                        <a:ext cx="7821613" cy="554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2662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326E2A-FE5C-4AF4-A98E-3847F3B9D3A9}" type="slidenum">
              <a:rPr lang="pl-PL" altLang="pl-PL" smtClean="0"/>
              <a:pPr eaLnBrk="1" hangingPunct="1"/>
              <a:t>27</a:t>
            </a:fld>
            <a:endParaRPr lang="pl-PL" alt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61988" y="923925"/>
          <a:ext cx="8058150" cy="543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8166533" imgH="5724210" progId="Word.Document.8">
                  <p:embed/>
                </p:oleObj>
              </mc:Choice>
              <mc:Fallback>
                <p:oleObj name="Document" r:id="rId4" imgW="8166533" imgH="572421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923925"/>
                        <a:ext cx="8058150" cy="543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dwumianowy </a:t>
            </a:r>
            <a:endParaRPr lang="pl-PL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89A82B-20EB-4DAD-86DC-8993849DFCF7}" type="slidenum">
              <a:rPr lang="pl-PL" altLang="pl-PL" smtClean="0"/>
              <a:pPr eaLnBrk="1" hangingPunct="1"/>
              <a:t>28</a:t>
            </a:fld>
            <a:endParaRPr lang="pl-PL" alt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715963" y="893763"/>
          <a:ext cx="8335962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8440143" imgH="5942724" progId="Word.Document.8">
                  <p:embed/>
                </p:oleObj>
              </mc:Choice>
              <mc:Fallback>
                <p:oleObj name="Document" r:id="rId4" imgW="8440143" imgH="594272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893763"/>
                        <a:ext cx="8335962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CA8802-1918-4D9E-8193-F8EE505E974A}" type="slidenum">
              <a:rPr lang="pl-PL" altLang="pl-PL" smtClean="0"/>
              <a:pPr eaLnBrk="1" hangingPunct="1"/>
              <a:t>29</a:t>
            </a:fld>
            <a:endParaRPr lang="pl-PL" alt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15963" y="884238"/>
          <a:ext cx="8031162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8251496" imgH="5978363" progId="Word.Document.8">
                  <p:embed/>
                </p:oleObj>
              </mc:Choice>
              <mc:Fallback>
                <p:oleObj name="Document" r:id="rId4" imgW="8251496" imgH="5978363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884238"/>
                        <a:ext cx="8031162" cy="568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Zmienne losowe </a:t>
            </a:r>
            <a:endParaRPr lang="pl-PL" dirty="0"/>
          </a:p>
        </p:txBody>
      </p:sp>
      <p:sp>
        <p:nvSpPr>
          <p:cNvPr id="20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4BC1D8-0002-46B7-97C4-17A2DE813176}" type="slidenum">
              <a:rPr lang="pl-PL" altLang="pl-PL" smtClean="0"/>
              <a:pPr eaLnBrk="1" hangingPunct="1"/>
              <a:t>3</a:t>
            </a:fld>
            <a:endParaRPr lang="pl-PL" altLang="pl-PL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796925" y="903288"/>
          <a:ext cx="7900988" cy="571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8031888" imgH="5810248" progId="Word.Document.8">
                  <p:embed/>
                </p:oleObj>
              </mc:Choice>
              <mc:Fallback>
                <p:oleObj name="Document" r:id="rId4" imgW="8031888" imgH="5810248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903288"/>
                        <a:ext cx="7900988" cy="571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0CB568E-F6FA-41B2-90BB-7F3C399CEB56}" type="slidenum">
              <a:rPr lang="pl-PL" altLang="pl-PL" smtClean="0"/>
              <a:pPr eaLnBrk="1" hangingPunct="1"/>
              <a:t>30</a:t>
            </a:fld>
            <a:endParaRPr lang="pl-PL" alt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09625" y="844550"/>
          <a:ext cx="7888288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8022888" imgH="5562574" progId="Word.Document.8">
                  <p:embed/>
                </p:oleObj>
              </mc:Choice>
              <mc:Fallback>
                <p:oleObj name="Document" r:id="rId4" imgW="8022888" imgH="556257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844550"/>
                        <a:ext cx="7888288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Ciągłe zmienne losowe </a:t>
            </a:r>
            <a:endParaRPr lang="pl-PL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2F56E3-6AA0-4665-8C65-DAF53AC19133}" type="slidenum">
              <a:rPr lang="pl-PL" altLang="pl-PL" smtClean="0"/>
              <a:pPr eaLnBrk="1" hangingPunct="1"/>
              <a:t>31</a:t>
            </a:fld>
            <a:endParaRPr lang="pl-PL" alt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92150" y="989013"/>
          <a:ext cx="788352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999487" imgH="5654372" progId="Word.Document.8">
                  <p:embed/>
                </p:oleObj>
              </mc:Choice>
              <mc:Fallback>
                <p:oleObj name="Document" r:id="rId4" imgW="7999487" imgH="565437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989013"/>
                        <a:ext cx="7883525" cy="557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Dystrybuanta </a:t>
            </a:r>
            <a:endParaRPr lang="pl-PL" dirty="0"/>
          </a:p>
        </p:txBody>
      </p:sp>
      <p:sp>
        <p:nvSpPr>
          <p:cNvPr id="3174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D78AD2-AD18-48FB-AB05-902D4BC5C49D}" type="slidenum">
              <a:rPr lang="pl-PL" altLang="pl-PL" smtClean="0"/>
              <a:pPr eaLnBrk="1" hangingPunct="1"/>
              <a:t>32</a:t>
            </a:fld>
            <a:endParaRPr lang="pl-PL" altLang="pl-PL" smtClean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68350" y="773113"/>
          <a:ext cx="8256588" cy="586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8370301" imgH="5915005" progId="Word.Document.8">
                  <p:embed/>
                </p:oleObj>
              </mc:Choice>
              <mc:Fallback>
                <p:oleObj name="Document" r:id="rId4" imgW="8370301" imgH="591500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773113"/>
                        <a:ext cx="8256588" cy="586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277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8D5779-4E1A-4611-9E0C-F0D0771B23F7}" type="slidenum">
              <a:rPr lang="pl-PL" altLang="pl-PL" smtClean="0"/>
              <a:pPr eaLnBrk="1" hangingPunct="1"/>
              <a:t>33</a:t>
            </a:fld>
            <a:endParaRPr lang="pl-PL" altLang="pl-PL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715963" y="768350"/>
          <a:ext cx="7964487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8301538" imgH="5969004" progId="Word.Document.8">
                  <p:embed/>
                </p:oleObj>
              </mc:Choice>
              <mc:Fallback>
                <p:oleObj name="Document" r:id="rId4" imgW="8301538" imgH="596900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768350"/>
                        <a:ext cx="7964487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DF7783-12B3-4C1E-9B33-C1D9402954D5}" type="slidenum">
              <a:rPr lang="pl-PL" altLang="pl-PL" smtClean="0"/>
              <a:pPr eaLnBrk="1" hangingPunct="1"/>
              <a:t>34</a:t>
            </a:fld>
            <a:endParaRPr lang="pl-PL" alt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90575" y="850900"/>
          <a:ext cx="808513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8102091" imgH="5716290" progId="Word.Document.8">
                  <p:embed/>
                </p:oleObj>
              </mc:Choice>
              <mc:Fallback>
                <p:oleObj name="Document" r:id="rId4" imgW="8102091" imgH="571629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850900"/>
                        <a:ext cx="808513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9DB065-A5FA-4145-B813-2BEC5E0C6243}" type="slidenum">
              <a:rPr lang="pl-PL" altLang="pl-PL" smtClean="0"/>
              <a:pPr eaLnBrk="1" hangingPunct="1"/>
              <a:t>35</a:t>
            </a:fld>
            <a:endParaRPr lang="pl-PL" alt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790575" y="850900"/>
          <a:ext cx="808513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8102091" imgH="5716290" progId="Word.Document.8">
                  <p:embed/>
                </p:oleObj>
              </mc:Choice>
              <mc:Fallback>
                <p:oleObj name="Document" r:id="rId4" imgW="8102091" imgH="571629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850900"/>
                        <a:ext cx="808513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Gęstość prawdopodobieństwa</a:t>
            </a:r>
            <a:endParaRPr lang="pl-PL" dirty="0"/>
          </a:p>
        </p:txBody>
      </p:sp>
      <p:sp>
        <p:nvSpPr>
          <p:cNvPr id="3584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03B2E5-0AF3-4802-9147-397C4186FFC6}" type="slidenum">
              <a:rPr lang="pl-PL" altLang="pl-PL" smtClean="0"/>
              <a:pPr eaLnBrk="1" hangingPunct="1"/>
              <a:t>36</a:t>
            </a:fld>
            <a:endParaRPr lang="pl-PL" altLang="pl-PL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95338" y="768350"/>
          <a:ext cx="8043862" cy="535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4" imgW="8156813" imgH="5432618" progId="Word.Document.8">
                  <p:embed/>
                </p:oleObj>
              </mc:Choice>
              <mc:Fallback>
                <p:oleObj name="Document" r:id="rId4" imgW="8156813" imgH="5432618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768350"/>
                        <a:ext cx="8043862" cy="535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Charakterystyki liczbowe zmiennych losowych</a:t>
            </a:r>
            <a:endParaRPr lang="pl-PL" dirty="0"/>
          </a:p>
        </p:txBody>
      </p:sp>
      <p:sp>
        <p:nvSpPr>
          <p:cNvPr id="3686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AE5E46-2AA1-4763-95E6-B92EFE033139}" type="slidenum">
              <a:rPr lang="pl-PL" altLang="pl-PL" smtClean="0"/>
              <a:pPr eaLnBrk="1" hangingPunct="1"/>
              <a:t>37</a:t>
            </a:fld>
            <a:endParaRPr lang="pl-PL" alt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68350" y="582613"/>
          <a:ext cx="7845425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955566" imgH="5633132" progId="Word.Document.8">
                  <p:embed/>
                </p:oleObj>
              </mc:Choice>
              <mc:Fallback>
                <p:oleObj name="Document" r:id="rId4" imgW="7955566" imgH="563313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82613"/>
                        <a:ext cx="7845425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C2EB94-835C-4726-9671-FF786E5699FB}" type="slidenum">
              <a:rPr lang="pl-PL" altLang="pl-PL" smtClean="0"/>
              <a:pPr eaLnBrk="1" hangingPunct="1"/>
              <a:t>38</a:t>
            </a:fld>
            <a:endParaRPr lang="pl-PL" alt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55650" y="436563"/>
          <a:ext cx="8256588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8479385" imgH="6335474" progId="Word.Document.8">
                  <p:embed/>
                </p:oleObj>
              </mc:Choice>
              <mc:Fallback>
                <p:oleObj name="Document" r:id="rId4" imgW="8479385" imgH="633547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6563"/>
                        <a:ext cx="8256588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5088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/>
              <a:t>Własności wartości średniej i wariancji </a:t>
            </a:r>
            <a:endParaRPr lang="pl-PL" sz="2800" dirty="0"/>
          </a:p>
        </p:txBody>
      </p:sp>
      <p:sp>
        <p:nvSpPr>
          <p:cNvPr id="3891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841F5E-84A1-46AD-8252-F608ACD1A2FB}" type="slidenum">
              <a:rPr lang="pl-PL" altLang="pl-PL" smtClean="0"/>
              <a:pPr eaLnBrk="1" hangingPunct="1"/>
              <a:t>39</a:t>
            </a:fld>
            <a:endParaRPr lang="pl-PL" altLang="pl-PL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66788" y="1006475"/>
          <a:ext cx="7924800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7701037" imgH="5267022" progId="Word.Document.8">
                  <p:embed/>
                </p:oleObj>
              </mc:Choice>
              <mc:Fallback>
                <p:oleObj name="Document" r:id="rId4" imgW="7701037" imgH="526702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006475"/>
                        <a:ext cx="7924800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Zmienne losowe</a:t>
            </a:r>
            <a:endParaRPr lang="pl-PL" dirty="0"/>
          </a:p>
        </p:txBody>
      </p:sp>
      <p:sp>
        <p:nvSpPr>
          <p:cNvPr id="30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86E500-4905-47EC-A546-66BFA2D8EF45}" type="slidenum">
              <a:rPr lang="pl-PL" altLang="pl-PL" smtClean="0"/>
              <a:pPr eaLnBrk="1" hangingPunct="1"/>
              <a:t>4</a:t>
            </a:fld>
            <a:endParaRPr lang="pl-PL" alt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08038" y="768350"/>
          <a:ext cx="8162925" cy="575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8383621" imgH="5915005" progId="Word.Document.8">
                  <p:embed/>
                </p:oleObj>
              </mc:Choice>
              <mc:Fallback>
                <p:oleObj name="Document" r:id="rId4" imgW="8383621" imgH="591500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768350"/>
                        <a:ext cx="8162925" cy="575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-PRZYKŁADY</a:t>
            </a:r>
            <a:endParaRPr lang="pl-PL" sz="2800" dirty="0"/>
          </a:p>
        </p:txBody>
      </p:sp>
      <p:sp>
        <p:nvSpPr>
          <p:cNvPr id="3994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F0AA84-55D0-4893-9502-83B4128E8021}" type="slidenum">
              <a:rPr lang="pl-PL" altLang="pl-PL" smtClean="0"/>
              <a:pPr eaLnBrk="1" hangingPunct="1"/>
              <a:t>40</a:t>
            </a:fld>
            <a:endParaRPr lang="pl-PL" altLang="pl-PL" smtClean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715963" y="755650"/>
          <a:ext cx="7858125" cy="56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4" imgW="7962046" imgH="5694331" progId="Word.Document.8">
                  <p:embed/>
                </p:oleObj>
              </mc:Choice>
              <mc:Fallback>
                <p:oleObj name="Document" r:id="rId4" imgW="7962046" imgH="5694331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755650"/>
                        <a:ext cx="7858125" cy="56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sp>
        <p:nvSpPr>
          <p:cNvPr id="4096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A450152-8DCF-4B4F-B7D7-75F421C42328}" type="slidenum">
              <a:rPr lang="pl-PL" altLang="pl-PL" smtClean="0"/>
              <a:pPr eaLnBrk="1" hangingPunct="1"/>
              <a:t>41</a:t>
            </a:fld>
            <a:endParaRPr lang="pl-PL" altLang="pl-PL" smtClean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768350" y="795338"/>
          <a:ext cx="7686675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4" imgW="7900844" imgH="6446711" progId="Word.Document.8">
                  <p:embed/>
                </p:oleObj>
              </mc:Choice>
              <mc:Fallback>
                <p:oleObj name="Document" r:id="rId4" imgW="7900844" imgH="6446711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795338"/>
                        <a:ext cx="7686675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sp>
        <p:nvSpPr>
          <p:cNvPr id="4198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B89EED2-26E9-4172-8C1C-D07D2013E661}" type="slidenum">
              <a:rPr lang="pl-PL" altLang="pl-PL" smtClean="0"/>
              <a:pPr eaLnBrk="1" hangingPunct="1"/>
              <a:t>42</a:t>
            </a:fld>
            <a:endParaRPr lang="pl-PL" altLang="pl-PL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744538" y="935038"/>
          <a:ext cx="8154987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4" imgW="8187414" imgH="5405978" progId="Word.Document.8">
                  <p:embed/>
                </p:oleObj>
              </mc:Choice>
              <mc:Fallback>
                <p:oleObj name="Document" r:id="rId4" imgW="8187414" imgH="5405978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935038"/>
                        <a:ext cx="8154987" cy="494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B10859-9B0E-483F-B570-D38897042205}" type="slidenum">
              <a:rPr lang="pl-PL" altLang="pl-PL" smtClean="0"/>
              <a:pPr eaLnBrk="1" hangingPunct="1"/>
              <a:t>43</a:t>
            </a:fld>
            <a:endParaRPr lang="pl-PL" altLang="pl-PL" smtClean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00063" y="388938"/>
          <a:ext cx="8472487" cy="646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4" imgW="8521866" imgH="6489550" progId="Word.Document.8">
                  <p:embed/>
                </p:oleObj>
              </mc:Choice>
              <mc:Fallback>
                <p:oleObj name="Document" r:id="rId4" imgW="8521866" imgH="648955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8938"/>
                        <a:ext cx="8472487" cy="646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Rozrzut zmiennej losowej </a:t>
            </a:r>
            <a:endParaRPr lang="pl-PL" sz="2800" dirty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2A3BC8-F4BD-49C5-9630-D4445600B43F}" type="slidenum">
              <a:rPr lang="pl-PL" altLang="pl-PL" smtClean="0"/>
              <a:pPr eaLnBrk="1" hangingPunct="1"/>
              <a:t>44</a:t>
            </a:fld>
            <a:endParaRPr lang="pl-PL" altLang="pl-PL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69938" y="811213"/>
          <a:ext cx="8147050" cy="559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8175894" imgH="5592454" progId="Word.Document.8">
                  <p:embed/>
                </p:oleObj>
              </mc:Choice>
              <mc:Fallback>
                <p:oleObj name="Document" r:id="rId4" imgW="8175894" imgH="559245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811213"/>
                        <a:ext cx="8147050" cy="559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7561262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A957F6-04AD-48A4-9950-8506F887CF29}" type="slidenum">
              <a:rPr lang="pl-PL" altLang="pl-PL" smtClean="0"/>
              <a:pPr eaLnBrk="1" hangingPunct="1"/>
              <a:t>45</a:t>
            </a:fld>
            <a:endParaRPr lang="pl-PL" altLang="pl-PL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Ciągłe zmienne losowe</a:t>
            </a:r>
            <a:endParaRPr lang="pl-PL" dirty="0"/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54198A-B56A-4928-96B2-E9E3AC49C932}" type="slidenum">
              <a:rPr lang="pl-PL" altLang="pl-PL" smtClean="0"/>
              <a:pPr eaLnBrk="1" hangingPunct="1"/>
              <a:t>46</a:t>
            </a:fld>
            <a:endParaRPr lang="pl-PL" altLang="pl-PL" smtClean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28663" y="755650"/>
          <a:ext cx="8110537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Document" r:id="rId4" imgW="8217655" imgH="5776769" progId="Word.Document.8">
                  <p:embed/>
                </p:oleObj>
              </mc:Choice>
              <mc:Fallback>
                <p:oleObj name="Document" r:id="rId4" imgW="8217655" imgH="5776769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755650"/>
                        <a:ext cx="8110537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Rozkład Poissona </a:t>
            </a:r>
            <a:endParaRPr lang="pl-PL" sz="2800" dirty="0"/>
          </a:p>
        </p:txBody>
      </p:sp>
      <p:sp>
        <p:nvSpPr>
          <p:cNvPr id="4608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8CF836-F42A-4558-B451-5D73AA894D67}" type="slidenum">
              <a:rPr lang="pl-PL" altLang="pl-PL" smtClean="0"/>
              <a:pPr eaLnBrk="1" hangingPunct="1"/>
              <a:t>47</a:t>
            </a:fld>
            <a:endParaRPr lang="pl-PL" altLang="pl-PL" smtClean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49300" y="1095375"/>
          <a:ext cx="8167688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Document" r:id="rId4" imgW="8169053" imgH="5695771" progId="Word.Document.8">
                  <p:embed/>
                </p:oleObj>
              </mc:Choice>
              <mc:Fallback>
                <p:oleObj name="Document" r:id="rId4" imgW="8169053" imgH="5695771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95375"/>
                        <a:ext cx="8167688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Poissona</a:t>
            </a:r>
            <a:endParaRPr lang="pl-PL" dirty="0"/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6A00FA-90EA-47C8-9829-6CDC2020DC6C}" type="slidenum">
              <a:rPr lang="pl-PL" altLang="pl-PL" smtClean="0"/>
              <a:pPr eaLnBrk="1" hangingPunct="1"/>
              <a:t>48</a:t>
            </a:fld>
            <a:endParaRPr lang="pl-PL" altLang="pl-PL" smtClean="0"/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773113" y="796925"/>
          <a:ext cx="8183562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Document" r:id="rId4" imgW="8313779" imgH="5567254" progId="Word.Document.8">
                  <p:embed/>
                </p:oleObj>
              </mc:Choice>
              <mc:Fallback>
                <p:oleObj name="Document" r:id="rId4" imgW="8313779" imgH="556725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796925"/>
                        <a:ext cx="8183562" cy="547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Poissona </a:t>
            </a:r>
            <a:endParaRPr lang="pl-PL" dirty="0"/>
          </a:p>
        </p:txBody>
      </p:sp>
      <p:sp>
        <p:nvSpPr>
          <p:cNvPr id="5222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F61482-44CC-49A3-BE0D-516FB86F88CF}" type="slidenum">
              <a:rPr lang="pl-PL" altLang="pl-PL" smtClean="0"/>
              <a:pPr eaLnBrk="1" hangingPunct="1"/>
              <a:t>49</a:t>
            </a:fld>
            <a:endParaRPr lang="pl-PL" altLang="pl-PL" smtClean="0"/>
          </a:p>
        </p:txBody>
      </p:sp>
      <p:pic>
        <p:nvPicPr>
          <p:cNvPr id="52228" name="Picture 3" descr="C:\windows\Pulpit\Poisson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55750"/>
            <a:ext cx="780256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Zmienne losowe </a:t>
            </a:r>
            <a:endParaRPr lang="pl-PL" dirty="0"/>
          </a:p>
        </p:txBody>
      </p:sp>
      <p:sp>
        <p:nvSpPr>
          <p:cNvPr id="41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758A77-6A44-49B9-A75D-0A68148684F5}" type="slidenum">
              <a:rPr lang="pl-PL" altLang="pl-PL" smtClean="0"/>
              <a:pPr eaLnBrk="1" hangingPunct="1"/>
              <a:t>5</a:t>
            </a:fld>
            <a:endParaRPr lang="pl-PL" altLang="pl-PL" smtClean="0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504825" y="598488"/>
          <a:ext cx="8382000" cy="562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9204811" imgH="6183198" progId="Word.Document.8">
                  <p:embed/>
                </p:oleObj>
              </mc:Choice>
              <mc:Fallback>
                <p:oleObj name="Document" r:id="rId4" imgW="9204811" imgH="6183198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598488"/>
                        <a:ext cx="8382000" cy="562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 </a:t>
            </a:r>
            <a:endParaRPr lang="pl-PL" dirty="0"/>
          </a:p>
        </p:txBody>
      </p:sp>
      <p:sp>
        <p:nvSpPr>
          <p:cNvPr id="51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9394DA-460D-4F42-971B-9152058BB78A}" type="slidenum">
              <a:rPr lang="pl-PL" altLang="pl-PL" smtClean="0"/>
              <a:pPr eaLnBrk="1" hangingPunct="1"/>
              <a:t>6</a:t>
            </a:fld>
            <a:endParaRPr lang="pl-PL" altLang="pl-PL" smtClean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889000" y="1816100"/>
          <a:ext cx="7996238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8117572" imgH="4310887" progId="Word.Document.8">
                  <p:embed/>
                </p:oleObj>
              </mc:Choice>
              <mc:Fallback>
                <p:oleObj name="Document" r:id="rId4" imgW="8117572" imgH="4310887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816100"/>
                        <a:ext cx="7996238" cy="423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 </a:t>
            </a:r>
            <a:endParaRPr lang="pl-PL" dirty="0"/>
          </a:p>
        </p:txBody>
      </p:sp>
      <p:sp>
        <p:nvSpPr>
          <p:cNvPr id="614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8E8F80-DDD8-4B84-B64F-C0B8E8A90E29}" type="slidenum">
              <a:rPr lang="pl-PL" altLang="pl-PL" smtClean="0"/>
              <a:pPr eaLnBrk="1" hangingPunct="1"/>
              <a:t>7</a:t>
            </a:fld>
            <a:endParaRPr lang="pl-PL" alt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0850" y="808038"/>
          <a:ext cx="8335963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8572268" imgH="5567254" progId="Word.Document.8">
                  <p:embed/>
                </p:oleObj>
              </mc:Choice>
              <mc:Fallback>
                <p:oleObj name="Document" r:id="rId4" imgW="8572268" imgH="556725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808038"/>
                        <a:ext cx="8335963" cy="541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717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D64C6F-7C5D-44A7-ADA5-C9394CCDBFB6}" type="slidenum">
              <a:rPr lang="pl-PL" altLang="pl-PL" smtClean="0"/>
              <a:pPr eaLnBrk="1" hangingPunct="1"/>
              <a:t>8</a:t>
            </a:fld>
            <a:endParaRPr lang="pl-PL" altLang="pl-PL" smtClean="0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808038" y="795338"/>
          <a:ext cx="8150225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8623030" imgH="5794048" progId="Word.Document.8">
                  <p:embed/>
                </p:oleObj>
              </mc:Choice>
              <mc:Fallback>
                <p:oleObj name="Document" r:id="rId4" imgW="8623030" imgH="5794048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795338"/>
                        <a:ext cx="8150225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Dystrybuanta</a:t>
            </a:r>
            <a:endParaRPr lang="pl-PL" dirty="0"/>
          </a:p>
        </p:txBody>
      </p:sp>
      <p:sp>
        <p:nvSpPr>
          <p:cNvPr id="81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96EFC4-1EBB-4E59-BEB8-F924584D2DD6}" type="slidenum">
              <a:rPr lang="pl-PL" altLang="pl-PL" smtClean="0"/>
              <a:pPr eaLnBrk="1" hangingPunct="1"/>
              <a:t>9</a:t>
            </a:fld>
            <a:endParaRPr lang="pl-PL" alt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85813" y="750888"/>
          <a:ext cx="7983537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8432943" imgH="6108680" progId="Word.Document.8">
                  <p:embed/>
                </p:oleObj>
              </mc:Choice>
              <mc:Fallback>
                <p:oleObj name="Document" r:id="rId4" imgW="8432943" imgH="610868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50888"/>
                        <a:ext cx="7983537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175</Words>
  <Application>Microsoft Office PowerPoint</Application>
  <PresentationFormat>Pokaz na ekranie (4:3)</PresentationFormat>
  <Paragraphs>103</Paragraphs>
  <Slides>49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1" baseType="lpstr">
      <vt:lpstr>PJWSTK1</vt:lpstr>
      <vt:lpstr>Document</vt:lpstr>
      <vt:lpstr>Statystyczna analiza danych  SAD-2019</vt:lpstr>
      <vt:lpstr>Zmienne losowe </vt:lpstr>
      <vt:lpstr>Zmienne losowe </vt:lpstr>
      <vt:lpstr>Zmienne losowe</vt:lpstr>
      <vt:lpstr>Zmienne losowe </vt:lpstr>
      <vt:lpstr>Dyskretne zmienne losowe </vt:lpstr>
      <vt:lpstr>Dyskretne zmienne losowe </vt:lpstr>
      <vt:lpstr>Dyskretne zmienne losowe</vt:lpstr>
      <vt:lpstr>Dystrybuanta</vt:lpstr>
      <vt:lpstr>Wyznaczanie dystrybuanty</vt:lpstr>
      <vt:lpstr>Wyznaczanie dystrybuanty</vt:lpstr>
      <vt:lpstr>Prezentacja programu PowerPoint</vt:lpstr>
      <vt:lpstr>Własności dystrybuanty</vt:lpstr>
      <vt:lpstr>Prawdopodobieństwo a dystrybuanta </vt:lpstr>
      <vt:lpstr>Prawdopodobieństwo a dystrybuanta </vt:lpstr>
      <vt:lpstr>Wartość oczekiwana </vt:lpstr>
      <vt:lpstr>Obliczanie wartości oczekiwanej </vt:lpstr>
      <vt:lpstr>Obliczanie wartości oczekiwanej</vt:lpstr>
      <vt:lpstr>Wartość oczekiwana </vt:lpstr>
      <vt:lpstr>Wariancja</vt:lpstr>
      <vt:lpstr>Wariancja</vt:lpstr>
      <vt:lpstr>Własności wariancji i średniej</vt:lpstr>
      <vt:lpstr>Przykłady rozkładów dyskretnych </vt:lpstr>
      <vt:lpstr>Rozkład Bernoulli’ego</vt:lpstr>
      <vt:lpstr>Dyskretne zmienne losowe</vt:lpstr>
      <vt:lpstr>Dyskretne zmienne losowe</vt:lpstr>
      <vt:lpstr>Dyskretne zmienne losowe</vt:lpstr>
      <vt:lpstr>Rozkład dwumianowy </vt:lpstr>
      <vt:lpstr>Dyskretne zmienne losowe</vt:lpstr>
      <vt:lpstr>Dyskretne zmienne losowe</vt:lpstr>
      <vt:lpstr>Ciągłe zmienne losowe </vt:lpstr>
      <vt:lpstr>Dystrybuanta </vt:lpstr>
      <vt:lpstr>Prezentacja programu PowerPoint</vt:lpstr>
      <vt:lpstr>Prezentacja programu PowerPoint</vt:lpstr>
      <vt:lpstr>Prezentacja programu PowerPoint</vt:lpstr>
      <vt:lpstr>Gęstość prawdopodobieństwa</vt:lpstr>
      <vt:lpstr>Charakterystyki liczbowe zmiennych losowych</vt:lpstr>
      <vt:lpstr>Prezentacja programu PowerPoint</vt:lpstr>
      <vt:lpstr>Własności wartości średniej i wariancji </vt:lpstr>
      <vt:lpstr>Ciągłe zmienne losowe -PRZYKŁADY</vt:lpstr>
      <vt:lpstr>Ciągłe zmienne losowe </vt:lpstr>
      <vt:lpstr>Ciągłe zmienne losowe </vt:lpstr>
      <vt:lpstr>Prezentacja programu PowerPoint</vt:lpstr>
      <vt:lpstr>Rozrzut zmiennej losowej </vt:lpstr>
      <vt:lpstr>Prezentacja programu PowerPoint</vt:lpstr>
      <vt:lpstr>Ciągłe zmienne losowe</vt:lpstr>
      <vt:lpstr>Rozkład Poissona </vt:lpstr>
      <vt:lpstr>Rozkład Poissona</vt:lpstr>
      <vt:lpstr>Rozkład Poissona 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Jerzy Klamka</cp:lastModifiedBy>
  <cp:revision>155</cp:revision>
  <dcterms:created xsi:type="dcterms:W3CDTF">2009-09-24T13:26:04Z</dcterms:created>
  <dcterms:modified xsi:type="dcterms:W3CDTF">2019-10-09T16:10:16Z</dcterms:modified>
</cp:coreProperties>
</file>