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02" r:id="rId3"/>
    <p:sldId id="299" r:id="rId4"/>
    <p:sldId id="290" r:id="rId5"/>
    <p:sldId id="291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1A3117-AF67-47C6-8350-9F75E3B6D0E4}" type="datetimeFigureOut">
              <a:rPr lang="pl-PL"/>
              <a:pPr>
                <a:defRPr/>
              </a:pPr>
              <a:t>2019-10-25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E66116-AA40-4D6E-8A3B-7E7B8F36B9F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2820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500-5A39-4C0D-BD98-A1E788ED95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248E-A9CA-4EA5-9AD3-122E7CCA35C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BA057-E656-4D72-B260-705C63B2813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948350656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D3763-6F36-4DD4-A037-8BE23C9FFF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494225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BA916-05EE-4D1E-95C4-BFECE3FFC74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718051"/>
      </p:ext>
    </p:extLst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734D-E76B-4B81-AF0A-3B21CB78E1B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117275"/>
      </p:ext>
    </p:extLst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2370-B505-4F69-9887-D0140B4CFAE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4120268"/>
      </p:ext>
    </p:extLst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2340-2F68-45AF-B7C7-514374F5552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711314"/>
      </p:ext>
    </p:extLst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D020-70F8-40DC-9D93-7C7F652242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434808"/>
      </p:ext>
    </p:extLst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D6D1-48ED-4CAD-A431-08272128331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515022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96C5-BE1A-4F79-992F-83748DE2C8B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DB5D-2CA5-46DD-8CC6-A704A6FB0EB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125121"/>
      </p:ext>
    </p:extLst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F120-88B4-42A1-976B-A4B95C8C41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568638"/>
      </p:ext>
    </p:extLst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DBBE-D50B-4752-8E4D-1830C4CEA2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970031"/>
      </p:ext>
    </p:extLst>
  </p:cSld>
  <p:clrMapOvr>
    <a:masterClrMapping/>
  </p:clrMapOvr>
  <p:transition spd="med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A423-3043-4EC9-97DD-C27B17E189E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283637"/>
      </p:ext>
    </p:extLst>
  </p:cSld>
  <p:clrMapOvr>
    <a:masterClrMapping/>
  </p:clrMapOvr>
  <p:transition spd="med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F412-1BCE-4337-977C-94CFD44B21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850305"/>
      </p:ext>
    </p:extLst>
  </p:cSld>
  <p:clrMapOvr>
    <a:masterClrMapping/>
  </p:clrMapOvr>
  <p:transition spd="med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935C-F5CB-4174-B677-22087A2982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440512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BEF29-28B7-4299-B570-421F48C598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6074A-41CE-46E3-AB58-1ABA285D854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8D8C1-DAF1-4417-8A7E-908E1127F35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4FF7-61D0-44D6-9284-4BAD54A08B8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FCDC-634D-4F56-A34E-8DAB8DF0F8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A1D3C-1057-426F-AF71-04B1A05574C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0799D-A832-46D9-A263-93B2F65A27A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wzorzec stylu tytułu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wzorce stylu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3473AC6-8CC3-4923-A4B0-93DCD776DE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i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8FCF0C3-D8F6-4295-8379-964605FE71E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7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Microsoft_Word_97_-_2003_Document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7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8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9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20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2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22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23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24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25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Document26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wmf"/><Relationship Id="rId4" Type="http://schemas.openxmlformats.org/officeDocument/2006/relationships/oleObject" Target="../embeddings/Microsoft_Word_97_-_2003_Document27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wmf"/><Relationship Id="rId4" Type="http://schemas.openxmlformats.org/officeDocument/2006/relationships/oleObject" Target="../embeddings/Microsoft_Word_97_-_2003_Document28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29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Document30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Document31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Document32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wmf"/><Relationship Id="rId4" Type="http://schemas.openxmlformats.org/officeDocument/2006/relationships/oleObject" Target="../embeddings/Microsoft_Word_97_-_2003_Document33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34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Document35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Document36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Document3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SAD-2019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dirty="0" smtClean="0"/>
              <a:t>Wykład </a:t>
            </a:r>
            <a:r>
              <a:rPr lang="pl-PL" altLang="pl-PL" dirty="0" smtClean="0"/>
              <a:t>6</a:t>
            </a:r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403432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25488" y="682625"/>
          <a:ext cx="81026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kument" r:id="rId4" imgW="8237220" imgH="5815584" progId="Word.Document.8">
                  <p:embed/>
                </p:oleObj>
              </mc:Choice>
              <mc:Fallback>
                <p:oleObj name="Dokument" r:id="rId4" imgW="8237220" imgH="58155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682625"/>
                        <a:ext cx="81026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26196-44E2-42DE-8777-2085A61ED122}" type="slidenum">
              <a:rPr lang="pl-PL" altLang="pl-PL" smtClean="0"/>
              <a:pPr/>
              <a:t>10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62000" y="625475"/>
          <a:ext cx="7970838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7979168" imgH="6251398" progId="Word.Document.8">
                  <p:embed/>
                </p:oleObj>
              </mc:Choice>
              <mc:Fallback>
                <p:oleObj name="Document" r:id="rId4" imgW="7979168" imgH="62513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5475"/>
                        <a:ext cx="7970838" cy="597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EC9B8-0DBA-4686-92FD-EAB99244AF2A}" type="slidenum">
              <a:rPr lang="pl-PL" altLang="pl-PL" smtClean="0"/>
              <a:pPr/>
              <a:t>11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88975" y="688975"/>
          <a:ext cx="8269288" cy="58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kument" r:id="rId4" imgW="8290560" imgH="5855208" progId="Word.Document.8">
                  <p:embed/>
                </p:oleObj>
              </mc:Choice>
              <mc:Fallback>
                <p:oleObj name="Dokument" r:id="rId4" imgW="8290560" imgH="58552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88975"/>
                        <a:ext cx="8269288" cy="585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99D3D-4EC6-499D-BD78-AEF52806409D}" type="slidenum">
              <a:rPr lang="pl-PL" altLang="pl-PL" smtClean="0"/>
              <a:pPr/>
              <a:t>12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709613" y="769938"/>
          <a:ext cx="8066087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8247633" imgH="5857176" progId="Word.Document.8">
                  <p:embed/>
                </p:oleObj>
              </mc:Choice>
              <mc:Fallback>
                <p:oleObj name="Document" r:id="rId4" imgW="8247633" imgH="5857176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769938"/>
                        <a:ext cx="8066087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A7185-C84A-4634-B397-0E73B09F7F81}" type="slidenum">
              <a:rPr lang="pl-PL" altLang="pl-PL" smtClean="0"/>
              <a:pPr/>
              <a:t>13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749300" y="688975"/>
          <a:ext cx="8147050" cy="58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4" imgW="8149725" imgH="5857176" progId="Word.Document.8">
                  <p:embed/>
                </p:oleObj>
              </mc:Choice>
              <mc:Fallback>
                <p:oleObj name="Document" r:id="rId4" imgW="8149725" imgH="5857176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688975"/>
                        <a:ext cx="8147050" cy="585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DE9A0-6421-4430-BA9B-AD72A0A0581C}" type="slidenum">
              <a:rPr lang="pl-PL" altLang="pl-PL" smtClean="0"/>
              <a:pPr/>
              <a:t>14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709613" y="731838"/>
          <a:ext cx="8305800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4" imgW="8309998" imgH="6284576" progId="Word.Document.8">
                  <p:embed/>
                </p:oleObj>
              </mc:Choice>
              <mc:Fallback>
                <p:oleObj name="Document" r:id="rId4" imgW="8309998" imgH="6284576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731838"/>
                        <a:ext cx="8305800" cy="613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A40FB-167F-4434-B365-67BD6A281456}" type="slidenum">
              <a:rPr lang="pl-PL" altLang="pl-PL" smtClean="0"/>
              <a:pPr/>
              <a:t>15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769938" y="830263"/>
          <a:ext cx="8105775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8110490" imgH="5774747" progId="Word.Document.8">
                  <p:embed/>
                </p:oleObj>
              </mc:Choice>
              <mc:Fallback>
                <p:oleObj name="Document" r:id="rId4" imgW="8110490" imgH="5774747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830263"/>
                        <a:ext cx="8105775" cy="575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6E350-B428-4C34-8862-D0AA16586F12}" type="slidenum">
              <a:rPr lang="pl-PL" altLang="pl-PL" smtClean="0"/>
              <a:pPr/>
              <a:t>16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608013" y="649288"/>
          <a:ext cx="8450262" cy="599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8476204" imgH="5996838" progId="Word.Document.8">
                  <p:embed/>
                </p:oleObj>
              </mc:Choice>
              <mc:Fallback>
                <p:oleObj name="Document" r:id="rId4" imgW="8476204" imgH="5996838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649288"/>
                        <a:ext cx="8450262" cy="599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6FC68-B115-4F0C-B0AD-45C53F270176}" type="slidenum">
              <a:rPr lang="pl-PL" altLang="pl-PL" smtClean="0"/>
              <a:pPr/>
              <a:t>17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730250" y="769938"/>
          <a:ext cx="8207375" cy="569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8208398" imgH="5695197" progId="Word.Document.8">
                  <p:embed/>
                </p:oleObj>
              </mc:Choice>
              <mc:Fallback>
                <p:oleObj name="Document" r:id="rId4" imgW="8208398" imgH="5695197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769938"/>
                        <a:ext cx="8207375" cy="569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FA42C4-8AD2-4356-9AB7-929BF4689ABB}" type="slidenum">
              <a:rPr lang="pl-PL" altLang="pl-PL" smtClean="0"/>
              <a:pPr/>
              <a:t>18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730250" y="688975"/>
          <a:ext cx="8228013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8250152" imgH="5996838" progId="Word.Document.8">
                  <p:embed/>
                </p:oleObj>
              </mc:Choice>
              <mc:Fallback>
                <p:oleObj name="Document" r:id="rId4" imgW="8250152" imgH="5996838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688975"/>
                        <a:ext cx="8228013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5D6C3-9A04-4678-90E1-14425E07AADC}" type="slidenum">
              <a:rPr lang="pl-PL" altLang="pl-PL" smtClean="0"/>
              <a:pPr/>
              <a:t>19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9275" y="792163"/>
          <a:ext cx="8412163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8420411" imgH="5759629" progId="Word.Document.8">
                  <p:embed/>
                </p:oleObj>
              </mc:Choice>
              <mc:Fallback>
                <p:oleObj name="Document" r:id="rId4" imgW="8420411" imgH="57596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792163"/>
                        <a:ext cx="8412163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764AED-8DF7-41BD-BE73-8814725D266D}" type="slidenum">
              <a:rPr lang="pl-PL" altLang="pl-PL" smtClean="0"/>
              <a:pPr/>
              <a:t>2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90575" y="790575"/>
          <a:ext cx="8267700" cy="569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8268510" imgH="5695197" progId="Word.Document.8">
                  <p:embed/>
                </p:oleObj>
              </mc:Choice>
              <mc:Fallback>
                <p:oleObj name="Document" r:id="rId4" imgW="8268510" imgH="56951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790575"/>
                        <a:ext cx="8267700" cy="569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39CAD2-B5F5-485D-B7EF-E8AB8E63C61F}" type="slidenum">
              <a:rPr lang="pl-PL" altLang="pl-PL" smtClean="0"/>
              <a:pPr/>
              <a:t>20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88975" y="668338"/>
          <a:ext cx="8248650" cy="591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8276069" imgH="5915849" progId="Word.Document.8">
                  <p:embed/>
                </p:oleObj>
              </mc:Choice>
              <mc:Fallback>
                <p:oleObj name="Document" r:id="rId4" imgW="8276069" imgH="59158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68338"/>
                        <a:ext cx="8248650" cy="591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E96C80-E105-4EF7-8144-91083EB894CA}" type="slidenum">
              <a:rPr lang="pl-PL" altLang="pl-PL" smtClean="0"/>
              <a:pPr/>
              <a:t>21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49275" y="438150"/>
          <a:ext cx="8021638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8044978" imgH="5543296" progId="Word.Document.8">
                  <p:embed/>
                </p:oleObj>
              </mc:Choice>
              <mc:Fallback>
                <p:oleObj name="Document" r:id="rId4" imgW="8044978" imgH="55432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38150"/>
                        <a:ext cx="8021638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78C04-F52B-46E7-A83D-BE22F747BD81}" type="slidenum">
              <a:rPr lang="pl-PL" altLang="pl-PL" smtClean="0"/>
              <a:pPr/>
              <a:t>22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84213" y="620713"/>
          <a:ext cx="8207375" cy="599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8359677" imgH="6152948" progId="Word.Document.8">
                  <p:embed/>
                </p:oleObj>
              </mc:Choice>
              <mc:Fallback>
                <p:oleObj name="Document" r:id="rId4" imgW="8359677" imgH="61529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8207375" cy="599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2DAA9-C610-4289-A572-70D9677BFBB1}" type="slidenum">
              <a:rPr lang="pl-PL" altLang="pl-PL" smtClean="0"/>
              <a:pPr/>
              <a:t>23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15963" y="731838"/>
          <a:ext cx="8259762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8331502" imgH="5857176" progId="Word.Document.8">
                  <p:embed/>
                </p:oleObj>
              </mc:Choice>
              <mc:Fallback>
                <p:oleObj name="Document" r:id="rId4" imgW="8331502" imgH="58571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731838"/>
                        <a:ext cx="8259762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C2BF24-BF34-47BF-8929-CC14B6DABEBD}" type="slidenum">
              <a:rPr lang="pl-PL" altLang="pl-PL" smtClean="0"/>
              <a:pPr/>
              <a:t>24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42950" y="792163"/>
          <a:ext cx="8132763" cy="568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8151885" imgH="5695197" progId="Word.Document.8">
                  <p:embed/>
                </p:oleObj>
              </mc:Choice>
              <mc:Fallback>
                <p:oleObj name="Document" r:id="rId4" imgW="8151885" imgH="56951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792163"/>
                        <a:ext cx="8132763" cy="568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BF4CB-7DFA-4EC8-8EC2-1A517EAEE464}" type="slidenum">
              <a:rPr lang="pl-PL" altLang="pl-PL" smtClean="0"/>
              <a:pPr/>
              <a:t>25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54050" y="469900"/>
          <a:ext cx="8245475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kument" r:id="rId4" imgW="8388697" imgH="6080105" progId="Word.Document.8">
                  <p:embed/>
                </p:oleObj>
              </mc:Choice>
              <mc:Fallback>
                <p:oleObj name="Dokument" r:id="rId4" imgW="8388697" imgH="60801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69900"/>
                        <a:ext cx="8245475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A3A47-5BDF-4057-AEDA-B9E23C2224F0}" type="slidenum">
              <a:rPr lang="pl-PL" altLang="pl-PL" smtClean="0"/>
              <a:pPr/>
              <a:t>26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04800" y="777875"/>
          <a:ext cx="8580438" cy="5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4" imgW="8733706" imgH="5895103" progId="Word.Document.8">
                  <p:embed/>
                </p:oleObj>
              </mc:Choice>
              <mc:Fallback>
                <p:oleObj name="Document" r:id="rId4" imgW="8733706" imgH="58951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77875"/>
                        <a:ext cx="8580438" cy="574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EB004-185F-4743-B9AF-00C1009426E2}" type="slidenum">
              <a:rPr lang="pl-PL" altLang="pl-PL" smtClean="0"/>
              <a:pPr/>
              <a:t>27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830263" y="709613"/>
          <a:ext cx="8147050" cy="569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kument" r:id="rId4" imgW="8147304" imgH="5696712" progId="Word.Document.8">
                  <p:embed/>
                </p:oleObj>
              </mc:Choice>
              <mc:Fallback>
                <p:oleObj name="Dokument" r:id="rId4" imgW="8147304" imgH="56967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709613"/>
                        <a:ext cx="8147050" cy="569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3302C-B2F9-4592-A978-9280ED3D447C}" type="slidenum">
              <a:rPr lang="pl-PL" altLang="pl-PL" smtClean="0"/>
              <a:pPr/>
              <a:t>28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09613" y="709613"/>
          <a:ext cx="8207375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kument" r:id="rId4" imgW="8211312" imgH="5876544" progId="Word.Document.8">
                  <p:embed/>
                </p:oleObj>
              </mc:Choice>
              <mc:Fallback>
                <p:oleObj name="Dokument" r:id="rId4" imgW="8211312" imgH="58765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709613"/>
                        <a:ext cx="8207375" cy="585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A316D-9493-4734-8D28-F90E24C4191C}" type="slidenum">
              <a:rPr lang="pl-PL" altLang="pl-PL" smtClean="0"/>
              <a:pPr/>
              <a:t>29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8975" y="830263"/>
          <a:ext cx="8389938" cy="583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8414651" imgH="5834859" progId="Word.Document.8">
                  <p:embed/>
                </p:oleObj>
              </mc:Choice>
              <mc:Fallback>
                <p:oleObj name="Document" r:id="rId4" imgW="8414651" imgH="58348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830263"/>
                        <a:ext cx="8389938" cy="583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47B11-CBD5-483F-BFB1-F31A327E5501}" type="slidenum">
              <a:rPr lang="pl-PL" altLang="pl-PL" smtClean="0"/>
              <a:pPr/>
              <a:t>3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55650" y="836613"/>
          <a:ext cx="8208963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4" imgW="8206958" imgH="5817581" progId="Word.Document.8">
                  <p:embed/>
                </p:oleObj>
              </mc:Choice>
              <mc:Fallback>
                <p:oleObj name="Document" r:id="rId4" imgW="8206958" imgH="58175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8208963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23C2AB-06B6-4A50-A347-866DB894FF5D}" type="slidenum">
              <a:rPr lang="pl-PL" altLang="pl-PL" smtClean="0"/>
              <a:pPr/>
              <a:t>30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54063" y="725488"/>
          <a:ext cx="7808912" cy="564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4" imgW="7897037" imgH="5752429" progId="Word.Document.8">
                  <p:embed/>
                </p:oleObj>
              </mc:Choice>
              <mc:Fallback>
                <p:oleObj name="Document" r:id="rId4" imgW="7897037" imgH="57524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725488"/>
                        <a:ext cx="7808912" cy="564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6655D-E72D-479D-AB3A-4C3459231789}" type="slidenum">
              <a:rPr lang="pl-PL" altLang="pl-PL" smtClean="0"/>
              <a:pPr/>
              <a:t>31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39750" y="620713"/>
          <a:ext cx="8229600" cy="583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4" imgW="8289119" imgH="5912413" progId="Word.Document.8">
                  <p:embed/>
                </p:oleObj>
              </mc:Choice>
              <mc:Fallback>
                <p:oleObj name="Document" r:id="rId4" imgW="8289119" imgH="59124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8229600" cy="583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DAF85-EE56-457B-A966-F562C4CE2DDE}" type="slidenum">
              <a:rPr lang="pl-PL" altLang="pl-PL" smtClean="0"/>
              <a:pPr/>
              <a:t>32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30213" y="592138"/>
          <a:ext cx="8466137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4" imgW="8617429" imgH="6138523" progId="Word.Document.8">
                  <p:embed/>
                </p:oleObj>
              </mc:Choice>
              <mc:Fallback>
                <p:oleObj name="Document" r:id="rId4" imgW="8617429" imgH="61385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92138"/>
                        <a:ext cx="8466137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44FEB-77A9-44C1-B9C6-C238D3B1270C}" type="slidenum">
              <a:rPr lang="pl-PL" altLang="pl-PL" smtClean="0"/>
              <a:pPr/>
              <a:t>33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84213" y="1700213"/>
          <a:ext cx="8088312" cy="39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kument" r:id="rId4" imgW="8097012" imgH="3924300" progId="Word.Document.8">
                  <p:embed/>
                </p:oleObj>
              </mc:Choice>
              <mc:Fallback>
                <p:oleObj name="Dokument" r:id="rId4" imgW="8097012" imgH="3924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8088312" cy="392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28062-6AF7-4F5C-96A6-37D84AEE0365}" type="slidenum">
              <a:rPr lang="pl-PL" altLang="pl-PL" smtClean="0"/>
              <a:pPr/>
              <a:t>34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28650" y="688975"/>
          <a:ext cx="8329613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4" imgW="8330782" imgH="5971282" progId="Word.Document.8">
                  <p:embed/>
                </p:oleObj>
              </mc:Choice>
              <mc:Fallback>
                <p:oleObj name="Document" r:id="rId4" imgW="8330782" imgH="5971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688975"/>
                        <a:ext cx="8329613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C4788-0BF3-43A4-B703-7F9F6C492495}" type="slidenum">
              <a:rPr lang="pl-PL" altLang="pl-PL" smtClean="0"/>
              <a:pPr/>
              <a:t>35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88975" y="839788"/>
          <a:ext cx="8304213" cy="591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4" imgW="8309278" imgH="5936214" progId="Word.Document.8">
                  <p:embed/>
                </p:oleObj>
              </mc:Choice>
              <mc:Fallback>
                <p:oleObj name="Document" r:id="rId4" imgW="8309278" imgH="59362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839788"/>
                        <a:ext cx="8304213" cy="5916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62581C-26D8-4927-ADDD-FD89546D382B}" type="slidenum">
              <a:rPr lang="pl-PL" altLang="pl-PL" smtClean="0"/>
              <a:pPr/>
              <a:t>36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69913" y="688975"/>
          <a:ext cx="8434387" cy="575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4" imgW="8590790" imgH="5877432" progId="Word.Document.8">
                  <p:embed/>
                </p:oleObj>
              </mc:Choice>
              <mc:Fallback>
                <p:oleObj name="Document" r:id="rId4" imgW="8590790" imgH="58774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88975"/>
                        <a:ext cx="8434387" cy="575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B9F18-54A3-4319-9151-9C769BBEE039}" type="slidenum">
              <a:rPr lang="pl-PL" altLang="pl-PL" smtClean="0"/>
              <a:pPr/>
              <a:t>37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25475" y="715963"/>
          <a:ext cx="83359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4" imgW="8410795" imgH="5696400" progId="Word.Document.8">
                  <p:embed/>
                </p:oleObj>
              </mc:Choice>
              <mc:Fallback>
                <p:oleObj name="Document" r:id="rId4" imgW="8410795" imgH="5696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715963"/>
                        <a:ext cx="8335963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89EA3D-0802-46FF-9FE6-0D2B1A11D41D}" type="slidenum">
              <a:rPr lang="pl-PL" altLang="pl-PL" smtClean="0"/>
              <a:pPr/>
              <a:t>38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30250" y="850900"/>
          <a:ext cx="7943850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7935192" imgH="5771507" progId="Word.Document.8">
                  <p:embed/>
                </p:oleObj>
              </mc:Choice>
              <mc:Fallback>
                <p:oleObj name="Document" r:id="rId4" imgW="7935192" imgH="57715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850900"/>
                        <a:ext cx="7943850" cy="577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05F55-ADA5-4004-90C5-2DE46A199AAE}" type="slidenum">
              <a:rPr lang="pl-PL" altLang="pl-PL" smtClean="0"/>
              <a:pPr/>
              <a:t>4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38150" y="523875"/>
          <a:ext cx="8497888" cy="608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4" imgW="8504640" imgH="6092226" progId="Word.Document.8">
                  <p:embed/>
                </p:oleObj>
              </mc:Choice>
              <mc:Fallback>
                <p:oleObj name="Document" r:id="rId4" imgW="8504640" imgH="60922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23875"/>
                        <a:ext cx="8497888" cy="608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3304D2-DD4D-4B5D-AA25-91E91FF82925}" type="slidenum">
              <a:rPr lang="pl-PL" altLang="pl-PL" smtClean="0"/>
              <a:pPr/>
              <a:t>5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2763" y="438150"/>
          <a:ext cx="8509000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4" imgW="8515079" imgH="6018796" progId="Word.Document.8">
                  <p:embed/>
                </p:oleObj>
              </mc:Choice>
              <mc:Fallback>
                <p:oleObj name="Document" r:id="rId4" imgW="8515079" imgH="60187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38150"/>
                        <a:ext cx="8509000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BA03F8-04CD-4EEE-B061-8F7A718BBBF9}" type="slidenum">
              <a:rPr lang="pl-PL" altLang="pl-PL" smtClean="0"/>
              <a:pPr/>
              <a:t>6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6413" y="769938"/>
          <a:ext cx="8694737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4" imgW="8688217" imgH="5771507" progId="Word.Document.8">
                  <p:embed/>
                </p:oleObj>
              </mc:Choice>
              <mc:Fallback>
                <p:oleObj name="Document" r:id="rId4" imgW="8688217" imgH="57715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769938"/>
                        <a:ext cx="8694737" cy="577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3303E-91A1-4680-BD18-A94531673F7A}" type="slidenum">
              <a:rPr lang="pl-PL" altLang="pl-PL" smtClean="0"/>
              <a:pPr/>
              <a:t>7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88975" y="749300"/>
          <a:ext cx="8167688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4" imgW="8167003" imgH="5838099" progId="Word.Document.8">
                  <p:embed/>
                </p:oleObj>
              </mc:Choice>
              <mc:Fallback>
                <p:oleObj name="Document" r:id="rId4" imgW="8167003" imgH="58380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749300"/>
                        <a:ext cx="8167688" cy="583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ADEDC-BD92-4836-B15E-723DD1BE2C2E}" type="slidenum">
              <a:rPr lang="pl-PL" altLang="pl-PL" smtClean="0"/>
              <a:pPr/>
              <a:t>8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09613" y="730250"/>
          <a:ext cx="8329612" cy="58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4" imgW="8327542" imgH="5866535" progId="Word.Document.8">
                  <p:embed/>
                </p:oleObj>
              </mc:Choice>
              <mc:Fallback>
                <p:oleObj name="Document" r:id="rId4" imgW="8327542" imgH="58665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730250"/>
                        <a:ext cx="8329612" cy="585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0D55D-4CB9-4E85-9F39-F1465CDCA112}" type="slidenum">
              <a:rPr lang="pl-PL" altLang="pl-PL" smtClean="0"/>
              <a:pPr/>
              <a:t>9</a:t>
            </a:fld>
            <a:endParaRPr lang="pl-PL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42</Words>
  <Application>Microsoft Office PowerPoint</Application>
  <PresentationFormat>Pokaz na ekranie (4:3)</PresentationFormat>
  <Paragraphs>39</Paragraphs>
  <Slides>38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2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Projekt domyślny</vt:lpstr>
      <vt:lpstr>1_PJWSTK1</vt:lpstr>
      <vt:lpstr>Document</vt:lpstr>
      <vt:lpstr>Dokument</vt:lpstr>
      <vt:lpstr>Statystyczna analiza danych  SAD-2019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tytułu slajdu</dc:title>
  <dc:creator>EF</dc:creator>
  <cp:lastModifiedBy>Jerzy Klamka</cp:lastModifiedBy>
  <cp:revision>63</cp:revision>
  <dcterms:created xsi:type="dcterms:W3CDTF">2003-04-23T13:21:05Z</dcterms:created>
  <dcterms:modified xsi:type="dcterms:W3CDTF">2019-10-25T20:00:37Z</dcterms:modified>
</cp:coreProperties>
</file>