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7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9" r:id="rId14"/>
    <p:sldId id="547" r:id="rId15"/>
    <p:sldId id="541" r:id="rId16"/>
    <p:sldId id="542" r:id="rId17"/>
    <p:sldId id="543" r:id="rId18"/>
    <p:sldId id="544" r:id="rId19"/>
    <p:sldId id="545" r:id="rId20"/>
    <p:sldId id="546" r:id="rId21"/>
    <p:sldId id="548" r:id="rId22"/>
    <p:sldId id="550" r:id="rId23"/>
    <p:sldId id="551" r:id="rId24"/>
    <p:sldId id="552" r:id="rId25"/>
    <p:sldId id="553" r:id="rId26"/>
    <p:sldId id="555" r:id="rId27"/>
    <p:sldId id="557" r:id="rId28"/>
    <p:sldId id="561" r:id="rId29"/>
    <p:sldId id="562" r:id="rId30"/>
    <p:sldId id="563" r:id="rId31"/>
    <p:sldId id="564" r:id="rId32"/>
    <p:sldId id="569" r:id="rId33"/>
    <p:sldId id="565" r:id="rId34"/>
    <p:sldId id="570" r:id="rId35"/>
    <p:sldId id="572" r:id="rId36"/>
    <p:sldId id="579" r:id="rId37"/>
    <p:sldId id="574" r:id="rId38"/>
    <p:sldId id="576" r:id="rId3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9" autoAdjust="0"/>
    <p:restoredTop sz="95140" autoAdjust="0"/>
  </p:normalViewPr>
  <p:slideViewPr>
    <p:cSldViewPr snapToGrid="0">
      <p:cViewPr varScale="1">
        <p:scale>
          <a:sx n="103" d="100"/>
          <a:sy n="103" d="100"/>
        </p:scale>
        <p:origin x="1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DFF8E5-13A7-4891-B185-AA4972779A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2303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FF8E5-13A7-4891-B185-AA4972779A75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11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C14A7-2896-4F0F-A330-CFBCAB7B3656}" type="slidenum">
              <a:rPr lang="pl-PL" smtClean="0"/>
              <a:pPr/>
              <a:t>22</a:t>
            </a:fld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F0111-04C1-4757-BC45-11AAF5C6542F}" type="slidenum">
              <a:rPr lang="pl-PL" smtClean="0"/>
              <a:pPr/>
              <a:t>34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756D-C2A3-4ED1-9F77-A910EFB276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629-D536-41E1-AF20-728266DFD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19ED-A13B-400E-BA3F-5C6225B0AB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3E36-7EA2-4951-A16A-BE83FBB8C0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BDBA-4649-41C4-8A61-E99FBDED7F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02A53-4D29-4ED4-8869-6470976F0BF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F801-3BA8-4EC5-A377-9784F5B1D3C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276C2-0641-4653-97A2-57A4E97CCE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9E8C-75F3-4BB4-9347-42D54895B92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D4E8-44E3-4627-A546-25471F6093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85C-F150-4C10-B5EA-D56723ED064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BD64D-F4FD-464F-A7EF-DC858777A9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6BB2-2B67-4BCE-BC2F-941763C2EC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9B1C072-7CE3-4A90-B65D-B98E2C9D51A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1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SAD-2019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Wykłady 10 i 11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374775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0BA51-2834-49BC-A3E7-CA3143EA9EE4}" type="slidenum">
              <a:rPr lang="pl-PL" smtClean="0"/>
              <a:pPr/>
              <a:t>10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7338" y="839788"/>
          <a:ext cx="8712200" cy="577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3" imgW="8845158" imgH="5873246" progId="Word.Document.8">
                  <p:embed/>
                </p:oleObj>
              </mc:Choice>
              <mc:Fallback>
                <p:oleObj name="Document" r:id="rId3" imgW="8845158" imgH="58732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39788"/>
                        <a:ext cx="8712200" cy="577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69213" cy="128905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04EAA5-1751-445A-8599-0A03ABC86DC5}" type="slidenum">
              <a:rPr lang="pl-PL" smtClean="0"/>
              <a:pPr/>
              <a:t>11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4638" y="1096963"/>
          <a:ext cx="8712200" cy="540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3" imgW="8842638" imgH="5608653" progId="Word.Document.8">
                  <p:embed/>
                </p:oleObj>
              </mc:Choice>
              <mc:Fallback>
                <p:oleObj name="Document" r:id="rId3" imgW="8842638" imgH="56086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096963"/>
                        <a:ext cx="8712200" cy="5404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42716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85E44F-2104-421D-9BA1-F55FEE2AD2C9}" type="slidenum">
              <a:rPr lang="pl-PL" smtClean="0"/>
              <a:pPr/>
              <a:t>12</a:t>
            </a:fld>
            <a:endParaRPr lang="pl-PL" smtClean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7956"/>
              </p:ext>
            </p:extLst>
          </p:nvPr>
        </p:nvGraphicFramePr>
        <p:xfrm>
          <a:off x="550863" y="1074738"/>
          <a:ext cx="8158162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kument" r:id="rId3" imgW="8717373" imgH="5338842" progId="Word.Document.12">
                  <p:embed/>
                </p:oleObj>
              </mc:Choice>
              <mc:Fallback>
                <p:oleObj name="Dokument" r:id="rId3" imgW="8717373" imgH="5338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3" y="1074738"/>
                        <a:ext cx="8158162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05713" cy="981075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r>
              <a:rPr lang="pl-PL" sz="2800" dirty="0" smtClean="0">
                <a:latin typeface="Arial" pitchFamily="34" charset="0"/>
                <a:cs typeface="Arial" pitchFamily="34" charset="0"/>
              </a:rPr>
              <a:t>rozkładów brzegowych (dane „sparowane”)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DACAC-2B02-4E3F-8FCE-8383FF108C89}" type="slidenum">
              <a:rPr lang="pl-PL" smtClean="0"/>
              <a:pPr/>
              <a:t>13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31800" y="1123950"/>
          <a:ext cx="8529638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3" imgW="8764515" imgH="5926165" progId="Word.Document.8">
                  <p:embed/>
                </p:oleObj>
              </mc:Choice>
              <mc:Fallback>
                <p:oleObj name="Document" r:id="rId3" imgW="8764515" imgH="59261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23950"/>
                        <a:ext cx="8529638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319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r>
              <a:rPr lang="pl-PL" dirty="0" smtClean="0">
                <a:latin typeface="Arial" pitchFamily="34" charset="0"/>
                <a:cs typeface="Arial" pitchFamily="34" charset="0"/>
              </a:rPr>
              <a:t>rozkładów brzegowych</a:t>
            </a:r>
            <a:endParaRPr lang="pl-PL" dirty="0"/>
          </a:p>
        </p:txBody>
      </p:sp>
      <p:sp>
        <p:nvSpPr>
          <p:cNvPr id="1331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54DA8-51BB-405A-B9C3-83A105080199}" type="slidenum">
              <a:rPr lang="pl-PL" smtClean="0"/>
              <a:pPr/>
              <a:t>14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85738" y="61913"/>
          <a:ext cx="8758237" cy="616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3" imgW="8764515" imgH="6807062" progId="Word.Document.8">
                  <p:embed/>
                </p:oleObj>
              </mc:Choice>
              <mc:Fallback>
                <p:oleObj name="Document" r:id="rId3" imgW="8764515" imgH="68070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61913"/>
                        <a:ext cx="8758237" cy="6160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6975" y="131763"/>
            <a:ext cx="7626350" cy="1016000"/>
          </a:xfrm>
        </p:spPr>
        <p:txBody>
          <a:bodyPr/>
          <a:lstStyle/>
          <a:p>
            <a:pPr>
              <a:defRPr/>
            </a:pPr>
            <a:r>
              <a:rPr lang="pl-PL" sz="2400" smtClean="0">
                <a:latin typeface="Arial" charset="0"/>
                <a:cs typeface="Arial" charset="0"/>
              </a:rPr>
              <a:t>Test o różnicy wartości średnich dla danych „sparowanych”</a:t>
            </a:r>
          </a:p>
        </p:txBody>
      </p:sp>
      <p:sp>
        <p:nvSpPr>
          <p:cNvPr id="1434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2A6056-FD75-4CEE-92AB-C5B330AED893}" type="slidenum">
              <a:rPr lang="pl-PL" smtClean="0"/>
              <a:pPr/>
              <a:t>15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45688" y="692150"/>
          <a:ext cx="8968175" cy="586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3" imgW="8551387" imgH="6362113" progId="Word.Document.8">
                  <p:embed/>
                </p:oleObj>
              </mc:Choice>
              <mc:Fallback>
                <p:oleObj name="Document" r:id="rId3" imgW="8551387" imgH="63621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88" y="692150"/>
                        <a:ext cx="8968175" cy="5864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1875" y="188913"/>
            <a:ext cx="7772400" cy="633412"/>
          </a:xfrm>
        </p:spPr>
        <p:txBody>
          <a:bodyPr/>
          <a:lstStyle/>
          <a:p>
            <a:pPr>
              <a:defRPr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Test o różnicy wartości średnich dla danych „sparowanych”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F3E3E-CCC7-41CC-8ED2-D3659E50C7CA}" type="slidenum">
              <a:rPr lang="pl-PL" smtClean="0"/>
              <a:pPr/>
              <a:t>16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60349" y="1033618"/>
          <a:ext cx="8331200" cy="554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3" imgW="8335379" imgH="6075201" progId="Word.Document.8">
                  <p:embed/>
                </p:oleObj>
              </mc:Choice>
              <mc:Fallback>
                <p:oleObj name="Document" r:id="rId3" imgW="8335379" imgH="60752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49" y="1033618"/>
                        <a:ext cx="8331200" cy="554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85075" cy="6334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 (wskaźnika struktury)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2AE348-DF53-4A70-AE5D-53403FD9E6A6}" type="slidenum">
              <a:rPr lang="pl-PL" smtClean="0"/>
              <a:pPr/>
              <a:t>17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2600" y="787400"/>
          <a:ext cx="8426450" cy="58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3" imgW="8534827" imgH="6206957" progId="Word.Document.8">
                  <p:embed/>
                </p:oleObj>
              </mc:Choice>
              <mc:Fallback>
                <p:oleObj name="Document" r:id="rId3" imgW="8534827" imgH="62069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787400"/>
                        <a:ext cx="8426450" cy="580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</a:t>
            </a:r>
            <a:endParaRPr lang="pl-PL" dirty="0"/>
          </a:p>
        </p:txBody>
      </p:sp>
      <p:sp>
        <p:nvSpPr>
          <p:cNvPr id="1741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E6CED-6300-4FEF-A0FD-E9126B6733B0}" type="slidenum">
              <a:rPr lang="pl-PL" smtClean="0"/>
              <a:pPr/>
              <a:t>18</a:t>
            </a:fld>
            <a:endParaRPr 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09588" y="601663"/>
          <a:ext cx="8439150" cy="595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3" imgW="8558947" imgH="6035602" progId="Word.Document.8">
                  <p:embed/>
                </p:oleObj>
              </mc:Choice>
              <mc:Fallback>
                <p:oleObj name="Document" r:id="rId3" imgW="8558947" imgH="60356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601663"/>
                        <a:ext cx="8439150" cy="595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843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08822-D4D7-4716-A147-B3AB40693D25}" type="slidenum">
              <a:rPr lang="pl-PL" smtClean="0"/>
              <a:pPr/>
              <a:t>19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01083" y="415925"/>
          <a:ext cx="8831805" cy="614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Document" r:id="rId3" imgW="8697192" imgH="6164119" progId="Word.Document.8">
                  <p:embed/>
                </p:oleObj>
              </mc:Choice>
              <mc:Fallback>
                <p:oleObj name="Document" r:id="rId3" imgW="8697192" imgH="61641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83" y="415925"/>
                        <a:ext cx="8831805" cy="6140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38275"/>
          </a:xfrm>
        </p:spPr>
        <p:txBody>
          <a:bodyPr/>
          <a:lstStyle/>
          <a:p>
            <a:pPr>
              <a:defRPr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BDFBC-93A9-4200-9947-B5A36E1BE453}" type="slidenum">
              <a:rPr lang="pl-PL" smtClean="0"/>
              <a:pPr/>
              <a:t>2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0038" y="1071563"/>
          <a:ext cx="8582025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9205156" imgH="6204541" progId="Word.Document.8">
                  <p:embed/>
                </p:oleObj>
              </mc:Choice>
              <mc:Fallback>
                <p:oleObj name="Document" r:id="rId3" imgW="9205156" imgH="62045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071563"/>
                        <a:ext cx="8582025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946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CF11C-D287-4E28-B58B-085224BDA826}" type="slidenum">
              <a:rPr lang="pl-PL" smtClean="0"/>
              <a:pPr/>
              <a:t>20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69913" y="606425"/>
          <a:ext cx="8372475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3" imgW="8382181" imgH="5615853" progId="Word.Document.8">
                  <p:embed/>
                </p:oleObj>
              </mc:Choice>
              <mc:Fallback>
                <p:oleObj name="Document" r:id="rId3" imgW="8382181" imgH="56158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06425"/>
                        <a:ext cx="8372475" cy="553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73963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810B3-0EC9-4DA5-B778-BC73EA930299}" type="slidenum">
              <a:rPr lang="pl-PL" smtClean="0"/>
              <a:pPr/>
              <a:t>21</a:t>
            </a:fld>
            <a:endParaRPr lang="pl-PL" smtClean="0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747713" y="1293813"/>
          <a:ext cx="827722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kument" r:id="rId3" imgW="8278137" imgH="5733570" progId="Word.Document.12">
                  <p:embed/>
                </p:oleObj>
              </mc:Choice>
              <mc:Fallback>
                <p:oleObj name="Dokument" r:id="rId3" imgW="8278137" imgH="5733570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293813"/>
                        <a:ext cx="8277225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150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E903C5-1758-4D5A-BF91-7A46779FD5F7}" type="slidenum">
              <a:rPr lang="pl-PL" smtClean="0"/>
              <a:pPr/>
              <a:t>22</a:t>
            </a:fld>
            <a:endParaRPr lang="pl-PL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01700" y="1408113"/>
          <a:ext cx="7908925" cy="475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kument" r:id="rId4" imgW="7924965" imgH="5202224" progId="Word.Document.12">
                  <p:embed/>
                </p:oleObj>
              </mc:Choice>
              <mc:Fallback>
                <p:oleObj name="Dokument" r:id="rId4" imgW="7924965" imgH="520222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08113"/>
                        <a:ext cx="7908925" cy="475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253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0FA3B5-849C-4153-907C-712AB5E1662C}" type="slidenum">
              <a:rPr lang="pl-PL" smtClean="0"/>
              <a:pPr/>
              <a:t>23</a:t>
            </a:fld>
            <a:endParaRPr lang="pl-PL" dirty="0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73049"/>
              </p:ext>
            </p:extLst>
          </p:nvPr>
        </p:nvGraphicFramePr>
        <p:xfrm>
          <a:off x="682625" y="1277938"/>
          <a:ext cx="7939088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kument" r:id="rId3" imgW="8154404" imgH="4923815" progId="Word.Document.12">
                  <p:embed/>
                </p:oleObj>
              </mc:Choice>
              <mc:Fallback>
                <p:oleObj name="Dokument" r:id="rId3" imgW="8154404" imgH="492381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277938"/>
                        <a:ext cx="7939088" cy="478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r>
              <a:rPr lang="pl-PL" sz="2800" dirty="0" smtClean="0"/>
              <a:t> </a:t>
            </a:r>
            <a:endParaRPr lang="pl-PL" sz="2800" dirty="0"/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C0FBB-8C6C-45C0-902D-462885E4C3F0}" type="slidenum">
              <a:rPr lang="pl-PL" smtClean="0"/>
              <a:pPr/>
              <a:t>24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42925" y="1371600"/>
          <a:ext cx="8107363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kument" r:id="rId3" imgW="8225575" imgH="4860953" progId="Word.Document.12">
                  <p:embed/>
                </p:oleObj>
              </mc:Choice>
              <mc:Fallback>
                <p:oleObj name="Dokument" r:id="rId3" imgW="8225575" imgH="4860953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371600"/>
                        <a:ext cx="8107363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77982-D7E2-4C24-BD22-1532AFF65818}" type="slidenum">
              <a:rPr lang="pl-PL" smtClean="0"/>
              <a:pPr/>
              <a:t>25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03275" y="1457325"/>
          <a:ext cx="7981950" cy="467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kument" r:id="rId3" imgW="8003807" imgH="4687797" progId="Word.Document.12">
                  <p:embed/>
                </p:oleObj>
              </mc:Choice>
              <mc:Fallback>
                <p:oleObj name="Dokument" r:id="rId3" imgW="8003807" imgH="468779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457325"/>
                        <a:ext cx="7981950" cy="467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560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C65A28-0297-4532-9BBD-C8BB8D501929}" type="slidenum">
              <a:rPr lang="pl-PL" smtClean="0"/>
              <a:pPr/>
              <a:t>26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5226" y="735979"/>
          <a:ext cx="8183562" cy="573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kument" r:id="rId3" imgW="8317379" imgH="5837247" progId="Word.Document.12">
                  <p:embed/>
                </p:oleObj>
              </mc:Choice>
              <mc:Fallback>
                <p:oleObj name="Dokument" r:id="rId3" imgW="8317379" imgH="583724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26" y="735979"/>
                        <a:ext cx="8183562" cy="5731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66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F65FA-6253-46B0-8E3B-B9FFAF39D2CF}" type="slidenum">
              <a:rPr lang="pl-PL" smtClean="0"/>
              <a:pPr/>
              <a:t>27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67991" y="1025913"/>
          <a:ext cx="8382310" cy="54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kument" r:id="rId3" imgW="8091291" imgH="5297261" progId="Word.Document.12">
                  <p:embed/>
                </p:oleObj>
              </mc:Choice>
              <mc:Fallback>
                <p:oleObj name="Dokument" r:id="rId3" imgW="8091291" imgH="529726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91" y="1025913"/>
                        <a:ext cx="8382310" cy="549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A6812-F455-4B05-9239-8E6EFCC79ABA}" type="slidenum">
              <a:rPr lang="pl-PL" smtClean="0"/>
              <a:pPr/>
              <a:t>28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00262"/>
              </p:ext>
            </p:extLst>
          </p:nvPr>
        </p:nvGraphicFramePr>
        <p:xfrm>
          <a:off x="546100" y="1176338"/>
          <a:ext cx="8502650" cy="636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kument" r:id="rId3" imgW="8316744" imgH="6233688" progId="Word.Document.12">
                  <p:embed/>
                </p:oleObj>
              </mc:Choice>
              <mc:Fallback>
                <p:oleObj name="Dokument" r:id="rId3" imgW="8316744" imgH="623368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176338"/>
                        <a:ext cx="8502650" cy="636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zgodności chi-kwadrat  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99BAD-BBC9-47EC-BCC9-92D3868121B0}" type="slidenum">
              <a:rPr lang="pl-PL" smtClean="0"/>
              <a:pPr/>
              <a:t>29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00979"/>
              </p:ext>
            </p:extLst>
          </p:nvPr>
        </p:nvGraphicFramePr>
        <p:xfrm>
          <a:off x="1001713" y="1363663"/>
          <a:ext cx="724217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kument" r:id="rId3" imgW="7557600" imgH="4873061" progId="Word.Document.12">
                  <p:embed/>
                </p:oleObj>
              </mc:Choice>
              <mc:Fallback>
                <p:oleObj name="Dokument" r:id="rId3" imgW="7557600" imgH="487306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363663"/>
                        <a:ext cx="7242175" cy="467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6338" y="136525"/>
            <a:ext cx="6840537" cy="1671638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E3F21D-6D4C-4A7E-91B7-80BF6AB91410}" type="slidenum">
              <a:rPr lang="pl-PL" smtClean="0"/>
              <a:pPr/>
              <a:t>3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22288" y="1214438"/>
          <a:ext cx="8412162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8538427" imgH="5476177" progId="Word.Document.8">
                  <p:embed/>
                </p:oleObj>
              </mc:Choice>
              <mc:Fallback>
                <p:oleObj name="Document" r:id="rId3" imgW="8538427" imgH="54761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214438"/>
                        <a:ext cx="8412162" cy="540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35BB8-271B-4F5A-9BD0-E8DD996F0CD5}" type="slidenum">
              <a:rPr lang="pl-PL" smtClean="0"/>
              <a:pPr/>
              <a:t>30</a:t>
            </a:fld>
            <a:endParaRPr 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65163" y="1398588"/>
          <a:ext cx="8062912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kument" r:id="rId3" imgW="8279937" imgH="5385099" progId="Word.Document.12">
                  <p:embed/>
                </p:oleObj>
              </mc:Choice>
              <mc:Fallback>
                <p:oleObj name="Dokument" r:id="rId3" imgW="8279937" imgH="5385099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398588"/>
                        <a:ext cx="8062912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375ADE-11F0-48E7-AD66-B56091675E5D}" type="slidenum">
              <a:rPr lang="pl-PL" smtClean="0"/>
              <a:pPr/>
              <a:t>31</a:t>
            </a:fld>
            <a:endParaRPr 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4400" y="1543050"/>
          <a:ext cx="7646988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kument" r:id="rId3" imgW="7770879" imgH="4576560" progId="Word.Document.12">
                  <p:embed/>
                </p:oleObj>
              </mc:Choice>
              <mc:Fallback>
                <p:oleObj name="Dokument" r:id="rId3" imgW="7770879" imgH="4576560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3050"/>
                        <a:ext cx="7646988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17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02D27-5B15-4893-83B2-85C6FCDCA524}" type="slidenum">
              <a:rPr lang="pl-PL" smtClean="0"/>
              <a:pPr/>
              <a:t>32</a:t>
            </a:fld>
            <a:endParaRPr lang="pl-PL" smtClean="0"/>
          </a:p>
        </p:txBody>
      </p:sp>
      <p:graphicFrame>
        <p:nvGraphicFramePr>
          <p:cNvPr id="31746" name="Object 1"/>
          <p:cNvGraphicFramePr>
            <a:graphicFrameLocks noChangeAspect="1"/>
          </p:cNvGraphicFramePr>
          <p:nvPr/>
        </p:nvGraphicFramePr>
        <p:xfrm>
          <a:off x="877888" y="1296988"/>
          <a:ext cx="7723187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okument" r:id="rId3" imgW="7743518" imgH="4860953" progId="Word.Document.12">
                  <p:embed/>
                </p:oleObj>
              </mc:Choice>
              <mc:Fallback>
                <p:oleObj name="Dokument" r:id="rId3" imgW="7743518" imgH="4860953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296988"/>
                        <a:ext cx="7723187" cy="484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F11DE-FBC9-472D-B11F-462D4433B480}" type="slidenum">
              <a:rPr lang="pl-PL" smtClean="0"/>
              <a:pPr/>
              <a:t>33</a:t>
            </a:fld>
            <a:endParaRPr lang="pl-PL" smtClean="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50705"/>
              </p:ext>
            </p:extLst>
          </p:nvPr>
        </p:nvGraphicFramePr>
        <p:xfrm>
          <a:off x="817563" y="1147763"/>
          <a:ext cx="7888287" cy="527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Document" r:id="rId3" imgW="8046978" imgH="5380275" progId="Word.Document.12">
                  <p:embed/>
                </p:oleObj>
              </mc:Choice>
              <mc:Fallback>
                <p:oleObj name="Document" r:id="rId3" imgW="8046978" imgH="538027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147763"/>
                        <a:ext cx="7888287" cy="527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65FC6A-82DB-4A2C-BEFE-E1604D5F8EEF}" type="slidenum">
              <a:rPr lang="pl-PL" smtClean="0"/>
              <a:pPr/>
              <a:t>34</a:t>
            </a:fld>
            <a:endParaRPr 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97555"/>
              </p:ext>
            </p:extLst>
          </p:nvPr>
        </p:nvGraphicFramePr>
        <p:xfrm>
          <a:off x="679450" y="936625"/>
          <a:ext cx="8464550" cy="558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kument" r:id="rId4" imgW="8701535" imgH="5529978" progId="Word.Document.12">
                  <p:embed/>
                </p:oleObj>
              </mc:Choice>
              <mc:Fallback>
                <p:oleObj name="Dokument" r:id="rId4" imgW="8701535" imgH="552997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936625"/>
                        <a:ext cx="8464550" cy="558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FF04E0-8036-4739-93DF-DFB380E6D678}" type="slidenum">
              <a:rPr lang="pl-PL" smtClean="0"/>
              <a:pPr/>
              <a:t>35</a:t>
            </a:fld>
            <a:endParaRPr 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23096"/>
              </p:ext>
            </p:extLst>
          </p:nvPr>
        </p:nvGraphicFramePr>
        <p:xfrm>
          <a:off x="542925" y="852488"/>
          <a:ext cx="8539163" cy="6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Dokument" r:id="rId3" imgW="8777125" imgH="6844531" progId="Word.Document.12">
                  <p:embed/>
                </p:oleObj>
              </mc:Choice>
              <mc:Fallback>
                <p:oleObj name="Dokument" r:id="rId3" imgW="8777125" imgH="684453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852488"/>
                        <a:ext cx="8539163" cy="666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niezależności cech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dirty="0"/>
                  <a:t>5.    Odstępstwo obserwowanych liczebności w klasach od wartości ich estymatorów przy założeniu, że hipoteza zerowa jest prawdziwa wyraża  statystyka chi-kwadrat: </a:t>
                </a:r>
              </a:p>
              <a:p>
                <a:pPr marL="0" indent="0">
                  <a:buNone/>
                </a:pPr>
                <a:r>
                  <a:rPr lang="pl-PL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/>
                            </a:rPr>
                            <m:t>𝑖</m:t>
                          </m:r>
                          <m:r>
                            <a:rPr lang="pl-PL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i="1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l-PL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l-PL" i="1"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l-PL" i="1">
                                                      <a:latin typeface="Cambria Math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l-PL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/>
                            </a:rPr>
                            <m:t>𝑖</m:t>
                          </m:r>
                          <m:r>
                            <a:rPr lang="pl-PL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i="1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l-PL" i="1">
                          <a:latin typeface="Cambria Math"/>
                        </a:rPr>
                        <m:t>−</m:t>
                      </m:r>
                      <m:r>
                        <a:rPr lang="pl-PL" i="1">
                          <a:latin typeface="Cambria Math"/>
                        </a:rPr>
                        <m:t>𝑛</m:t>
                      </m:r>
                      <m:r>
                        <a:rPr lang="pl-PL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 </a:t>
                </a:r>
              </a:p>
              <a:p>
                <a:pPr marL="0" indent="0" algn="ctr">
                  <a:buNone/>
                </a:pPr>
                <a:r>
                  <a:rPr lang="pl-PL" dirty="0"/>
                  <a:t>gdzie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pl-PL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𝑖</m:t>
                            </m:r>
                            <m:r>
                              <a:rPr lang="pl-PL" i="1">
                                <a:latin typeface="Cambria Math"/>
                              </a:rPr>
                              <m:t>∙</m:t>
                            </m:r>
                          </m:sub>
                        </m:sSub>
                        <m:r>
                          <a:rPr lang="pl-PL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∙</m:t>
                            </m:r>
                            <m:r>
                              <a:rPr lang="pl-PL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l-PL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l-PL" i="1">
                        <a:latin typeface="Cambria Math"/>
                      </a:rPr>
                      <m:t>.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983" r="-14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502A53-4D29-4ED4-8869-6470976F0BFF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78702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58674-3AD8-48F3-BA97-B1A995187917}" type="slidenum">
              <a:rPr lang="pl-PL" smtClean="0"/>
              <a:pPr/>
              <a:t>37</a:t>
            </a:fld>
            <a:endParaRPr 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72554"/>
              </p:ext>
            </p:extLst>
          </p:nvPr>
        </p:nvGraphicFramePr>
        <p:xfrm>
          <a:off x="868363" y="1143000"/>
          <a:ext cx="7818437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kument" r:id="rId3" imgW="8147205" imgH="5456547" progId="Word.Document.12">
                  <p:embed/>
                </p:oleObj>
              </mc:Choice>
              <mc:Fallback>
                <p:oleObj name="Dokument" r:id="rId3" imgW="8147205" imgH="545654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143000"/>
                        <a:ext cx="7818437" cy="522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F77D5-1F70-4FA1-9C26-3EB6C8CD8FB0}" type="slidenum">
              <a:rPr lang="pl-PL" smtClean="0"/>
              <a:pPr/>
              <a:t>38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9150" y="855663"/>
          <a:ext cx="7993063" cy="573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kument" r:id="rId3" imgW="7639474" imgH="5480856" progId="Word.Document.12">
                  <p:embed/>
                </p:oleObj>
              </mc:Choice>
              <mc:Fallback>
                <p:oleObj name="Dokument" r:id="rId3" imgW="7639474" imgH="5480856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855663"/>
                        <a:ext cx="7993063" cy="573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2149475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BAEBF-2CB1-4429-9F50-B32D0299BC70}" type="slidenum">
              <a:rPr lang="pl-PL" smtClean="0"/>
              <a:pPr/>
              <a:t>4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1975" y="1516063"/>
          <a:ext cx="8189913" cy="524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3" imgW="8424303" imgH="5397339" progId="Word.Document.8">
                  <p:embed/>
                </p:oleObj>
              </mc:Choice>
              <mc:Fallback>
                <p:oleObj name="Document" r:id="rId3" imgW="8424303" imgH="53973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516063"/>
                        <a:ext cx="8189913" cy="524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5891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131D91-B317-42B9-B39F-7A283C07F8D5}" type="slidenum">
              <a:rPr lang="pl-PL" smtClean="0"/>
              <a:pPr/>
              <a:t>5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063" y="992188"/>
          <a:ext cx="8439150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3" imgW="8562187" imgH="6561188" progId="Word.Document.8">
                  <p:embed/>
                </p:oleObj>
              </mc:Choice>
              <mc:Fallback>
                <p:oleObj name="Document" r:id="rId3" imgW="8562187" imgH="65611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992188"/>
                        <a:ext cx="8439150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2080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9202E-5377-4EF0-80DE-2434789C3DD9}" type="slidenum">
              <a:rPr lang="pl-PL" smtClean="0"/>
              <a:pPr/>
              <a:t>6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4988" y="1071563"/>
          <a:ext cx="82169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3" imgW="8322779" imgH="6177798" progId="Word.Document.8">
                  <p:embed/>
                </p:oleObj>
              </mc:Choice>
              <mc:Fallback>
                <p:oleObj name="Document" r:id="rId3" imgW="8322779" imgH="61777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71563"/>
                        <a:ext cx="82169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4263" y="188913"/>
            <a:ext cx="7623175" cy="1277937"/>
          </a:xfrm>
        </p:spPr>
        <p:txBody>
          <a:bodyPr/>
          <a:lstStyle/>
          <a:p>
            <a:pPr>
              <a:defRPr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smtClean="0"/>
              <a:t> 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7F103-D02F-4EF3-81E4-505F5EE3ACB7}" type="slidenum">
              <a:rPr lang="pl-PL" smtClean="0"/>
              <a:pPr/>
              <a:t>7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7513" y="1123950"/>
          <a:ext cx="8609012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3" imgW="8852718" imgH="5830767" progId="Word.Document.8">
                  <p:embed/>
                </p:oleObj>
              </mc:Choice>
              <mc:Fallback>
                <p:oleObj name="Document" r:id="rId3" imgW="8852718" imgH="58307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123950"/>
                        <a:ext cx="8609012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D53DA8-35E8-4C8E-90D3-103B5EE0B495}" type="slidenum">
              <a:rPr lang="pl-PL" smtClean="0"/>
              <a:pPr/>
              <a:t>8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2113" y="-169863"/>
          <a:ext cx="8647112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3" imgW="8759475" imgH="6878340" progId="Word.Document.8">
                  <p:embed/>
                </p:oleObj>
              </mc:Choice>
              <mc:Fallback>
                <p:oleObj name="Document" r:id="rId3" imgW="8759475" imgH="68783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-169863"/>
                        <a:ext cx="8647112" cy="679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3625" y="188913"/>
            <a:ext cx="7643813" cy="1182687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EC8E08-3F26-4A81-9388-1EB28785CD15}" type="slidenum">
              <a:rPr lang="pl-PL" smtClean="0"/>
              <a:pPr/>
              <a:t>9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87338" y="809625"/>
          <a:ext cx="87122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3" imgW="8845158" imgH="5873246" progId="Word.Document.8">
                  <p:embed/>
                </p:oleObj>
              </mc:Choice>
              <mc:Fallback>
                <p:oleObj name="Document" r:id="rId3" imgW="8845158" imgH="58732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09625"/>
                        <a:ext cx="87122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270</Words>
  <Application>Microsoft Office PowerPoint</Application>
  <PresentationFormat>On-screen Show (4:3)</PresentationFormat>
  <Paragraphs>83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Cambria Math</vt:lpstr>
      <vt:lpstr>Verdana</vt:lpstr>
      <vt:lpstr>PJWSTK1</vt:lpstr>
      <vt:lpstr>Document</vt:lpstr>
      <vt:lpstr>Dokument</vt:lpstr>
      <vt:lpstr>Microsoft Word Document</vt:lpstr>
      <vt:lpstr>Statystyczna analiza danych  SAD-2019</vt:lpstr>
      <vt:lpstr> 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  Test o różnicy wartości średnich dwóch  rozkładów normalnych  (nieznane równe wariancje)   </vt:lpstr>
      <vt:lpstr>PowerPoint Presentation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 rozkładów brzegowych (dane „sparowane”) </vt:lpstr>
      <vt:lpstr>Test o różnicy wartości średnich  rozkładów brzegowych</vt:lpstr>
      <vt:lpstr>Test o różnicy wartości średnich dla danych „sparowanych”</vt:lpstr>
      <vt:lpstr>Test o różnicy wartości średnich dla danych „sparowanych”</vt:lpstr>
      <vt:lpstr>Test dla proporcji (wskaźnika struktury)</vt:lpstr>
      <vt:lpstr>Test dla proporcji</vt:lpstr>
      <vt:lpstr>Test dla proporcji </vt:lpstr>
      <vt:lpstr>Test dla proporcji </vt:lpstr>
      <vt:lpstr>Test o różnicy proporcji  dwóch populacji</vt:lpstr>
      <vt:lpstr>Test o różnicy proporcji  dwóch populacji</vt:lpstr>
      <vt:lpstr>Test o różnicy proporcji  dwóch populacji</vt:lpstr>
      <vt:lpstr> Test o różnicy proporcji  dwóch populacji </vt:lpstr>
      <vt:lpstr>Test o różnicy proporcji  dwóch populacji</vt:lpstr>
      <vt:lpstr>Test zgodności chi-kwadrat</vt:lpstr>
      <vt:lpstr>Test zgodności chi-kwadrat</vt:lpstr>
      <vt:lpstr>Test zgodności chi-kwadrat </vt:lpstr>
      <vt:lpstr>Test zgodności chi-kwadrat  </vt:lpstr>
      <vt:lpstr>Test zgodności chi-kwadrat </vt:lpstr>
      <vt:lpstr>Test zgodności chi-kwadrat </vt:lpstr>
      <vt:lpstr>Test niezależności cech </vt:lpstr>
      <vt:lpstr>Test niezależności cech </vt:lpstr>
      <vt:lpstr>Test niezależności cech </vt:lpstr>
      <vt:lpstr>Test niezależności cech </vt:lpstr>
      <vt:lpstr>Test niezależności cech</vt:lpstr>
      <vt:lpstr>Test niezależności cech </vt:lpstr>
      <vt:lpstr>Test niezależności cech </vt:lpstr>
    </vt:vector>
  </TitlesOfParts>
  <Company>yyy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Elzbieta Ferenstein</cp:lastModifiedBy>
  <cp:revision>231</cp:revision>
  <dcterms:created xsi:type="dcterms:W3CDTF">2009-09-24T13:26:04Z</dcterms:created>
  <dcterms:modified xsi:type="dcterms:W3CDTF">2020-01-13T14:28:17Z</dcterms:modified>
</cp:coreProperties>
</file>