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7" r:id="rId2"/>
    <p:sldId id="258" r:id="rId3"/>
    <p:sldId id="260" r:id="rId4"/>
    <p:sldId id="295" r:id="rId5"/>
    <p:sldId id="261" r:id="rId6"/>
    <p:sldId id="263" r:id="rId7"/>
    <p:sldId id="264" r:id="rId8"/>
    <p:sldId id="297" r:id="rId9"/>
    <p:sldId id="266" r:id="rId10"/>
    <p:sldId id="298" r:id="rId11"/>
    <p:sldId id="299" r:id="rId12"/>
    <p:sldId id="268" r:id="rId13"/>
    <p:sldId id="270" r:id="rId14"/>
    <p:sldId id="302" r:id="rId15"/>
    <p:sldId id="271" r:id="rId16"/>
    <p:sldId id="272" r:id="rId17"/>
    <p:sldId id="273" r:id="rId18"/>
    <p:sldId id="30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4" autoAdjust="0"/>
    <p:restoredTop sz="94660"/>
  </p:normalViewPr>
  <p:slideViewPr>
    <p:cSldViewPr snapToGrid="0">
      <p:cViewPr>
        <p:scale>
          <a:sx n="100" d="100"/>
          <a:sy n="100" d="100"/>
        </p:scale>
        <p:origin x="-84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48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49E932-7700-49D6-B050-817B83BFAD8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349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19641516"/>
      </p:ext>
    </p:extLst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8E1F4-A0E4-40E4-97EF-B00D473D878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6866531"/>
      </p:ext>
    </p:extLst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107D3-3C49-47FF-B002-AD8160374AF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000376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E9BE9-E72F-4BCD-AEF2-AD47672BFE3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0963255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14A36-D614-4DBE-87D3-A8DB8A4E01C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60284"/>
      </p:ext>
    </p:extLst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BFABE-A832-4838-BEF7-66DEA6882C2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6434376"/>
      </p:ext>
    </p:extLst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8C9EB-472C-4D00-9406-B63C71DE98D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0152643"/>
      </p:ext>
    </p:extLst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43796-676E-40C4-8BBB-77B99F58DA5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6687191"/>
      </p:ext>
    </p:extLst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062EB-3BE2-4979-AB39-844D1449EF1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846696"/>
      </p:ext>
    </p:extLst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15E3B-6A56-40E2-A422-6FF6C217549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7310581"/>
      </p:ext>
    </p:extLst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22C89-D5B1-4FCB-9E5E-6CA28D9BB6C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2994008"/>
      </p:ext>
    </p:extLst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9CE5CD7D-4015-4B88-AB2F-54F3D60ABE8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png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png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png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png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png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png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png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png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png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png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.png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.png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.png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.png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.png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7112000" cy="1296988"/>
          </a:xfrm>
        </p:spPr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</a:t>
            </a:r>
            <a:br>
              <a:rPr lang="pl-PL" dirty="0" smtClean="0"/>
            </a:br>
            <a:r>
              <a:rPr lang="pl-PL" dirty="0" smtClean="0"/>
              <a:t>SAD-2019/2020 </a:t>
            </a:r>
            <a:endParaRPr lang="pl-PL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Wykład 12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276350" y="1333500"/>
          <a:ext cx="7212013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kument" r:id="rId3" imgW="9129225" imgH="5927381" progId="Word.Document.8">
                  <p:embed/>
                </p:oleObj>
              </mc:Choice>
              <mc:Fallback>
                <p:oleObj name="Dokument" r:id="rId3" imgW="9129225" imgH="59273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333500"/>
                        <a:ext cx="7212013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674813" y="25400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12292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EC3C8-A68E-42B1-8E28-4A85E5BEEB5D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01675" y="1562100"/>
          <a:ext cx="7827963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kument" r:id="rId3" imgW="9489580" imgH="5134497" progId="Word.Document.8">
                  <p:embed/>
                </p:oleObj>
              </mc:Choice>
              <mc:Fallback>
                <p:oleObj name="Dokument" r:id="rId3" imgW="9489580" imgH="51344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562100"/>
                        <a:ext cx="7827963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674813" y="25400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13316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2018AD-3A08-4D30-BD61-CA2B6A679190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63625" y="1287463"/>
          <a:ext cx="7707313" cy="507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kument" r:id="rId3" imgW="9572101" imgH="6316806" progId="Word.Document.8">
                  <p:embed/>
                </p:oleObj>
              </mc:Choice>
              <mc:Fallback>
                <p:oleObj name="Dokument" r:id="rId3" imgW="9572101" imgH="63168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287463"/>
                        <a:ext cx="7707313" cy="507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74813" y="25400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14340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E30B5F-2A62-4428-8B8F-62707CAE4E95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152525" y="1343025"/>
          <a:ext cx="742950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3" imgW="7575714" imgH="5018695" progId="Word.Document.8">
                  <p:embed/>
                </p:oleObj>
              </mc:Choice>
              <mc:Fallback>
                <p:oleObj name="Document" r:id="rId3" imgW="7575714" imgH="501869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343025"/>
                        <a:ext cx="7429500" cy="491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674813" y="25400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15364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3299ED-2097-4EC7-B2CB-5D4AFB8F023F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1152525" y="2192338"/>
          <a:ext cx="6864350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Wykres" r:id="rId3" imgW="10610850" imgH="6076899" progId="Excel.Chart.8">
                  <p:embed/>
                </p:oleObj>
              </mc:Choice>
              <mc:Fallback>
                <p:oleObj name="Wykres" r:id="rId3" imgW="10610850" imgH="6076899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192338"/>
                        <a:ext cx="6864350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847725" y="1554163"/>
            <a:ext cx="738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l-PL" altLang="pl-PL">
                <a:latin typeface="Arial" charset="0"/>
              </a:rPr>
              <a:t>Wykres rozproszenia oraz empiryczna prosta regresji </a:t>
            </a:r>
          </a:p>
        </p:txBody>
      </p:sp>
      <p:sp>
        <p:nvSpPr>
          <p:cNvPr id="61440" name="Text Box 1024"/>
          <p:cNvSpPr txBox="1">
            <a:spLocks noGrp="1" noChangeArrowheads="1"/>
          </p:cNvSpPr>
          <p:nvPr>
            <p:ph type="title"/>
          </p:nvPr>
        </p:nvSpPr>
        <p:spPr>
          <a:xfrm>
            <a:off x="1243013" y="200025"/>
            <a:ext cx="6840537" cy="63341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pl-PL" smtClean="0"/>
              <a:t>Regresja prostoliniowa </a:t>
            </a:r>
          </a:p>
        </p:txBody>
      </p:sp>
      <p:sp>
        <p:nvSpPr>
          <p:cNvPr id="16389" name="Symbol zastępczy numeru slajdu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1DF2D5-9E48-4C11-B32B-656576452EF1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23900" y="1268413"/>
          <a:ext cx="7854950" cy="510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kument" r:id="rId3" imgW="7941136" imgH="5165449" progId="Word.Document.8">
                  <p:embed/>
                </p:oleObj>
              </mc:Choice>
              <mc:Fallback>
                <p:oleObj name="Dokument" r:id="rId3" imgW="7941136" imgH="51654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268413"/>
                        <a:ext cx="7854950" cy="510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17412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466785-A1BB-4C19-92DD-3C8AD450AF8F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65175" y="1193800"/>
          <a:ext cx="7921625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kument" r:id="rId3" imgW="8370319" imgH="5426025" progId="Word.Document.8">
                  <p:embed/>
                </p:oleObj>
              </mc:Choice>
              <mc:Fallback>
                <p:oleObj name="Dokument" r:id="rId3" imgW="8370319" imgH="54260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193800"/>
                        <a:ext cx="7921625" cy="516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18436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F3D161-A6DE-41E2-BC6C-6D043F3C0EED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268413" y="1624013"/>
          <a:ext cx="7045325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kument" r:id="rId3" imgW="8288878" imgH="5041999" progId="Word.Document.8">
                  <p:embed/>
                </p:oleObj>
              </mc:Choice>
              <mc:Fallback>
                <p:oleObj name="Dokument" r:id="rId3" imgW="8288878" imgH="504199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624013"/>
                        <a:ext cx="7045325" cy="429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6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19460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151935-6658-44AD-9AE1-3B01724A766B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895350" y="1849438"/>
          <a:ext cx="7529513" cy="401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kument" r:id="rId3" imgW="8980399" imgH="4764148" progId="Word.Document.8">
                  <p:embed/>
                </p:oleObj>
              </mc:Choice>
              <mc:Fallback>
                <p:oleObj name="Dokument" r:id="rId3" imgW="8980399" imgH="47641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849438"/>
                        <a:ext cx="7529513" cy="401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20484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01D627-0196-49ED-8551-2828B2819FE7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47688" y="1035050"/>
          <a:ext cx="8358187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kument" r:id="rId3" imgW="8995534" imgH="5717913" progId="Word.Document.8">
                  <p:embed/>
                </p:oleObj>
              </mc:Choice>
              <mc:Fallback>
                <p:oleObj name="Dokument" r:id="rId3" imgW="8995534" imgH="57179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035050"/>
                        <a:ext cx="8358187" cy="531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21508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1FF7E7-726F-438E-8CBF-57BF9CDD0812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7488" y="3389313"/>
            <a:ext cx="6335712" cy="1296987"/>
          </a:xfrm>
        </p:spPr>
        <p:txBody>
          <a:bodyPr/>
          <a:lstStyle/>
          <a:p>
            <a:pPr eaLnBrk="1" hangingPunct="1">
              <a:defRPr/>
            </a:pPr>
            <a:r>
              <a:rPr lang="pl-PL" sz="2800" smtClean="0"/>
              <a:t>Analiza zależności dwóch zmiennych</a:t>
            </a:r>
            <a:br>
              <a:rPr lang="pl-PL" sz="2800" smtClean="0"/>
            </a:br>
            <a:endParaRPr lang="pl-PL" sz="2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445125"/>
            <a:ext cx="6335713" cy="43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l-PL" altLang="pl-PL" sz="2000" smtClean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811213" y="1073150"/>
          <a:ext cx="7697787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kument" r:id="rId3" imgW="8373201" imgH="5891030" progId="Word.Document.8">
                  <p:embed/>
                </p:oleObj>
              </mc:Choice>
              <mc:Fallback>
                <p:oleObj name="Dokument" r:id="rId3" imgW="8373201" imgH="58910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073150"/>
                        <a:ext cx="7697787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22532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72637D-B996-4B99-B710-4E844A550A40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38175" y="1171575"/>
          <a:ext cx="7915275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3" imgW="8996363" imgH="5650412" progId="Word.Document.8">
                  <p:embed/>
                </p:oleObj>
              </mc:Choice>
              <mc:Fallback>
                <p:oleObj name="Document" r:id="rId3" imgW="8996363" imgH="56504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171575"/>
                        <a:ext cx="7915275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23556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AAB85B6-851B-4141-A7EB-1D6E014F3B6F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38175" y="1238250"/>
          <a:ext cx="7705725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3" imgW="8474344" imgH="5206904" progId="Word.Document.8">
                  <p:embed/>
                </p:oleObj>
              </mc:Choice>
              <mc:Fallback>
                <p:oleObj name="Document" r:id="rId3" imgW="8474344" imgH="52069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238250"/>
                        <a:ext cx="7705725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24580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5D8A91-6970-457C-8267-CCF3F98A487B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863600" y="1362075"/>
          <a:ext cx="7473950" cy="502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kument" r:id="rId3" imgW="8392300" imgH="5641972" progId="Word.Document.8">
                  <p:embed/>
                </p:oleObj>
              </mc:Choice>
              <mc:Fallback>
                <p:oleObj name="Dokument" r:id="rId3" imgW="8392300" imgH="56419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362075"/>
                        <a:ext cx="7473950" cy="502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25604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920763-2C41-477C-B37D-7F6BEA11E71C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35050" y="1287463"/>
          <a:ext cx="6597650" cy="512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kument" r:id="rId3" imgW="7179707" imgH="5571069" progId="Word.Document.8">
                  <p:embed/>
                </p:oleObj>
              </mc:Choice>
              <mc:Fallback>
                <p:oleObj name="Dokument" r:id="rId3" imgW="7179707" imgH="55710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287463"/>
                        <a:ext cx="6597650" cy="512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26628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8EF310-067A-4DF9-928A-5A596EF4D527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671513" y="1566863"/>
          <a:ext cx="7791450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kument" r:id="rId3" imgW="8212483" imgH="4584192" progId="Word.Document.8">
                  <p:embed/>
                </p:oleObj>
              </mc:Choice>
              <mc:Fallback>
                <p:oleObj name="Dokument" r:id="rId3" imgW="8212483" imgH="45841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566863"/>
                        <a:ext cx="7791450" cy="434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27652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D372FC-C5EA-4079-AF61-697BAC886888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082675" y="1511300"/>
          <a:ext cx="7296150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kument" r:id="rId3" imgW="7807805" imgH="5065754" progId="Word.Document.8">
                  <p:embed/>
                </p:oleObj>
              </mc:Choice>
              <mc:Fallback>
                <p:oleObj name="Dokument" r:id="rId3" imgW="7807805" imgH="50657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511300"/>
                        <a:ext cx="7296150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28676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E878E4-2142-4791-B1BE-A26F21962101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231900" y="1624013"/>
          <a:ext cx="6754813" cy="445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kument" r:id="rId3" imgW="7676636" imgH="5062514" progId="Word.Document.8">
                  <p:embed/>
                </p:oleObj>
              </mc:Choice>
              <mc:Fallback>
                <p:oleObj name="Dokument" r:id="rId3" imgW="7676636" imgH="50625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624013"/>
                        <a:ext cx="6754813" cy="445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29700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A06A45-59F8-4C42-B0E6-CBE3925727B1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058863" y="1455738"/>
          <a:ext cx="7512050" cy="484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Dokument" r:id="rId3" imgW="7905461" imgH="5098865" progId="Word.Document.8">
                  <p:embed/>
                </p:oleObj>
              </mc:Choice>
              <mc:Fallback>
                <p:oleObj name="Dokument" r:id="rId3" imgW="7905461" imgH="50988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455738"/>
                        <a:ext cx="7512050" cy="484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30724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6AA9E4-C071-4FCC-8877-1AAA12890280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092200" y="1400175"/>
          <a:ext cx="7305675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kument" r:id="rId3" imgW="7777175" imgH="4754790" progId="Word.Document.8">
                  <p:embed/>
                </p:oleObj>
              </mc:Choice>
              <mc:Fallback>
                <p:oleObj name="Dokument" r:id="rId3" imgW="7777175" imgH="47547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400175"/>
                        <a:ext cx="7305675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31748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C2475E-DA8D-43EC-A183-E67563F36D57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96900" y="998538"/>
          <a:ext cx="8174038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kument" r:id="rId3" imgW="9080938" imgH="6090061" progId="Word.Document.8">
                  <p:embed/>
                </p:oleObj>
              </mc:Choice>
              <mc:Fallback>
                <p:oleObj name="Dokument" r:id="rId3" imgW="9080938" imgH="609006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998538"/>
                        <a:ext cx="8174038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74813" y="254000"/>
            <a:ext cx="667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Współczynnik korelacji próbkowej</a:t>
            </a:r>
            <a:r>
              <a:rPr lang="pl-PL"/>
              <a:t> </a:t>
            </a:r>
          </a:p>
        </p:txBody>
      </p:sp>
      <p:sp>
        <p:nvSpPr>
          <p:cNvPr id="5124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C0EDAA-087D-4DDB-94B4-70463002002D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830263" y="1400175"/>
          <a:ext cx="7586662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kument" r:id="rId3" imgW="9123460" imgH="5712874" progId="Word.Document.8">
                  <p:embed/>
                </p:oleObj>
              </mc:Choice>
              <mc:Fallback>
                <p:oleObj name="Dokument" r:id="rId3" imgW="9123460" imgH="57128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400175"/>
                        <a:ext cx="7586662" cy="474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32772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A7D817-1E68-4888-B515-02AAB608261F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90575" y="1971675"/>
          <a:ext cx="7686675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kument" r:id="rId3" imgW="8279869" imgH="3562763" progId="Word.Document.8">
                  <p:embed/>
                </p:oleObj>
              </mc:Choice>
              <mc:Fallback>
                <p:oleObj name="Dokument" r:id="rId3" imgW="8279869" imgH="35627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971675"/>
                        <a:ext cx="7686675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" name="Text Box 0"/>
          <p:cNvSpPr txBox="1">
            <a:spLocks noChangeArrowheads="1"/>
          </p:cNvSpPr>
          <p:nvPr/>
        </p:nvSpPr>
        <p:spPr bwMode="auto">
          <a:xfrm>
            <a:off x="1581150" y="27305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33796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2D0B42-AE01-4188-9828-5B283F7C6906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703263" y="1792288"/>
          <a:ext cx="8005762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kument" r:id="rId3" imgW="9361294" imgH="4499253" progId="Word.Document.8">
                  <p:embed/>
                </p:oleObj>
              </mc:Choice>
              <mc:Fallback>
                <p:oleObj name="Dokument" r:id="rId3" imgW="9361294" imgH="44992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792288"/>
                        <a:ext cx="8005762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674813" y="254000"/>
            <a:ext cx="667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Współczynnik korelacji z próby</a:t>
            </a:r>
            <a:endParaRPr lang="pl-PL"/>
          </a:p>
        </p:txBody>
      </p:sp>
      <p:sp>
        <p:nvSpPr>
          <p:cNvPr id="6148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41E469-967D-43F6-ABED-7864459776AC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752475" y="1176338"/>
          <a:ext cx="7631113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kument" r:id="rId3" imgW="8203114" imgH="5560992" progId="Word.Document.8">
                  <p:embed/>
                </p:oleObj>
              </mc:Choice>
              <mc:Fallback>
                <p:oleObj name="Dokument" r:id="rId3" imgW="8203114" imgH="55609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176338"/>
                        <a:ext cx="7631113" cy="516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674813" y="254000"/>
            <a:ext cx="667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Współczynnik korelacji próbkowej</a:t>
            </a:r>
            <a:r>
              <a:rPr lang="pl-PL"/>
              <a:t> </a:t>
            </a:r>
          </a:p>
        </p:txBody>
      </p:sp>
      <p:sp>
        <p:nvSpPr>
          <p:cNvPr id="7172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246291-3903-4E68-A491-D0D09D3145B7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44513" y="1212850"/>
          <a:ext cx="8313737" cy="520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kument" r:id="rId3" imgW="8858239" imgH="5537237" progId="Word.Document.8">
                  <p:embed/>
                </p:oleObj>
              </mc:Choice>
              <mc:Fallback>
                <p:oleObj name="Dokument" r:id="rId3" imgW="8858239" imgH="55372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212850"/>
                        <a:ext cx="8313737" cy="520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674813" y="25400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8196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95751B-1709-4731-BD9D-F18735F5715D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90563" y="1576388"/>
          <a:ext cx="8453437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kument" r:id="rId3" imgW="9017155" imgH="4691086" progId="Word.Document.8">
                  <p:embed/>
                </p:oleObj>
              </mc:Choice>
              <mc:Fallback>
                <p:oleObj name="Dokument" r:id="rId3" imgW="9017155" imgH="469108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576388"/>
                        <a:ext cx="8453437" cy="441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74813" y="25400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9220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FF7842-541D-488C-89A6-3874DF4D492D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854075" y="1035050"/>
          <a:ext cx="7967663" cy="502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kument" r:id="rId3" imgW="8755898" imgH="5527520" progId="Word.Document.8">
                  <p:embed/>
                </p:oleObj>
              </mc:Choice>
              <mc:Fallback>
                <p:oleObj name="Dokument" r:id="rId3" imgW="8755898" imgH="55275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035050"/>
                        <a:ext cx="7967663" cy="502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674813" y="25400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10244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8C0C09-B635-4585-927E-B11D1BA60B18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20713" y="1585913"/>
          <a:ext cx="80803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kument" r:id="rId3" imgW="9275890" imgH="5148173" progId="Word.Document.8">
                  <p:embed/>
                </p:oleObj>
              </mc:Choice>
              <mc:Fallback>
                <p:oleObj name="Dokument" r:id="rId3" imgW="9275890" imgH="514817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585913"/>
                        <a:ext cx="8080375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674813" y="254000"/>
            <a:ext cx="667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Regresja prostoliniowa</a:t>
            </a:r>
            <a:r>
              <a:rPr lang="pl-PL"/>
              <a:t> </a:t>
            </a:r>
          </a:p>
        </p:txBody>
      </p:sp>
      <p:sp>
        <p:nvSpPr>
          <p:cNvPr id="11268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285E92-5FA5-4A95-88C5-B61C09B3B3CB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pl-PL" altLang="pl-PL" sz="1000" smtClean="0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106</Words>
  <Application>Microsoft Office PowerPoint</Application>
  <PresentationFormat>Pokaz na ekranie (4:3)</PresentationFormat>
  <Paragraphs>62</Paragraphs>
  <Slides>31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4</vt:i4>
      </vt:variant>
      <vt:variant>
        <vt:lpstr>Tytuły slajdów</vt:lpstr>
      </vt:variant>
      <vt:variant>
        <vt:i4>31</vt:i4>
      </vt:variant>
    </vt:vector>
  </HeadingPairs>
  <TitlesOfParts>
    <vt:vector size="38" baseType="lpstr">
      <vt:lpstr>Arial</vt:lpstr>
      <vt:lpstr>Verdana</vt:lpstr>
      <vt:lpstr>PJWSTK1</vt:lpstr>
      <vt:lpstr>Dokument programu Microsoft Word </vt:lpstr>
      <vt:lpstr>Microsoft Word 97 - 2003 Document</vt:lpstr>
      <vt:lpstr>Wykres programu Microsoft Excel</vt:lpstr>
      <vt:lpstr>Dokument programu Microsoft Office Word 97–2003</vt:lpstr>
      <vt:lpstr>Statystyczna analiza danych SAD-2019/2020 </vt:lpstr>
      <vt:lpstr>Analiza zależności dwóch zmiennych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Regresja prostoliniowa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yyy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Jerzy Klamka</cp:lastModifiedBy>
  <cp:revision>87</cp:revision>
  <dcterms:created xsi:type="dcterms:W3CDTF">2009-11-08T12:16:20Z</dcterms:created>
  <dcterms:modified xsi:type="dcterms:W3CDTF">2020-01-13T10:43:18Z</dcterms:modified>
</cp:coreProperties>
</file>