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188A8-2780-D0F7-03BB-D6F01957B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71516C-E25F-C5A7-E62A-5B264B051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653A3-F9DA-AAB8-49E0-FB5295D1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BC1C-36F4-45E9-83C9-827374445DF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9AF83-AF2C-E391-4DE5-FC525640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37E8C-0C79-8760-E354-8CBBD4A7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3E8-2C4F-485A-A9E8-B393DB99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89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CC183-32E6-7CAB-300E-79912F3E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EBA1FC-118D-0BE0-6C32-A384AFC11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D91A8-B34D-6826-E325-59450CF5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BC1C-36F4-45E9-83C9-827374445DF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79141-CA94-D3CE-7FBB-FB854D1B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6653A-E869-7B48-5925-6EF5127F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3E8-2C4F-485A-A9E8-B393DB99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1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12F233-A2BD-BC4A-ABA5-14A56E943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AF8715-DBCC-E4D9-D299-D04D47D0C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EE47A-A63D-E1C9-AF57-583BC207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BC1C-36F4-45E9-83C9-827374445DF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FD346-0A90-8EE2-7F05-1EFBE589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0AFC1-5BA3-9396-1497-FC8CA8F0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3E8-2C4F-485A-A9E8-B393DB99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3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347BE-D0EC-C89B-438A-6E74AE5A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7BC09-4DE2-C180-F301-41CD8D3E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67BF4-C0F8-2D10-1169-54092B85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BC1C-36F4-45E9-83C9-827374445DF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C840A-D993-36A1-A445-36BD91F5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C12AC-CCD6-3164-0123-926CF1E9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3E8-2C4F-485A-A9E8-B393DB99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3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BDC87-6FB6-C82E-ECB4-6ED220FB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0EEB0-AD7D-A26F-82A8-F81E1BB3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0EDEE-2501-E736-D55C-005DC695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BC1C-36F4-45E9-83C9-827374445DF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49FC2-5B56-6882-0CFF-27120458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2B905-89EF-A6A4-7702-23C8596B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3E8-2C4F-485A-A9E8-B393DB99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163D4-7AAE-8F74-E0DC-B7FD6B82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5BC4F-1B30-4391-574D-C165CE1FB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F0CE93-3D38-350F-4504-8B1A92725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CB942F-3045-C66D-E74B-48F232A5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BC1C-36F4-45E9-83C9-827374445DF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4A4B62-09A2-51AA-162D-2CCBC743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3DE17-E777-3FB7-5EBE-62771A5B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3E8-2C4F-485A-A9E8-B393DB99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9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B373C-C912-7736-B49C-5833C562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6AC84-5882-3D2D-BD36-DD8E7BDE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ED4811-2EB3-23E2-F53E-3497CCC67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160A69-2FEE-BD4F-3118-31B27580E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AD829D-EF64-E932-2A7B-903BFD7E6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CFFE64-7B82-86AF-A2BD-8F25EA27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BC1C-36F4-45E9-83C9-827374445DF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769452-3E29-5B52-2D98-1C5D5B39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59C83F-DF75-7DB5-4126-AC967F89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3E8-2C4F-485A-A9E8-B393DB99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5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E3245-6722-8DE9-4DA1-46D7341E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79A66D-6D77-BD39-DC02-E8D883D0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BC1C-36F4-45E9-83C9-827374445DF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BFAE69-6297-DD5E-0183-8DFC4884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082D44-1B87-08E6-0459-6F3CCBE6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3E8-2C4F-485A-A9E8-B393DB99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3DE711-9E76-5469-D1FF-3D94C9D6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BC1C-36F4-45E9-83C9-827374445DF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3DDF89-CB6F-DF2C-53BC-9EB0EC17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5AACA-DCB1-64DB-AFBA-12E618F2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3E8-2C4F-485A-A9E8-B393DB99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F80A8-D951-3B1A-4FAB-54619BB6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1C1CF-AA1F-6AFF-938C-31526D8F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C8488-E181-024D-BE82-BAFDAC9F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F5B7E-C3F3-9646-AA9C-3A772898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BC1C-36F4-45E9-83C9-827374445DF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8781D0-CCD1-7ACC-A535-F8B4EE6F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D59A1-EADC-921E-0631-B9A745E5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3E8-2C4F-485A-A9E8-B393DB99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7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D23E1-A384-3088-F6B9-729A041F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D2638D-E4E1-0467-72A6-068F79B51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82668D-A5F6-F9F1-1E10-25E06E1E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FCB1F-849E-DFD6-04A2-34705453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BC1C-36F4-45E9-83C9-827374445DF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116D2-BF10-AC68-D597-C20CE139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3FDB38-4F8E-6801-F0EE-CDECA7CD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3E8-2C4F-485A-A9E8-B393DB99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B5D9B4-42DC-D6E6-A596-664D6A38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C9EFE-15E2-248B-FB38-547B3BEE5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D0EDF-A77F-8CAE-2767-292635518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BC1C-36F4-45E9-83C9-827374445DF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0D8E7-72F4-0791-7E23-022ADF590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99E18-4C72-6E0B-2718-27D0C5710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A3E8-2C4F-485A-A9E8-B393DB99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1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A81CF1-C570-FBF8-0251-20309980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5" y="0"/>
            <a:ext cx="11039550" cy="6858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3D8572A-5C8C-042D-104F-5E3DA32C8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85" y="-561975"/>
            <a:ext cx="11039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3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4F50A6-68A7-14F1-66DC-F57D9A065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9" t="21037" r="31082" b="20592"/>
          <a:stretch/>
        </p:blipFill>
        <p:spPr>
          <a:xfrm>
            <a:off x="1969348" y="1442720"/>
            <a:ext cx="4500880" cy="40030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593D99-9C9E-A899-46AD-EA69C2A990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9" t="33778" r="14005" b="55259"/>
          <a:stretch/>
        </p:blipFill>
        <p:spPr>
          <a:xfrm>
            <a:off x="5679441" y="1327573"/>
            <a:ext cx="1869441" cy="751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89594E-18BE-9EEC-66D3-1D757484A1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9" t="52741" r="14005" b="22074"/>
          <a:stretch/>
        </p:blipFill>
        <p:spPr>
          <a:xfrm>
            <a:off x="5770880" y="1442720"/>
            <a:ext cx="475058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0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伍 伯辰</dc:creator>
  <cp:lastModifiedBy>伍 伯辰</cp:lastModifiedBy>
  <cp:revision>3</cp:revision>
  <dcterms:created xsi:type="dcterms:W3CDTF">2023-07-02T05:11:43Z</dcterms:created>
  <dcterms:modified xsi:type="dcterms:W3CDTF">2023-07-04T10:11:11Z</dcterms:modified>
</cp:coreProperties>
</file>