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3" r:id="rId5"/>
    <p:sldId id="265" r:id="rId6"/>
    <p:sldId id="264" r:id="rId7"/>
    <p:sldId id="262" r:id="rId8"/>
    <p:sldId id="266" r:id="rId9"/>
    <p:sldId id="259" r:id="rId10"/>
    <p:sldId id="267" r:id="rId11"/>
    <p:sldId id="268" r:id="rId12"/>
    <p:sldId id="260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5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FCF8BD-5A46-432D-B340-F875B8E84398}" v="1719" dt="2021-04-22T19:25:49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聪 谢" userId="b778d378ebdb14ee" providerId="LiveId" clId="{C4FCF8BD-5A46-432D-B340-F875B8E84398}"/>
    <pc:docChg chg="undo custSel addSld delSld modSld sldOrd">
      <pc:chgData name="聪 谢" userId="b778d378ebdb14ee" providerId="LiveId" clId="{C4FCF8BD-5A46-432D-B340-F875B8E84398}" dt="2021-04-22T19:25:49.329" v="7957"/>
      <pc:docMkLst>
        <pc:docMk/>
      </pc:docMkLst>
      <pc:sldChg chg="addSp delSp modSp new mod modAnim">
        <pc:chgData name="聪 谢" userId="b778d378ebdb14ee" providerId="LiveId" clId="{C4FCF8BD-5A46-432D-B340-F875B8E84398}" dt="2021-04-22T17:38:32.278" v="7787" actId="114"/>
        <pc:sldMkLst>
          <pc:docMk/>
          <pc:sldMk cId="1486742733" sldId="256"/>
        </pc:sldMkLst>
        <pc:spChg chg="mod">
          <ac:chgData name="聪 谢" userId="b778d378ebdb14ee" providerId="LiveId" clId="{C4FCF8BD-5A46-432D-B340-F875B8E84398}" dt="2021-04-22T17:38:32.278" v="7787" actId="114"/>
          <ac:spMkLst>
            <pc:docMk/>
            <pc:sldMk cId="1486742733" sldId="256"/>
            <ac:spMk id="2" creationId="{300F1743-5023-49D2-9CDA-EA4C37713747}"/>
          </ac:spMkLst>
        </pc:spChg>
        <pc:spChg chg="del mod">
          <ac:chgData name="聪 谢" userId="b778d378ebdb14ee" providerId="LiveId" clId="{C4FCF8BD-5A46-432D-B340-F875B8E84398}" dt="2021-04-22T07:11:30.767" v="7671" actId="478"/>
          <ac:spMkLst>
            <pc:docMk/>
            <pc:sldMk cId="1486742733" sldId="256"/>
            <ac:spMk id="3" creationId="{F469A0A1-06F3-4EE7-A63C-A1B320C43C1E}"/>
          </ac:spMkLst>
        </pc:spChg>
        <pc:spChg chg="add mod">
          <ac:chgData name="聪 谢" userId="b778d378ebdb14ee" providerId="LiveId" clId="{C4FCF8BD-5A46-432D-B340-F875B8E84398}" dt="2021-04-21T18:50:31.530" v="143" actId="1076"/>
          <ac:spMkLst>
            <pc:docMk/>
            <pc:sldMk cId="1486742733" sldId="256"/>
            <ac:spMk id="4" creationId="{B336960F-4378-46FB-B04B-A3C850EB3AE1}"/>
          </ac:spMkLst>
        </pc:spChg>
        <pc:spChg chg="add mod">
          <ac:chgData name="聪 谢" userId="b778d378ebdb14ee" providerId="LiveId" clId="{C4FCF8BD-5A46-432D-B340-F875B8E84398}" dt="2021-04-22T17:38:30.104" v="7786" actId="114"/>
          <ac:spMkLst>
            <pc:docMk/>
            <pc:sldMk cId="1486742733" sldId="256"/>
            <ac:spMk id="5" creationId="{BFEA6B5C-C58D-4AE8-A848-847290A7652B}"/>
          </ac:spMkLst>
        </pc:spChg>
        <pc:spChg chg="add del mod">
          <ac:chgData name="聪 谢" userId="b778d378ebdb14ee" providerId="LiveId" clId="{C4FCF8BD-5A46-432D-B340-F875B8E84398}" dt="2021-04-22T17:38:27.396" v="7785" actId="478"/>
          <ac:spMkLst>
            <pc:docMk/>
            <pc:sldMk cId="1486742733" sldId="256"/>
            <ac:spMk id="7" creationId="{8159058A-4D22-42CB-9D12-919E154CCC25}"/>
          </ac:spMkLst>
        </pc:spChg>
      </pc:sldChg>
      <pc:sldChg chg="addSp delSp modSp new mod setBg modAnim">
        <pc:chgData name="聪 谢" userId="b778d378ebdb14ee" providerId="LiveId" clId="{C4FCF8BD-5A46-432D-B340-F875B8E84398}" dt="2021-04-22T18:12:43.631" v="7822"/>
        <pc:sldMkLst>
          <pc:docMk/>
          <pc:sldMk cId="718388433" sldId="257"/>
        </pc:sldMkLst>
        <pc:spChg chg="mod">
          <ac:chgData name="聪 谢" userId="b778d378ebdb14ee" providerId="LiveId" clId="{C4FCF8BD-5A46-432D-B340-F875B8E84398}" dt="2021-04-21T20:38:39.144" v="848" actId="26606"/>
          <ac:spMkLst>
            <pc:docMk/>
            <pc:sldMk cId="718388433" sldId="257"/>
            <ac:spMk id="2" creationId="{2E622303-0028-457B-8A99-E16E5DBC3B61}"/>
          </ac:spMkLst>
        </pc:spChg>
        <pc:spChg chg="mod">
          <ac:chgData name="聪 谢" userId="b778d378ebdb14ee" providerId="LiveId" clId="{C4FCF8BD-5A46-432D-B340-F875B8E84398}" dt="2021-04-21T20:38:39.144" v="848" actId="26606"/>
          <ac:spMkLst>
            <pc:docMk/>
            <pc:sldMk cId="718388433" sldId="257"/>
            <ac:spMk id="3" creationId="{CA015A28-2055-4DFE-821E-110C239072FC}"/>
          </ac:spMkLst>
        </pc:spChg>
        <pc:spChg chg="add mod">
          <ac:chgData name="聪 谢" userId="b778d378ebdb14ee" providerId="LiveId" clId="{C4FCF8BD-5A46-432D-B340-F875B8E84398}" dt="2021-04-22T18:10:31.395" v="7799" actId="14100"/>
          <ac:spMkLst>
            <pc:docMk/>
            <pc:sldMk cId="718388433" sldId="257"/>
            <ac:spMk id="6" creationId="{29C25971-FD90-452B-A160-67E652D578D4}"/>
          </ac:spMkLst>
        </pc:spChg>
        <pc:spChg chg="add mod">
          <ac:chgData name="聪 谢" userId="b778d378ebdb14ee" providerId="LiveId" clId="{C4FCF8BD-5A46-432D-B340-F875B8E84398}" dt="2021-04-22T18:12:23.669" v="7819" actId="14100"/>
          <ac:spMkLst>
            <pc:docMk/>
            <pc:sldMk cId="718388433" sldId="257"/>
            <ac:spMk id="8" creationId="{F6871F01-17E0-452B-A39A-23F9DF711804}"/>
          </ac:spMkLst>
        </pc:spChg>
        <pc:spChg chg="add del">
          <ac:chgData name="聪 谢" userId="b778d378ebdb14ee" providerId="LiveId" clId="{C4FCF8BD-5A46-432D-B340-F875B8E84398}" dt="2021-04-21T20:38:39.144" v="848" actId="26606"/>
          <ac:spMkLst>
            <pc:docMk/>
            <pc:sldMk cId="718388433" sldId="257"/>
            <ac:spMk id="12" creationId="{D2B783EE-0239-4717-BBEA-8C9EAC61C824}"/>
          </ac:spMkLst>
        </pc:spChg>
        <pc:spChg chg="add del">
          <ac:chgData name="聪 谢" userId="b778d378ebdb14ee" providerId="LiveId" clId="{C4FCF8BD-5A46-432D-B340-F875B8E84398}" dt="2021-04-21T20:38:39.144" v="848" actId="26606"/>
          <ac:spMkLst>
            <pc:docMk/>
            <pc:sldMk cId="718388433" sldId="257"/>
            <ac:spMk id="14" creationId="{A7B99495-F43F-4D80-A44F-2CB4764EB90B}"/>
          </ac:spMkLst>
        </pc:spChg>
        <pc:spChg chg="add del">
          <ac:chgData name="聪 谢" userId="b778d378ebdb14ee" providerId="LiveId" clId="{C4FCF8BD-5A46-432D-B340-F875B8E84398}" dt="2021-04-21T20:38:39.144" v="848" actId="26606"/>
          <ac:spMkLst>
            <pc:docMk/>
            <pc:sldMk cId="718388433" sldId="257"/>
            <ac:spMk id="16" creationId="{70BEB1E7-2F88-40BC-B73D-42E5B6F80BFC}"/>
          </ac:spMkLst>
        </pc:spChg>
        <pc:picChg chg="add mod">
          <ac:chgData name="聪 谢" userId="b778d378ebdb14ee" providerId="LiveId" clId="{C4FCF8BD-5A46-432D-B340-F875B8E84398}" dt="2021-04-21T20:39:38.076" v="859" actId="1076"/>
          <ac:picMkLst>
            <pc:docMk/>
            <pc:sldMk cId="718388433" sldId="257"/>
            <ac:picMk id="5" creationId="{B20CE408-5DC1-4678-AD89-FD708E450DBB}"/>
          </ac:picMkLst>
        </pc:picChg>
        <pc:picChg chg="add mod">
          <ac:chgData name="聪 谢" userId="b778d378ebdb14ee" providerId="LiveId" clId="{C4FCF8BD-5A46-432D-B340-F875B8E84398}" dt="2021-04-21T20:42:25.787" v="884" actId="1076"/>
          <ac:picMkLst>
            <pc:docMk/>
            <pc:sldMk cId="718388433" sldId="257"/>
            <ac:picMk id="7" creationId="{E29A5CD6-3D25-43A4-B38D-934EA56CF4AE}"/>
          </ac:picMkLst>
        </pc:picChg>
      </pc:sldChg>
      <pc:sldChg chg="addSp modSp new mod modAnim">
        <pc:chgData name="聪 谢" userId="b778d378ebdb14ee" providerId="LiveId" clId="{C4FCF8BD-5A46-432D-B340-F875B8E84398}" dt="2021-04-22T18:33:38.979" v="7823"/>
        <pc:sldMkLst>
          <pc:docMk/>
          <pc:sldMk cId="2229949085" sldId="258"/>
        </pc:sldMkLst>
        <pc:spChg chg="mod">
          <ac:chgData name="聪 谢" userId="b778d378ebdb14ee" providerId="LiveId" clId="{C4FCF8BD-5A46-432D-B340-F875B8E84398}" dt="2021-04-21T19:23:53.745" v="377" actId="20577"/>
          <ac:spMkLst>
            <pc:docMk/>
            <pc:sldMk cId="2229949085" sldId="258"/>
            <ac:spMk id="2" creationId="{0E16DBF3-FD1F-48B8-A5F5-5C3D689A6EC2}"/>
          </ac:spMkLst>
        </pc:spChg>
        <pc:spChg chg="mod">
          <ac:chgData name="聪 谢" userId="b778d378ebdb14ee" providerId="LiveId" clId="{C4FCF8BD-5A46-432D-B340-F875B8E84398}" dt="2021-04-21T20:53:44.251" v="1736" actId="20577"/>
          <ac:spMkLst>
            <pc:docMk/>
            <pc:sldMk cId="2229949085" sldId="258"/>
            <ac:spMk id="3" creationId="{E799CD44-9C85-42EE-9913-8C4BAB4AECEC}"/>
          </ac:spMkLst>
        </pc:spChg>
        <pc:spChg chg="add mod">
          <ac:chgData name="聪 谢" userId="b778d378ebdb14ee" providerId="LiveId" clId="{C4FCF8BD-5A46-432D-B340-F875B8E84398}" dt="2021-04-21T20:53:57.843" v="1817" actId="1038"/>
          <ac:spMkLst>
            <pc:docMk/>
            <pc:sldMk cId="2229949085" sldId="258"/>
            <ac:spMk id="4" creationId="{FB0A6CBC-B6F9-455F-ADDD-C012C1E0D471}"/>
          </ac:spMkLst>
        </pc:spChg>
      </pc:sldChg>
      <pc:sldChg chg="addSp modSp add mod modAnim">
        <pc:chgData name="聪 谢" userId="b778d378ebdb14ee" providerId="LiveId" clId="{C4FCF8BD-5A46-432D-B340-F875B8E84398}" dt="2021-04-22T07:18:02.662" v="7717"/>
        <pc:sldMkLst>
          <pc:docMk/>
          <pc:sldMk cId="1512361481" sldId="259"/>
        </pc:sldMkLst>
        <pc:spChg chg="mod">
          <ac:chgData name="聪 谢" userId="b778d378ebdb14ee" providerId="LiveId" clId="{C4FCF8BD-5A46-432D-B340-F875B8E84398}" dt="2021-04-22T00:13:55.192" v="3267" actId="20577"/>
          <ac:spMkLst>
            <pc:docMk/>
            <pc:sldMk cId="1512361481" sldId="259"/>
            <ac:spMk id="3" creationId="{E799CD44-9C85-42EE-9913-8C4BAB4AECEC}"/>
          </ac:spMkLst>
        </pc:spChg>
        <pc:spChg chg="add mod">
          <ac:chgData name="聪 谢" userId="b778d378ebdb14ee" providerId="LiveId" clId="{C4FCF8BD-5A46-432D-B340-F875B8E84398}" dt="2021-04-22T00:12:40.208" v="3174" actId="1036"/>
          <ac:spMkLst>
            <pc:docMk/>
            <pc:sldMk cId="1512361481" sldId="259"/>
            <ac:spMk id="5" creationId="{85FD9E30-F0D4-4919-BED2-B0AEF2C9F02B}"/>
          </ac:spMkLst>
        </pc:spChg>
        <pc:spChg chg="add mod">
          <ac:chgData name="聪 谢" userId="b778d378ebdb14ee" providerId="LiveId" clId="{C4FCF8BD-5A46-432D-B340-F875B8E84398}" dt="2021-04-22T00:12:40.208" v="3174" actId="1036"/>
          <ac:spMkLst>
            <pc:docMk/>
            <pc:sldMk cId="1512361481" sldId="259"/>
            <ac:spMk id="6" creationId="{60D94878-8CCC-4D9A-B05B-0E857AE2D8CF}"/>
          </ac:spMkLst>
        </pc:spChg>
        <pc:picChg chg="add mod modCrop">
          <ac:chgData name="聪 谢" userId="b778d378ebdb14ee" providerId="LiveId" clId="{C4FCF8BD-5A46-432D-B340-F875B8E84398}" dt="2021-04-22T00:12:40.208" v="3174" actId="1036"/>
          <ac:picMkLst>
            <pc:docMk/>
            <pc:sldMk cId="1512361481" sldId="259"/>
            <ac:picMk id="4" creationId="{00AAA251-6AC3-4B9F-81E8-76C907F33EDB}"/>
          </ac:picMkLst>
        </pc:picChg>
      </pc:sldChg>
      <pc:sldChg chg="addSp delSp modSp add mod modAnim">
        <pc:chgData name="聪 谢" userId="b778d378ebdb14ee" providerId="LiveId" clId="{C4FCF8BD-5A46-432D-B340-F875B8E84398}" dt="2021-04-22T07:23:32.891" v="7753"/>
        <pc:sldMkLst>
          <pc:docMk/>
          <pc:sldMk cId="3301541415" sldId="260"/>
        </pc:sldMkLst>
        <pc:spChg chg="mod">
          <ac:chgData name="聪 谢" userId="b778d378ebdb14ee" providerId="LiveId" clId="{C4FCF8BD-5A46-432D-B340-F875B8E84398}" dt="2021-04-21T23:58:56.358" v="2983" actId="20577"/>
          <ac:spMkLst>
            <pc:docMk/>
            <pc:sldMk cId="3301541415" sldId="260"/>
            <ac:spMk id="2" creationId="{0E16DBF3-FD1F-48B8-A5F5-5C3D689A6EC2}"/>
          </ac:spMkLst>
        </pc:spChg>
        <pc:spChg chg="mod">
          <ac:chgData name="聪 谢" userId="b778d378ebdb14ee" providerId="LiveId" clId="{C4FCF8BD-5A46-432D-B340-F875B8E84398}" dt="2021-04-22T07:20:15.048" v="7732" actId="14100"/>
          <ac:spMkLst>
            <pc:docMk/>
            <pc:sldMk cId="3301541415" sldId="260"/>
            <ac:spMk id="3" creationId="{E799CD44-9C85-42EE-9913-8C4BAB4AECEC}"/>
          </ac:spMkLst>
        </pc:spChg>
        <pc:spChg chg="add mod">
          <ac:chgData name="聪 谢" userId="b778d378ebdb14ee" providerId="LiveId" clId="{C4FCF8BD-5A46-432D-B340-F875B8E84398}" dt="2021-04-22T00:05:03.820" v="3142" actId="1076"/>
          <ac:spMkLst>
            <pc:docMk/>
            <pc:sldMk cId="3301541415" sldId="260"/>
            <ac:spMk id="4" creationId="{FD1C467B-1694-4745-BA5F-EDB7E1F154B9}"/>
          </ac:spMkLst>
        </pc:spChg>
        <pc:spChg chg="add mod">
          <ac:chgData name="聪 谢" userId="b778d378ebdb14ee" providerId="LiveId" clId="{C4FCF8BD-5A46-432D-B340-F875B8E84398}" dt="2021-04-22T02:05:58.363" v="4417" actId="1076"/>
          <ac:spMkLst>
            <pc:docMk/>
            <pc:sldMk cId="3301541415" sldId="260"/>
            <ac:spMk id="5" creationId="{FDD78683-9850-45E9-BFBE-284E4B6BA054}"/>
          </ac:spMkLst>
        </pc:spChg>
        <pc:spChg chg="add mod">
          <ac:chgData name="聪 谢" userId="b778d378ebdb14ee" providerId="LiveId" clId="{C4FCF8BD-5A46-432D-B340-F875B8E84398}" dt="2021-04-22T02:11:44.578" v="4590" actId="1037"/>
          <ac:spMkLst>
            <pc:docMk/>
            <pc:sldMk cId="3301541415" sldId="260"/>
            <ac:spMk id="6" creationId="{1073438B-E7CF-4E40-99FC-1A09BD22AE0A}"/>
          </ac:spMkLst>
        </pc:spChg>
        <pc:spChg chg="add mod">
          <ac:chgData name="聪 谢" userId="b778d378ebdb14ee" providerId="LiveId" clId="{C4FCF8BD-5A46-432D-B340-F875B8E84398}" dt="2021-04-22T02:07:31.808" v="4478" actId="1038"/>
          <ac:spMkLst>
            <pc:docMk/>
            <pc:sldMk cId="3301541415" sldId="260"/>
            <ac:spMk id="7" creationId="{EA72DC43-9080-4E89-A9A4-57D827D0F88F}"/>
          </ac:spMkLst>
        </pc:spChg>
        <pc:spChg chg="add mod">
          <ac:chgData name="聪 谢" userId="b778d378ebdb14ee" providerId="LiveId" clId="{C4FCF8BD-5A46-432D-B340-F875B8E84398}" dt="2021-04-22T02:11:06.864" v="4557" actId="1076"/>
          <ac:spMkLst>
            <pc:docMk/>
            <pc:sldMk cId="3301541415" sldId="260"/>
            <ac:spMk id="8" creationId="{0348452F-0219-470F-A2E8-B258077F0189}"/>
          </ac:spMkLst>
        </pc:spChg>
        <pc:spChg chg="add mod">
          <ac:chgData name="聪 谢" userId="b778d378ebdb14ee" providerId="LiveId" clId="{C4FCF8BD-5A46-432D-B340-F875B8E84398}" dt="2021-04-22T02:07:42.580" v="4515" actId="1076"/>
          <ac:spMkLst>
            <pc:docMk/>
            <pc:sldMk cId="3301541415" sldId="260"/>
            <ac:spMk id="9" creationId="{9F350EA2-AFF3-44A6-A254-E0BEECE28E42}"/>
          </ac:spMkLst>
        </pc:spChg>
        <pc:spChg chg="add mod">
          <ac:chgData name="聪 谢" userId="b778d378ebdb14ee" providerId="LiveId" clId="{C4FCF8BD-5A46-432D-B340-F875B8E84398}" dt="2021-04-22T02:03:56.897" v="4397" actId="14100"/>
          <ac:spMkLst>
            <pc:docMk/>
            <pc:sldMk cId="3301541415" sldId="260"/>
            <ac:spMk id="25" creationId="{086D0AF0-0C5C-4F2F-AD50-9EDB8293D356}"/>
          </ac:spMkLst>
        </pc:spChg>
        <pc:spChg chg="add del mod">
          <ac:chgData name="聪 谢" userId="b778d378ebdb14ee" providerId="LiveId" clId="{C4FCF8BD-5A46-432D-B340-F875B8E84398}" dt="2021-04-22T02:02:58.409" v="4364" actId="478"/>
          <ac:spMkLst>
            <pc:docMk/>
            <pc:sldMk cId="3301541415" sldId="260"/>
            <ac:spMk id="26" creationId="{01D60050-F6EC-49D3-9ED8-1F0A316CC74F}"/>
          </ac:spMkLst>
        </pc:spChg>
        <pc:spChg chg="add mod">
          <ac:chgData name="聪 谢" userId="b778d378ebdb14ee" providerId="LiveId" clId="{C4FCF8BD-5A46-432D-B340-F875B8E84398}" dt="2021-04-22T02:06:12.048" v="4421" actId="1076"/>
          <ac:spMkLst>
            <pc:docMk/>
            <pc:sldMk cId="3301541415" sldId="260"/>
            <ac:spMk id="27" creationId="{E0A216EA-DB2E-4C1B-A98A-4AA5F85BCDCD}"/>
          </ac:spMkLst>
        </pc:spChg>
        <pc:spChg chg="add mod">
          <ac:chgData name="聪 谢" userId="b778d378ebdb14ee" providerId="LiveId" clId="{C4FCF8BD-5A46-432D-B340-F875B8E84398}" dt="2021-04-22T02:07:31.808" v="4478" actId="1038"/>
          <ac:spMkLst>
            <pc:docMk/>
            <pc:sldMk cId="3301541415" sldId="260"/>
            <ac:spMk id="28" creationId="{FEE250B0-5C7F-4EF4-8836-AF378B13AFA9}"/>
          </ac:spMkLst>
        </pc:spChg>
        <pc:spChg chg="add mod">
          <ac:chgData name="聪 谢" userId="b778d378ebdb14ee" providerId="LiveId" clId="{C4FCF8BD-5A46-432D-B340-F875B8E84398}" dt="2021-04-22T02:07:35.500" v="4479" actId="1076"/>
          <ac:spMkLst>
            <pc:docMk/>
            <pc:sldMk cId="3301541415" sldId="260"/>
            <ac:spMk id="29" creationId="{573159FD-39E7-4BFE-A8F0-9CEEA3A18D42}"/>
          </ac:spMkLst>
        </pc:spChg>
        <pc:spChg chg="add mod">
          <ac:chgData name="聪 谢" userId="b778d378ebdb14ee" providerId="LiveId" clId="{C4FCF8BD-5A46-432D-B340-F875B8E84398}" dt="2021-04-22T02:07:18.596" v="4449" actId="1076"/>
          <ac:spMkLst>
            <pc:docMk/>
            <pc:sldMk cId="3301541415" sldId="260"/>
            <ac:spMk id="33" creationId="{8C733AB5-9A1B-4B28-8F52-7CF31FF9BAEB}"/>
          </ac:spMkLst>
        </pc:spChg>
        <pc:spChg chg="add del mod">
          <ac:chgData name="聪 谢" userId="b778d378ebdb14ee" providerId="LiveId" clId="{C4FCF8BD-5A46-432D-B340-F875B8E84398}" dt="2021-04-22T02:11:19.665" v="4560" actId="478"/>
          <ac:spMkLst>
            <pc:docMk/>
            <pc:sldMk cId="3301541415" sldId="260"/>
            <ac:spMk id="43" creationId="{BF2384B0-7C25-438B-AC37-F1D3A97D370E}"/>
          </ac:spMkLst>
        </pc:spChg>
        <pc:spChg chg="add mod">
          <ac:chgData name="聪 谢" userId="b778d378ebdb14ee" providerId="LiveId" clId="{C4FCF8BD-5A46-432D-B340-F875B8E84398}" dt="2021-04-22T02:11:37.458" v="4579" actId="20577"/>
          <ac:spMkLst>
            <pc:docMk/>
            <pc:sldMk cId="3301541415" sldId="260"/>
            <ac:spMk id="50" creationId="{547B3BA9-2089-46FE-93C3-9C614E8733D0}"/>
          </ac:spMkLst>
        </pc:spChg>
        <pc:spChg chg="add mod">
          <ac:chgData name="聪 谢" userId="b778d378ebdb14ee" providerId="LiveId" clId="{C4FCF8BD-5A46-432D-B340-F875B8E84398}" dt="2021-04-22T02:12:07.284" v="4617" actId="1076"/>
          <ac:spMkLst>
            <pc:docMk/>
            <pc:sldMk cId="3301541415" sldId="260"/>
            <ac:spMk id="51" creationId="{F7C8A264-6224-40B5-B919-A7D5784A190B}"/>
          </ac:spMkLst>
        </pc:spChg>
        <pc:spChg chg="add mod">
          <ac:chgData name="聪 谢" userId="b778d378ebdb14ee" providerId="LiveId" clId="{C4FCF8BD-5A46-432D-B340-F875B8E84398}" dt="2021-04-22T02:12:34.117" v="4622" actId="20577"/>
          <ac:spMkLst>
            <pc:docMk/>
            <pc:sldMk cId="3301541415" sldId="260"/>
            <ac:spMk id="52" creationId="{F68A5CD4-BDDD-4544-B7ED-D32C9E84667F}"/>
          </ac:spMkLst>
        </pc:spChg>
        <pc:spChg chg="add mod">
          <ac:chgData name="聪 谢" userId="b778d378ebdb14ee" providerId="LiveId" clId="{C4FCF8BD-5A46-432D-B340-F875B8E84398}" dt="2021-04-22T02:13:37.057" v="4624" actId="1076"/>
          <ac:spMkLst>
            <pc:docMk/>
            <pc:sldMk cId="3301541415" sldId="260"/>
            <ac:spMk id="53" creationId="{5714C774-FBF6-4C6E-8645-04684981F8CE}"/>
          </ac:spMkLst>
        </pc:spChg>
        <pc:spChg chg="add mod">
          <ac:chgData name="聪 谢" userId="b778d378ebdb14ee" providerId="LiveId" clId="{C4FCF8BD-5A46-432D-B340-F875B8E84398}" dt="2021-04-22T02:13:52.598" v="4626" actId="1076"/>
          <ac:spMkLst>
            <pc:docMk/>
            <pc:sldMk cId="3301541415" sldId="260"/>
            <ac:spMk id="54" creationId="{868BB2A1-1B83-4741-AD26-5035AF4E3613}"/>
          </ac:spMkLst>
        </pc:spChg>
        <pc:cxnChg chg="add mod">
          <ac:chgData name="聪 谢" userId="b778d378ebdb14ee" providerId="LiveId" clId="{C4FCF8BD-5A46-432D-B340-F875B8E84398}" dt="2021-04-22T02:06:07.315" v="4420" actId="14100"/>
          <ac:cxnSpMkLst>
            <pc:docMk/>
            <pc:sldMk cId="3301541415" sldId="260"/>
            <ac:cxnSpMk id="11" creationId="{F3C8AB24-E796-49D4-BDFD-3395582C5C7C}"/>
          </ac:cxnSpMkLst>
        </pc:cxnChg>
        <pc:cxnChg chg="add mod">
          <ac:chgData name="聪 谢" userId="b778d378ebdb14ee" providerId="LiveId" clId="{C4FCF8BD-5A46-432D-B340-F875B8E84398}" dt="2021-04-22T02:11:10.738" v="4558" actId="14100"/>
          <ac:cxnSpMkLst>
            <pc:docMk/>
            <pc:sldMk cId="3301541415" sldId="260"/>
            <ac:cxnSpMk id="12" creationId="{B2993B2A-CF49-4E14-B141-CAFCB7646DF4}"/>
          </ac:cxnSpMkLst>
        </pc:cxnChg>
        <pc:cxnChg chg="add mod">
          <ac:chgData name="聪 谢" userId="b778d378ebdb14ee" providerId="LiveId" clId="{C4FCF8BD-5A46-432D-B340-F875B8E84398}" dt="2021-04-22T02:11:44.578" v="4590" actId="1037"/>
          <ac:cxnSpMkLst>
            <pc:docMk/>
            <pc:sldMk cId="3301541415" sldId="260"/>
            <ac:cxnSpMk id="15" creationId="{FE45ECB7-C862-4382-8AB0-1A6742A1F174}"/>
          </ac:cxnSpMkLst>
        </pc:cxnChg>
        <pc:cxnChg chg="add mod">
          <ac:chgData name="聪 谢" userId="b778d378ebdb14ee" providerId="LiveId" clId="{C4FCF8BD-5A46-432D-B340-F875B8E84398}" dt="2021-04-22T02:11:44.578" v="4590" actId="1037"/>
          <ac:cxnSpMkLst>
            <pc:docMk/>
            <pc:sldMk cId="3301541415" sldId="260"/>
            <ac:cxnSpMk id="19" creationId="{5B71ED28-41D5-4DDE-8E9F-8A4D21907126}"/>
          </ac:cxnSpMkLst>
        </pc:cxnChg>
        <pc:cxnChg chg="add mod">
          <ac:chgData name="聪 谢" userId="b778d378ebdb14ee" providerId="LiveId" clId="{C4FCF8BD-5A46-432D-B340-F875B8E84398}" dt="2021-04-22T02:07:31.808" v="4478" actId="1038"/>
          <ac:cxnSpMkLst>
            <pc:docMk/>
            <pc:sldMk cId="3301541415" sldId="260"/>
            <ac:cxnSpMk id="22" creationId="{4374C571-7053-4C3D-B217-D039DF86ECF2}"/>
          </ac:cxnSpMkLst>
        </pc:cxnChg>
      </pc:sldChg>
      <pc:sldChg chg="modSp add del mod">
        <pc:chgData name="聪 谢" userId="b778d378ebdb14ee" providerId="LiveId" clId="{C4FCF8BD-5A46-432D-B340-F875B8E84398}" dt="2021-04-21T23:59:00.719" v="2984" actId="47"/>
        <pc:sldMkLst>
          <pc:docMk/>
          <pc:sldMk cId="127462673" sldId="261"/>
        </pc:sldMkLst>
        <pc:spChg chg="mod">
          <ac:chgData name="聪 谢" userId="b778d378ebdb14ee" providerId="LiveId" clId="{C4FCF8BD-5A46-432D-B340-F875B8E84398}" dt="2021-04-21T19:26:27.328" v="551" actId="20577"/>
          <ac:spMkLst>
            <pc:docMk/>
            <pc:sldMk cId="127462673" sldId="261"/>
            <ac:spMk id="3" creationId="{E799CD44-9C85-42EE-9913-8C4BAB4AECEC}"/>
          </ac:spMkLst>
        </pc:spChg>
      </pc:sldChg>
      <pc:sldChg chg="addSp modSp add mod modAnim">
        <pc:chgData name="聪 谢" userId="b778d378ebdb14ee" providerId="LiveId" clId="{C4FCF8BD-5A46-432D-B340-F875B8E84398}" dt="2021-04-22T07:17:16.251" v="7709"/>
        <pc:sldMkLst>
          <pc:docMk/>
          <pc:sldMk cId="3897345351" sldId="262"/>
        </pc:sldMkLst>
        <pc:spChg chg="mod">
          <ac:chgData name="聪 谢" userId="b778d378ebdb14ee" providerId="LiveId" clId="{C4FCF8BD-5A46-432D-B340-F875B8E84398}" dt="2021-04-21T22:54:22.670" v="2504" actId="20577"/>
          <ac:spMkLst>
            <pc:docMk/>
            <pc:sldMk cId="3897345351" sldId="262"/>
            <ac:spMk id="3" creationId="{E799CD44-9C85-42EE-9913-8C4BAB4AECEC}"/>
          </ac:spMkLst>
        </pc:spChg>
        <pc:spChg chg="add mod">
          <ac:chgData name="聪 谢" userId="b778d378ebdb14ee" providerId="LiveId" clId="{C4FCF8BD-5A46-432D-B340-F875B8E84398}" dt="2021-04-22T00:25:22.498" v="3614" actId="14100"/>
          <ac:spMkLst>
            <pc:docMk/>
            <pc:sldMk cId="3897345351" sldId="262"/>
            <ac:spMk id="6" creationId="{BB2925FF-2CB5-4082-8006-4791F685264F}"/>
          </ac:spMkLst>
        </pc:spChg>
        <pc:spChg chg="add mod">
          <ac:chgData name="聪 谢" userId="b778d378ebdb14ee" providerId="LiveId" clId="{C4FCF8BD-5A46-432D-B340-F875B8E84398}" dt="2021-04-22T00:25:37.823" v="3635" actId="20577"/>
          <ac:spMkLst>
            <pc:docMk/>
            <pc:sldMk cId="3897345351" sldId="262"/>
            <ac:spMk id="7" creationId="{DE97CDF7-9E6D-435F-BB03-5FFFFFD2BAA3}"/>
          </ac:spMkLst>
        </pc:spChg>
        <pc:spChg chg="add mod">
          <ac:chgData name="聪 谢" userId="b778d378ebdb14ee" providerId="LiveId" clId="{C4FCF8BD-5A46-432D-B340-F875B8E84398}" dt="2021-04-22T00:26:03.197" v="3638" actId="14100"/>
          <ac:spMkLst>
            <pc:docMk/>
            <pc:sldMk cId="3897345351" sldId="262"/>
            <ac:spMk id="8" creationId="{0F328FF9-2DC2-4CAD-BFE2-E8053E41781B}"/>
          </ac:spMkLst>
        </pc:spChg>
        <pc:spChg chg="add mod">
          <ac:chgData name="聪 谢" userId="b778d378ebdb14ee" providerId="LiveId" clId="{C4FCF8BD-5A46-432D-B340-F875B8E84398}" dt="2021-04-22T00:26:31.015" v="3659" actId="20577"/>
          <ac:spMkLst>
            <pc:docMk/>
            <pc:sldMk cId="3897345351" sldId="262"/>
            <ac:spMk id="9" creationId="{31C18792-3CEB-43D5-9C0A-122A8D8A8FFE}"/>
          </ac:spMkLst>
        </pc:spChg>
        <pc:picChg chg="add mod modCrop">
          <ac:chgData name="聪 谢" userId="b778d378ebdb14ee" providerId="LiveId" clId="{C4FCF8BD-5A46-432D-B340-F875B8E84398}" dt="2021-04-21T19:30:39.724" v="735" actId="1076"/>
          <ac:picMkLst>
            <pc:docMk/>
            <pc:sldMk cId="3897345351" sldId="262"/>
            <ac:picMk id="5" creationId="{61ACA7A5-20AF-4EDA-B46A-829261CCC44E}"/>
          </ac:picMkLst>
        </pc:picChg>
      </pc:sldChg>
      <pc:sldChg chg="modSp add mod modAnim">
        <pc:chgData name="聪 谢" userId="b778d378ebdb14ee" providerId="LiveId" clId="{C4FCF8BD-5A46-432D-B340-F875B8E84398}" dt="2021-04-22T07:16:08.647" v="7700"/>
        <pc:sldMkLst>
          <pc:docMk/>
          <pc:sldMk cId="650799546" sldId="263"/>
        </pc:sldMkLst>
        <pc:spChg chg="mod">
          <ac:chgData name="聪 谢" userId="b778d378ebdb14ee" providerId="LiveId" clId="{C4FCF8BD-5A46-432D-B340-F875B8E84398}" dt="2021-04-21T22:48:10.982" v="2255" actId="20577"/>
          <ac:spMkLst>
            <pc:docMk/>
            <pc:sldMk cId="650799546" sldId="263"/>
            <ac:spMk id="3" creationId="{E799CD44-9C85-42EE-9913-8C4BAB4AECEC}"/>
          </ac:spMkLst>
        </pc:spChg>
      </pc:sldChg>
      <pc:sldChg chg="modSp add mod modAnim">
        <pc:chgData name="聪 谢" userId="b778d378ebdb14ee" providerId="LiveId" clId="{C4FCF8BD-5A46-432D-B340-F875B8E84398}" dt="2021-04-22T19:25:49.329" v="7957"/>
        <pc:sldMkLst>
          <pc:docMk/>
          <pc:sldMk cId="2331694967" sldId="264"/>
        </pc:sldMkLst>
        <pc:spChg chg="mod">
          <ac:chgData name="聪 谢" userId="b778d378ebdb14ee" providerId="LiveId" clId="{C4FCF8BD-5A46-432D-B340-F875B8E84398}" dt="2021-04-22T19:25:44.693" v="7956" actId="20577"/>
          <ac:spMkLst>
            <pc:docMk/>
            <pc:sldMk cId="2331694967" sldId="264"/>
            <ac:spMk id="3" creationId="{E799CD44-9C85-42EE-9913-8C4BAB4AECEC}"/>
          </ac:spMkLst>
        </pc:spChg>
      </pc:sldChg>
      <pc:sldChg chg="modSp add mod modAnim">
        <pc:chgData name="聪 谢" userId="b778d378ebdb14ee" providerId="LiveId" clId="{C4FCF8BD-5A46-432D-B340-F875B8E84398}" dt="2021-04-22T19:06:50.915" v="7853"/>
        <pc:sldMkLst>
          <pc:docMk/>
          <pc:sldMk cId="671503779" sldId="265"/>
        </pc:sldMkLst>
        <pc:spChg chg="mod">
          <ac:chgData name="聪 谢" userId="b778d378ebdb14ee" providerId="LiveId" clId="{C4FCF8BD-5A46-432D-B340-F875B8E84398}" dt="2021-04-22T19:06:44.779" v="7852" actId="27636"/>
          <ac:spMkLst>
            <pc:docMk/>
            <pc:sldMk cId="671503779" sldId="265"/>
            <ac:spMk id="3" creationId="{E799CD44-9C85-42EE-9913-8C4BAB4AECEC}"/>
          </ac:spMkLst>
        </pc:spChg>
      </pc:sldChg>
      <pc:sldChg chg="modSp add mod ord modAnim">
        <pc:chgData name="聪 谢" userId="b778d378ebdb14ee" providerId="LiveId" clId="{C4FCF8BD-5A46-432D-B340-F875B8E84398}" dt="2021-04-22T07:17:23.491" v="7711"/>
        <pc:sldMkLst>
          <pc:docMk/>
          <pc:sldMk cId="290152484" sldId="266"/>
        </pc:sldMkLst>
        <pc:spChg chg="mod">
          <ac:chgData name="聪 谢" userId="b778d378ebdb14ee" providerId="LiveId" clId="{C4FCF8BD-5A46-432D-B340-F875B8E84398}" dt="2021-04-21T23:56:44.712" v="2976" actId="20577"/>
          <ac:spMkLst>
            <pc:docMk/>
            <pc:sldMk cId="290152484" sldId="266"/>
            <ac:spMk id="3" creationId="{E799CD44-9C85-42EE-9913-8C4BAB4AECEC}"/>
          </ac:spMkLst>
        </pc:spChg>
      </pc:sldChg>
      <pc:sldChg chg="new del">
        <pc:chgData name="聪 谢" userId="b778d378ebdb14ee" providerId="LiveId" clId="{C4FCF8BD-5A46-432D-B340-F875B8E84398}" dt="2021-04-21T22:47:57.759" v="2228" actId="680"/>
        <pc:sldMkLst>
          <pc:docMk/>
          <pc:sldMk cId="4142696703" sldId="266"/>
        </pc:sldMkLst>
      </pc:sldChg>
      <pc:sldChg chg="addSp modSp new mod modAnim">
        <pc:chgData name="聪 谢" userId="b778d378ebdb14ee" providerId="LiveId" clId="{C4FCF8BD-5A46-432D-B340-F875B8E84398}" dt="2021-04-22T07:18:44.707" v="7722"/>
        <pc:sldMkLst>
          <pc:docMk/>
          <pc:sldMk cId="222510980" sldId="267"/>
        </pc:sldMkLst>
        <pc:spChg chg="mod">
          <ac:chgData name="聪 谢" userId="b778d378ebdb14ee" providerId="LiveId" clId="{C4FCF8BD-5A46-432D-B340-F875B8E84398}" dt="2021-04-22T00:12:08.432" v="3144"/>
          <ac:spMkLst>
            <pc:docMk/>
            <pc:sldMk cId="222510980" sldId="267"/>
            <ac:spMk id="2" creationId="{A65A3022-1A91-453C-B086-B13F2A6E6912}"/>
          </ac:spMkLst>
        </pc:spChg>
        <pc:spChg chg="mod">
          <ac:chgData name="聪 谢" userId="b778d378ebdb14ee" providerId="LiveId" clId="{C4FCF8BD-5A46-432D-B340-F875B8E84398}" dt="2021-04-22T00:22:52.792" v="3552" actId="20577"/>
          <ac:spMkLst>
            <pc:docMk/>
            <pc:sldMk cId="222510980" sldId="267"/>
            <ac:spMk id="3" creationId="{D2C47D1B-DF02-467A-B416-A8D094564C73}"/>
          </ac:spMkLst>
        </pc:spChg>
        <pc:spChg chg="add mod">
          <ac:chgData name="聪 谢" userId="b778d378ebdb14ee" providerId="LiveId" clId="{C4FCF8BD-5A46-432D-B340-F875B8E84398}" dt="2021-04-22T00:23:38.434" v="3555" actId="14100"/>
          <ac:spMkLst>
            <pc:docMk/>
            <pc:sldMk cId="222510980" sldId="267"/>
            <ac:spMk id="5" creationId="{4751C8C5-FC75-4227-98AC-0619F70FC976}"/>
          </ac:spMkLst>
        </pc:spChg>
        <pc:spChg chg="add mod">
          <ac:chgData name="聪 谢" userId="b778d378ebdb14ee" providerId="LiveId" clId="{C4FCF8BD-5A46-432D-B340-F875B8E84398}" dt="2021-04-22T00:24:21.790" v="3610" actId="14100"/>
          <ac:spMkLst>
            <pc:docMk/>
            <pc:sldMk cId="222510980" sldId="267"/>
            <ac:spMk id="6" creationId="{52E9CDB0-A7A2-4C9C-8793-D7EE41297F9A}"/>
          </ac:spMkLst>
        </pc:spChg>
        <pc:picChg chg="add mod">
          <ac:chgData name="聪 谢" userId="b778d378ebdb14ee" providerId="LiveId" clId="{C4FCF8BD-5A46-432D-B340-F875B8E84398}" dt="2021-04-22T00:23:25.644" v="3553"/>
          <ac:picMkLst>
            <pc:docMk/>
            <pc:sldMk cId="222510980" sldId="267"/>
            <ac:picMk id="4" creationId="{F7A01333-4CE0-4B48-8D9A-916B8CF3114A}"/>
          </ac:picMkLst>
        </pc:picChg>
      </pc:sldChg>
      <pc:sldChg chg="addSp delSp modSp add mod ord modAnim">
        <pc:chgData name="聪 谢" userId="b778d378ebdb14ee" providerId="LiveId" clId="{C4FCF8BD-5A46-432D-B340-F875B8E84398}" dt="2021-04-22T07:20:04.066" v="7731"/>
        <pc:sldMkLst>
          <pc:docMk/>
          <pc:sldMk cId="2890068412" sldId="268"/>
        </pc:sldMkLst>
        <pc:spChg chg="mod">
          <ac:chgData name="聪 谢" userId="b778d378ebdb14ee" providerId="LiveId" clId="{C4FCF8BD-5A46-432D-B340-F875B8E84398}" dt="2021-04-22T00:14:59.272" v="3285" actId="20577"/>
          <ac:spMkLst>
            <pc:docMk/>
            <pc:sldMk cId="2890068412" sldId="268"/>
            <ac:spMk id="2" creationId="{0E16DBF3-FD1F-48B8-A5F5-5C3D689A6EC2}"/>
          </ac:spMkLst>
        </pc:spChg>
        <pc:spChg chg="mod ord">
          <ac:chgData name="聪 谢" userId="b778d378ebdb14ee" providerId="LiveId" clId="{C4FCF8BD-5A46-432D-B340-F875B8E84398}" dt="2021-04-22T02:40:14.987" v="4687" actId="20577"/>
          <ac:spMkLst>
            <pc:docMk/>
            <pc:sldMk cId="2890068412" sldId="268"/>
            <ac:spMk id="3" creationId="{E799CD44-9C85-42EE-9913-8C4BAB4AECEC}"/>
          </ac:spMkLst>
        </pc:spChg>
        <pc:spChg chg="mod">
          <ac:chgData name="聪 谢" userId="b778d378ebdb14ee" providerId="LiveId" clId="{C4FCF8BD-5A46-432D-B340-F875B8E84398}" dt="2021-04-22T00:31:07.054" v="3747" actId="164"/>
          <ac:spMkLst>
            <pc:docMk/>
            <pc:sldMk cId="2890068412" sldId="268"/>
            <ac:spMk id="5" creationId="{85FD9E30-F0D4-4919-BED2-B0AEF2C9F02B}"/>
          </ac:spMkLst>
        </pc:spChg>
        <pc:spChg chg="del">
          <ac:chgData name="聪 谢" userId="b778d378ebdb14ee" providerId="LiveId" clId="{C4FCF8BD-5A46-432D-B340-F875B8E84398}" dt="2021-04-22T00:27:46.900" v="3660" actId="478"/>
          <ac:spMkLst>
            <pc:docMk/>
            <pc:sldMk cId="2890068412" sldId="268"/>
            <ac:spMk id="6" creationId="{60D94878-8CCC-4D9A-B05B-0E857AE2D8CF}"/>
          </ac:spMkLst>
        </pc:spChg>
        <pc:spChg chg="add mod">
          <ac:chgData name="聪 谢" userId="b778d378ebdb14ee" providerId="LiveId" clId="{C4FCF8BD-5A46-432D-B340-F875B8E84398}" dt="2021-04-22T00:31:07.054" v="3747" actId="164"/>
          <ac:spMkLst>
            <pc:docMk/>
            <pc:sldMk cId="2890068412" sldId="268"/>
            <ac:spMk id="7" creationId="{A3A9BAE4-0BAB-404C-A58D-7F3FC2558299}"/>
          </ac:spMkLst>
        </pc:spChg>
        <pc:spChg chg="add mod">
          <ac:chgData name="聪 谢" userId="b778d378ebdb14ee" providerId="LiveId" clId="{C4FCF8BD-5A46-432D-B340-F875B8E84398}" dt="2021-04-22T00:31:07.054" v="3747" actId="164"/>
          <ac:spMkLst>
            <pc:docMk/>
            <pc:sldMk cId="2890068412" sldId="268"/>
            <ac:spMk id="8" creationId="{8C137FA9-3468-4A9D-B17B-AB6D9781C6AD}"/>
          </ac:spMkLst>
        </pc:spChg>
        <pc:spChg chg="add mod">
          <ac:chgData name="聪 谢" userId="b778d378ebdb14ee" providerId="LiveId" clId="{C4FCF8BD-5A46-432D-B340-F875B8E84398}" dt="2021-04-22T00:31:07.054" v="3747" actId="164"/>
          <ac:spMkLst>
            <pc:docMk/>
            <pc:sldMk cId="2890068412" sldId="268"/>
            <ac:spMk id="9" creationId="{82779C3C-7DC4-4792-829D-CFEA882B819A}"/>
          </ac:spMkLst>
        </pc:spChg>
        <pc:spChg chg="mod">
          <ac:chgData name="聪 谢" userId="b778d378ebdb14ee" providerId="LiveId" clId="{C4FCF8BD-5A46-432D-B340-F875B8E84398}" dt="2021-04-22T00:31:18.745" v="3760" actId="208"/>
          <ac:spMkLst>
            <pc:docMk/>
            <pc:sldMk cId="2890068412" sldId="268"/>
            <ac:spMk id="12" creationId="{21E3411C-D068-418D-85D9-817F6E2B10A1}"/>
          </ac:spMkLst>
        </pc:spChg>
        <pc:spChg chg="mod">
          <ac:chgData name="聪 谢" userId="b778d378ebdb14ee" providerId="LiveId" clId="{C4FCF8BD-5A46-432D-B340-F875B8E84398}" dt="2021-04-22T00:31:18.745" v="3760" actId="208"/>
          <ac:spMkLst>
            <pc:docMk/>
            <pc:sldMk cId="2890068412" sldId="268"/>
            <ac:spMk id="13" creationId="{BF1C0FAC-C986-4005-BAB9-6D68E9374DFE}"/>
          </ac:spMkLst>
        </pc:spChg>
        <pc:spChg chg="mod">
          <ac:chgData name="聪 谢" userId="b778d378ebdb14ee" providerId="LiveId" clId="{C4FCF8BD-5A46-432D-B340-F875B8E84398}" dt="2021-04-22T00:31:18.745" v="3760" actId="208"/>
          <ac:spMkLst>
            <pc:docMk/>
            <pc:sldMk cId="2890068412" sldId="268"/>
            <ac:spMk id="14" creationId="{AF6986A5-A004-4359-801F-655BDAF1EC6C}"/>
          </ac:spMkLst>
        </pc:spChg>
        <pc:spChg chg="mod">
          <ac:chgData name="聪 谢" userId="b778d378ebdb14ee" providerId="LiveId" clId="{C4FCF8BD-5A46-432D-B340-F875B8E84398}" dt="2021-04-22T00:31:18.745" v="3760" actId="208"/>
          <ac:spMkLst>
            <pc:docMk/>
            <pc:sldMk cId="2890068412" sldId="268"/>
            <ac:spMk id="15" creationId="{C24F3E1D-45F5-4B3F-9007-4F565280C314}"/>
          </ac:spMkLst>
        </pc:spChg>
        <pc:spChg chg="add mod">
          <ac:chgData name="聪 谢" userId="b778d378ebdb14ee" providerId="LiveId" clId="{C4FCF8BD-5A46-432D-B340-F875B8E84398}" dt="2021-04-22T00:46:32.815" v="4246" actId="1038"/>
          <ac:spMkLst>
            <pc:docMk/>
            <pc:sldMk cId="2890068412" sldId="268"/>
            <ac:spMk id="16" creationId="{0D2F3A04-7F23-4656-BB0D-A5E02D975538}"/>
          </ac:spMkLst>
        </pc:spChg>
        <pc:spChg chg="add mod">
          <ac:chgData name="聪 谢" userId="b778d378ebdb14ee" providerId="LiveId" clId="{C4FCF8BD-5A46-432D-B340-F875B8E84398}" dt="2021-04-22T00:46:32.815" v="4246" actId="1038"/>
          <ac:spMkLst>
            <pc:docMk/>
            <pc:sldMk cId="2890068412" sldId="268"/>
            <ac:spMk id="17" creationId="{79F0B151-6269-42AB-BBAE-5BB807EF2A49}"/>
          </ac:spMkLst>
        </pc:spChg>
        <pc:spChg chg="add del mod">
          <ac:chgData name="聪 谢" userId="b778d378ebdb14ee" providerId="LiveId" clId="{C4FCF8BD-5A46-432D-B340-F875B8E84398}" dt="2021-04-22T00:35:04.796" v="3965" actId="478"/>
          <ac:spMkLst>
            <pc:docMk/>
            <pc:sldMk cId="2890068412" sldId="268"/>
            <ac:spMk id="18" creationId="{F660585B-AE02-466E-BF5B-3A3731BECD0B}"/>
          </ac:spMkLst>
        </pc:spChg>
        <pc:spChg chg="add mod">
          <ac:chgData name="聪 谢" userId="b778d378ebdb14ee" providerId="LiveId" clId="{C4FCF8BD-5A46-432D-B340-F875B8E84398}" dt="2021-04-22T00:46:32.815" v="4246" actId="1038"/>
          <ac:spMkLst>
            <pc:docMk/>
            <pc:sldMk cId="2890068412" sldId="268"/>
            <ac:spMk id="19" creationId="{12E2AFCD-D575-4FEE-8D50-7E94601D0DD8}"/>
          </ac:spMkLst>
        </pc:spChg>
        <pc:grpChg chg="add mod">
          <ac:chgData name="聪 谢" userId="b778d378ebdb14ee" providerId="LiveId" clId="{C4FCF8BD-5A46-432D-B340-F875B8E84398}" dt="2021-04-22T00:46:32.815" v="4246" actId="1038"/>
          <ac:grpSpMkLst>
            <pc:docMk/>
            <pc:sldMk cId="2890068412" sldId="268"/>
            <ac:grpSpMk id="10" creationId="{8D3E0F8A-A348-4562-83CB-9B6080DD419F}"/>
          </ac:grpSpMkLst>
        </pc:grpChg>
        <pc:grpChg chg="add mod">
          <ac:chgData name="聪 谢" userId="b778d378ebdb14ee" providerId="LiveId" clId="{C4FCF8BD-5A46-432D-B340-F875B8E84398}" dt="2021-04-22T00:46:32.815" v="4246" actId="1038"/>
          <ac:grpSpMkLst>
            <pc:docMk/>
            <pc:sldMk cId="2890068412" sldId="268"/>
            <ac:grpSpMk id="11" creationId="{F88E4B48-2B07-42A0-87E9-3D03CD35A506}"/>
          </ac:grpSpMkLst>
        </pc:grpChg>
        <pc:picChg chg="mod">
          <ac:chgData name="聪 谢" userId="b778d378ebdb14ee" providerId="LiveId" clId="{C4FCF8BD-5A46-432D-B340-F875B8E84398}" dt="2021-04-22T00:46:32.815" v="4246" actId="1038"/>
          <ac:picMkLst>
            <pc:docMk/>
            <pc:sldMk cId="2890068412" sldId="268"/>
            <ac:picMk id="4" creationId="{00AAA251-6AC3-4B9F-81E8-76C907F33EDB}"/>
          </ac:picMkLst>
        </pc:picChg>
      </pc:sldChg>
      <pc:sldChg chg="modSp add mod ord modAnim">
        <pc:chgData name="聪 谢" userId="b778d378ebdb14ee" providerId="LiveId" clId="{C4FCF8BD-5A46-432D-B340-F875B8E84398}" dt="2021-04-22T07:24:19.823" v="7755"/>
        <pc:sldMkLst>
          <pc:docMk/>
          <pc:sldMk cId="3751712242" sldId="269"/>
        </pc:sldMkLst>
        <pc:spChg chg="mod">
          <ac:chgData name="聪 谢" userId="b778d378ebdb14ee" providerId="LiveId" clId="{C4FCF8BD-5A46-432D-B340-F875B8E84398}" dt="2021-04-22T02:30:22.617" v="4641" actId="20577"/>
          <ac:spMkLst>
            <pc:docMk/>
            <pc:sldMk cId="3751712242" sldId="269"/>
            <ac:spMk id="2" creationId="{0E16DBF3-FD1F-48B8-A5F5-5C3D689A6EC2}"/>
          </ac:spMkLst>
        </pc:spChg>
        <pc:spChg chg="mod">
          <ac:chgData name="聪 谢" userId="b778d378ebdb14ee" providerId="LiveId" clId="{C4FCF8BD-5A46-432D-B340-F875B8E84398}" dt="2021-04-22T03:41:32.372" v="5482" actId="20577"/>
          <ac:spMkLst>
            <pc:docMk/>
            <pc:sldMk cId="3751712242" sldId="269"/>
            <ac:spMk id="3" creationId="{E799CD44-9C85-42EE-9913-8C4BAB4AECEC}"/>
          </ac:spMkLst>
        </pc:spChg>
      </pc:sldChg>
      <pc:sldChg chg="addSp modSp add mod modAnim">
        <pc:chgData name="聪 谢" userId="b778d378ebdb14ee" providerId="LiveId" clId="{C4FCF8BD-5A46-432D-B340-F875B8E84398}" dt="2021-04-22T07:25:31.342" v="7760"/>
        <pc:sldMkLst>
          <pc:docMk/>
          <pc:sldMk cId="3636632589" sldId="270"/>
        </pc:sldMkLst>
        <pc:spChg chg="mod">
          <ac:chgData name="聪 谢" userId="b778d378ebdb14ee" providerId="LiveId" clId="{C4FCF8BD-5A46-432D-B340-F875B8E84398}" dt="2021-04-22T03:31:59.212" v="5112" actId="313"/>
          <ac:spMkLst>
            <pc:docMk/>
            <pc:sldMk cId="3636632589" sldId="270"/>
            <ac:spMk id="2" creationId="{0E16DBF3-FD1F-48B8-A5F5-5C3D689A6EC2}"/>
          </ac:spMkLst>
        </pc:spChg>
        <pc:spChg chg="mod">
          <ac:chgData name="聪 谢" userId="b778d378ebdb14ee" providerId="LiveId" clId="{C4FCF8BD-5A46-432D-B340-F875B8E84398}" dt="2021-04-22T03:34:03.147" v="5289" actId="20577"/>
          <ac:spMkLst>
            <pc:docMk/>
            <pc:sldMk cId="3636632589" sldId="270"/>
            <ac:spMk id="3" creationId="{E799CD44-9C85-42EE-9913-8C4BAB4AECEC}"/>
          </ac:spMkLst>
        </pc:spChg>
        <pc:spChg chg="add mod">
          <ac:chgData name="聪 谢" userId="b778d378ebdb14ee" providerId="LiveId" clId="{C4FCF8BD-5A46-432D-B340-F875B8E84398}" dt="2021-04-22T03:36:26.434" v="5303" actId="13822"/>
          <ac:spMkLst>
            <pc:docMk/>
            <pc:sldMk cId="3636632589" sldId="270"/>
            <ac:spMk id="6" creationId="{B0487988-6622-4F17-8133-3E7EBFEDC0EF}"/>
          </ac:spMkLst>
        </pc:spChg>
        <pc:spChg chg="add mod">
          <ac:chgData name="聪 谢" userId="b778d378ebdb14ee" providerId="LiveId" clId="{C4FCF8BD-5A46-432D-B340-F875B8E84398}" dt="2021-04-22T03:37:04.046" v="5318" actId="14100"/>
          <ac:spMkLst>
            <pc:docMk/>
            <pc:sldMk cId="3636632589" sldId="270"/>
            <ac:spMk id="7" creationId="{D68BCFD9-C976-4E73-89BB-DE3E25B61F22}"/>
          </ac:spMkLst>
        </pc:spChg>
        <pc:picChg chg="add mod">
          <ac:chgData name="聪 谢" userId="b778d378ebdb14ee" providerId="LiveId" clId="{C4FCF8BD-5A46-432D-B340-F875B8E84398}" dt="2021-04-22T03:35:58.952" v="5295" actId="1076"/>
          <ac:picMkLst>
            <pc:docMk/>
            <pc:sldMk cId="3636632589" sldId="270"/>
            <ac:picMk id="5" creationId="{1F7C44DC-BCC9-4595-81A9-E918A3C97BDA}"/>
          </ac:picMkLst>
        </pc:picChg>
      </pc:sldChg>
      <pc:sldChg chg="modSp add mod ord modAnim">
        <pc:chgData name="聪 谢" userId="b778d378ebdb14ee" providerId="LiveId" clId="{C4FCF8BD-5A46-432D-B340-F875B8E84398}" dt="2021-04-22T07:25:40.294" v="7762"/>
        <pc:sldMkLst>
          <pc:docMk/>
          <pc:sldMk cId="1964074215" sldId="271"/>
        </pc:sldMkLst>
        <pc:spChg chg="mod">
          <ac:chgData name="聪 谢" userId="b778d378ebdb14ee" providerId="LiveId" clId="{C4FCF8BD-5A46-432D-B340-F875B8E84398}" dt="2021-04-22T03:38:09.053" v="5336" actId="20577"/>
          <ac:spMkLst>
            <pc:docMk/>
            <pc:sldMk cId="1964074215" sldId="271"/>
            <ac:spMk id="2" creationId="{0E16DBF3-FD1F-48B8-A5F5-5C3D689A6EC2}"/>
          </ac:spMkLst>
        </pc:spChg>
        <pc:spChg chg="mod">
          <ac:chgData name="聪 谢" userId="b778d378ebdb14ee" providerId="LiveId" clId="{C4FCF8BD-5A46-432D-B340-F875B8E84398}" dt="2021-04-22T03:45:39.526" v="5624" actId="20577"/>
          <ac:spMkLst>
            <pc:docMk/>
            <pc:sldMk cId="1964074215" sldId="271"/>
            <ac:spMk id="3" creationId="{E799CD44-9C85-42EE-9913-8C4BAB4AECEC}"/>
          </ac:spMkLst>
        </pc:spChg>
      </pc:sldChg>
      <pc:sldChg chg="modSp add mod modAnim">
        <pc:chgData name="聪 谢" userId="b778d378ebdb14ee" providerId="LiveId" clId="{C4FCF8BD-5A46-432D-B340-F875B8E84398}" dt="2021-04-22T07:25:48.945" v="7764"/>
        <pc:sldMkLst>
          <pc:docMk/>
          <pc:sldMk cId="564626245" sldId="272"/>
        </pc:sldMkLst>
        <pc:spChg chg="mod">
          <ac:chgData name="聪 谢" userId="b778d378ebdb14ee" providerId="LiveId" clId="{C4FCF8BD-5A46-432D-B340-F875B8E84398}" dt="2021-04-22T03:48:13.523" v="5644" actId="20577"/>
          <ac:spMkLst>
            <pc:docMk/>
            <pc:sldMk cId="564626245" sldId="272"/>
            <ac:spMk id="2" creationId="{0E16DBF3-FD1F-48B8-A5F5-5C3D689A6EC2}"/>
          </ac:spMkLst>
        </pc:spChg>
        <pc:spChg chg="mod">
          <ac:chgData name="聪 谢" userId="b778d378ebdb14ee" providerId="LiveId" clId="{C4FCF8BD-5A46-432D-B340-F875B8E84398}" dt="2021-04-22T03:52:55.958" v="5783" actId="20577"/>
          <ac:spMkLst>
            <pc:docMk/>
            <pc:sldMk cId="564626245" sldId="272"/>
            <ac:spMk id="3" creationId="{E799CD44-9C85-42EE-9913-8C4BAB4AECEC}"/>
          </ac:spMkLst>
        </pc:spChg>
      </pc:sldChg>
      <pc:sldChg chg="addSp delSp modSp add mod modAnim">
        <pc:chgData name="聪 谢" userId="b778d378ebdb14ee" providerId="LiveId" clId="{C4FCF8BD-5A46-432D-B340-F875B8E84398}" dt="2021-04-22T07:27:33.943" v="7771"/>
        <pc:sldMkLst>
          <pc:docMk/>
          <pc:sldMk cId="3581399138" sldId="273"/>
        </pc:sldMkLst>
        <pc:spChg chg="mod">
          <ac:chgData name="聪 谢" userId="b778d378ebdb14ee" providerId="LiveId" clId="{C4FCF8BD-5A46-432D-B340-F875B8E84398}" dt="2021-04-22T03:54:10.764" v="5818" actId="20577"/>
          <ac:spMkLst>
            <pc:docMk/>
            <pc:sldMk cId="3581399138" sldId="273"/>
            <ac:spMk id="2" creationId="{0E16DBF3-FD1F-48B8-A5F5-5C3D689A6EC2}"/>
          </ac:spMkLst>
        </pc:spChg>
        <pc:spChg chg="del mod">
          <ac:chgData name="聪 谢" userId="b778d378ebdb14ee" providerId="LiveId" clId="{C4FCF8BD-5A46-432D-B340-F875B8E84398}" dt="2021-04-22T03:54:22.109" v="5820" actId="3680"/>
          <ac:spMkLst>
            <pc:docMk/>
            <pc:sldMk cId="3581399138" sldId="273"/>
            <ac:spMk id="3" creationId="{E799CD44-9C85-42EE-9913-8C4BAB4AECEC}"/>
          </ac:spMkLst>
        </pc:spChg>
        <pc:spChg chg="add del mod">
          <ac:chgData name="聪 谢" userId="b778d378ebdb14ee" providerId="LiveId" clId="{C4FCF8BD-5A46-432D-B340-F875B8E84398}" dt="2021-04-22T04:01:29.467" v="6083" actId="478"/>
          <ac:spMkLst>
            <pc:docMk/>
            <pc:sldMk cId="3581399138" sldId="273"/>
            <ac:spMk id="5" creationId="{90341D8F-A282-4FF7-B4A8-7CC7D46DD45C}"/>
          </ac:spMkLst>
        </pc:spChg>
        <pc:spChg chg="add mod">
          <ac:chgData name="聪 谢" userId="b778d378ebdb14ee" providerId="LiveId" clId="{C4FCF8BD-5A46-432D-B340-F875B8E84398}" dt="2021-04-22T04:08:39.455" v="6230" actId="1035"/>
          <ac:spMkLst>
            <pc:docMk/>
            <pc:sldMk cId="3581399138" sldId="273"/>
            <ac:spMk id="6" creationId="{1E24385F-7B1F-4B08-892C-8AEA10D9AD03}"/>
          </ac:spMkLst>
        </pc:spChg>
        <pc:spChg chg="add mod">
          <ac:chgData name="聪 谢" userId="b778d378ebdb14ee" providerId="LiveId" clId="{C4FCF8BD-5A46-432D-B340-F875B8E84398}" dt="2021-04-22T04:08:39.455" v="6230" actId="1035"/>
          <ac:spMkLst>
            <pc:docMk/>
            <pc:sldMk cId="3581399138" sldId="273"/>
            <ac:spMk id="7" creationId="{C94401E6-A180-4732-9452-D1198D3A86CB}"/>
          </ac:spMkLst>
        </pc:spChg>
        <pc:spChg chg="add mod">
          <ac:chgData name="聪 谢" userId="b778d378ebdb14ee" providerId="LiveId" clId="{C4FCF8BD-5A46-432D-B340-F875B8E84398}" dt="2021-04-22T04:08:39.455" v="6230" actId="1035"/>
          <ac:spMkLst>
            <pc:docMk/>
            <pc:sldMk cId="3581399138" sldId="273"/>
            <ac:spMk id="8" creationId="{47F858D9-E5CE-461E-B4E7-28B47FAE834E}"/>
          </ac:spMkLst>
        </pc:spChg>
        <pc:spChg chg="add mod">
          <ac:chgData name="聪 谢" userId="b778d378ebdb14ee" providerId="LiveId" clId="{C4FCF8BD-5A46-432D-B340-F875B8E84398}" dt="2021-04-22T04:14:38.992" v="6506" actId="20577"/>
          <ac:spMkLst>
            <pc:docMk/>
            <pc:sldMk cId="3581399138" sldId="273"/>
            <ac:spMk id="9" creationId="{1785884D-E739-4F8E-B1DB-3CA216DB9C71}"/>
          </ac:spMkLst>
        </pc:spChg>
        <pc:graphicFrameChg chg="add mod ord modGraphic">
          <ac:chgData name="聪 谢" userId="b778d378ebdb14ee" providerId="LiveId" clId="{C4FCF8BD-5A46-432D-B340-F875B8E84398}" dt="2021-04-22T04:08:39.455" v="6230" actId="1035"/>
          <ac:graphicFrameMkLst>
            <pc:docMk/>
            <pc:sldMk cId="3581399138" sldId="273"/>
            <ac:graphicFrameMk id="4" creationId="{81046DC4-31CB-4F7B-BD74-3B172702ABAB}"/>
          </ac:graphicFrameMkLst>
        </pc:graphicFrameChg>
      </pc:sldChg>
      <pc:sldChg chg="modSp add mod ord modAnim">
        <pc:chgData name="聪 谢" userId="b778d378ebdb14ee" providerId="LiveId" clId="{C4FCF8BD-5A46-432D-B340-F875B8E84398}" dt="2021-04-22T07:27:55.053" v="7773"/>
        <pc:sldMkLst>
          <pc:docMk/>
          <pc:sldMk cId="3748564149" sldId="274"/>
        </pc:sldMkLst>
        <pc:spChg chg="mod">
          <ac:chgData name="聪 谢" userId="b778d378ebdb14ee" providerId="LiveId" clId="{C4FCF8BD-5A46-432D-B340-F875B8E84398}" dt="2021-04-22T04:17:33.783" v="6599" actId="20577"/>
          <ac:spMkLst>
            <pc:docMk/>
            <pc:sldMk cId="3748564149" sldId="274"/>
            <ac:spMk id="3" creationId="{E799CD44-9C85-42EE-9913-8C4BAB4AECEC}"/>
          </ac:spMkLst>
        </pc:spChg>
      </pc:sldChg>
      <pc:sldChg chg="addSp delSp modSp add mod modAnim">
        <pc:chgData name="聪 谢" userId="b778d378ebdb14ee" providerId="LiveId" clId="{C4FCF8BD-5A46-432D-B340-F875B8E84398}" dt="2021-04-22T07:28:30.603" v="7777"/>
        <pc:sldMkLst>
          <pc:docMk/>
          <pc:sldMk cId="269673126" sldId="275"/>
        </pc:sldMkLst>
        <pc:spChg chg="mod">
          <ac:chgData name="聪 谢" userId="b778d378ebdb14ee" providerId="LiveId" clId="{C4FCF8BD-5A46-432D-B340-F875B8E84398}" dt="2021-04-22T04:17:52.281" v="6608" actId="20577"/>
          <ac:spMkLst>
            <pc:docMk/>
            <pc:sldMk cId="269673126" sldId="275"/>
            <ac:spMk id="2" creationId="{0E16DBF3-FD1F-48B8-A5F5-5C3D689A6EC2}"/>
          </ac:spMkLst>
        </pc:spChg>
        <pc:spChg chg="mod">
          <ac:chgData name="聪 谢" userId="b778d378ebdb14ee" providerId="LiveId" clId="{C4FCF8BD-5A46-432D-B340-F875B8E84398}" dt="2021-04-22T04:29:47.173" v="7047" actId="20577"/>
          <ac:spMkLst>
            <pc:docMk/>
            <pc:sldMk cId="269673126" sldId="275"/>
            <ac:spMk id="3" creationId="{E799CD44-9C85-42EE-9913-8C4BAB4AECEC}"/>
          </ac:spMkLst>
        </pc:spChg>
        <pc:spChg chg="add del mod">
          <ac:chgData name="聪 谢" userId="b778d378ebdb14ee" providerId="LiveId" clId="{C4FCF8BD-5A46-432D-B340-F875B8E84398}" dt="2021-04-22T04:21:52.009" v="6692" actId="478"/>
          <ac:spMkLst>
            <pc:docMk/>
            <pc:sldMk cId="269673126" sldId="275"/>
            <ac:spMk id="4" creationId="{A992CC54-51F3-4413-8020-F3F0E65C0388}"/>
          </ac:spMkLst>
        </pc:spChg>
        <pc:spChg chg="add mod ord">
          <ac:chgData name="聪 谢" userId="b778d378ebdb14ee" providerId="LiveId" clId="{C4FCF8BD-5A46-432D-B340-F875B8E84398}" dt="2021-04-22T04:27:40.275" v="6959" actId="167"/>
          <ac:spMkLst>
            <pc:docMk/>
            <pc:sldMk cId="269673126" sldId="275"/>
            <ac:spMk id="5" creationId="{741E8F02-F44B-4293-B401-ADD27E5623D1}"/>
          </ac:spMkLst>
        </pc:spChg>
      </pc:sldChg>
      <pc:sldChg chg="modSp add del mod ord">
        <pc:chgData name="聪 谢" userId="b778d378ebdb14ee" providerId="LiveId" clId="{C4FCF8BD-5A46-432D-B340-F875B8E84398}" dt="2021-04-22T04:33:08.039" v="7150" actId="47"/>
        <pc:sldMkLst>
          <pc:docMk/>
          <pc:sldMk cId="4000029061" sldId="276"/>
        </pc:sldMkLst>
        <pc:spChg chg="mod">
          <ac:chgData name="聪 谢" userId="b778d378ebdb14ee" providerId="LiveId" clId="{C4FCF8BD-5A46-432D-B340-F875B8E84398}" dt="2021-04-22T04:32:15.292" v="7101" actId="20577"/>
          <ac:spMkLst>
            <pc:docMk/>
            <pc:sldMk cId="4000029061" sldId="276"/>
            <ac:spMk id="2" creationId="{0E16DBF3-FD1F-48B8-A5F5-5C3D689A6EC2}"/>
          </ac:spMkLst>
        </pc:spChg>
        <pc:spChg chg="mod">
          <ac:chgData name="聪 谢" userId="b778d378ebdb14ee" providerId="LiveId" clId="{C4FCF8BD-5A46-432D-B340-F875B8E84398}" dt="2021-04-22T04:32:40.964" v="7149" actId="20577"/>
          <ac:spMkLst>
            <pc:docMk/>
            <pc:sldMk cId="4000029061" sldId="276"/>
            <ac:spMk id="3" creationId="{E799CD44-9C85-42EE-9913-8C4BAB4AECEC}"/>
          </ac:spMkLst>
        </pc:spChg>
      </pc:sldChg>
      <pc:sldChg chg="modSp add mod modAnim">
        <pc:chgData name="聪 谢" userId="b778d378ebdb14ee" providerId="LiveId" clId="{C4FCF8BD-5A46-432D-B340-F875B8E84398}" dt="2021-04-22T07:28:50.005" v="7779"/>
        <pc:sldMkLst>
          <pc:docMk/>
          <pc:sldMk cId="565799223" sldId="277"/>
        </pc:sldMkLst>
        <pc:spChg chg="mod">
          <ac:chgData name="聪 谢" userId="b778d378ebdb14ee" providerId="LiveId" clId="{C4FCF8BD-5A46-432D-B340-F875B8E84398}" dt="2021-04-22T04:35:18.147" v="7289" actId="20577"/>
          <ac:spMkLst>
            <pc:docMk/>
            <pc:sldMk cId="565799223" sldId="277"/>
            <ac:spMk id="3" creationId="{E799CD44-9C85-42EE-9913-8C4BAB4AECEC}"/>
          </ac:spMkLst>
        </pc:spChg>
      </pc:sldChg>
      <pc:sldChg chg="addSp delSp modSp add mod modAnim">
        <pc:chgData name="聪 谢" userId="b778d378ebdb14ee" providerId="LiveId" clId="{C4FCF8BD-5A46-432D-B340-F875B8E84398}" dt="2021-04-22T07:29:00.538" v="7781"/>
        <pc:sldMkLst>
          <pc:docMk/>
          <pc:sldMk cId="639752347" sldId="278"/>
        </pc:sldMkLst>
        <pc:spChg chg="del mod">
          <ac:chgData name="聪 谢" userId="b778d378ebdb14ee" providerId="LiveId" clId="{C4FCF8BD-5A46-432D-B340-F875B8E84398}" dt="2021-04-22T04:38:10.441" v="7292" actId="931"/>
          <ac:spMkLst>
            <pc:docMk/>
            <pc:sldMk cId="639752347" sldId="278"/>
            <ac:spMk id="3" creationId="{E799CD44-9C85-42EE-9913-8C4BAB4AECEC}"/>
          </ac:spMkLst>
        </pc:spChg>
        <pc:picChg chg="add mod">
          <ac:chgData name="聪 谢" userId="b778d378ebdb14ee" providerId="LiveId" clId="{C4FCF8BD-5A46-432D-B340-F875B8E84398}" dt="2021-04-22T04:38:12.149" v="7294" actId="962"/>
          <ac:picMkLst>
            <pc:docMk/>
            <pc:sldMk cId="639752347" sldId="278"/>
            <ac:picMk id="5" creationId="{9D5BAF74-FA6B-4D6A-95AF-9290D2087FF4}"/>
          </ac:picMkLst>
        </pc:picChg>
      </pc:sldChg>
      <pc:sldChg chg="addSp delSp modSp add mod">
        <pc:chgData name="聪 谢" userId="b778d378ebdb14ee" providerId="LiveId" clId="{C4FCF8BD-5A46-432D-B340-F875B8E84398}" dt="2021-04-22T04:40:30.734" v="7303" actId="1076"/>
        <pc:sldMkLst>
          <pc:docMk/>
          <pc:sldMk cId="2320351039" sldId="279"/>
        </pc:sldMkLst>
        <pc:spChg chg="add del mod">
          <ac:chgData name="聪 谢" userId="b778d378ebdb14ee" providerId="LiveId" clId="{C4FCF8BD-5A46-432D-B340-F875B8E84398}" dt="2021-04-22T04:40:10.344" v="7297" actId="931"/>
          <ac:spMkLst>
            <pc:docMk/>
            <pc:sldMk cId="2320351039" sldId="279"/>
            <ac:spMk id="4" creationId="{F6AE964C-E7C4-4BC5-BF34-FA71B57C7D67}"/>
          </ac:spMkLst>
        </pc:spChg>
        <pc:picChg chg="del">
          <ac:chgData name="聪 谢" userId="b778d378ebdb14ee" providerId="LiveId" clId="{C4FCF8BD-5A46-432D-B340-F875B8E84398}" dt="2021-04-22T04:40:06.627" v="7296" actId="478"/>
          <ac:picMkLst>
            <pc:docMk/>
            <pc:sldMk cId="2320351039" sldId="279"/>
            <ac:picMk id="5" creationId="{9D5BAF74-FA6B-4D6A-95AF-9290D2087FF4}"/>
          </ac:picMkLst>
        </pc:picChg>
        <pc:picChg chg="add mod">
          <ac:chgData name="聪 谢" userId="b778d378ebdb14ee" providerId="LiveId" clId="{C4FCF8BD-5A46-432D-B340-F875B8E84398}" dt="2021-04-22T04:40:30.734" v="7303" actId="1076"/>
          <ac:picMkLst>
            <pc:docMk/>
            <pc:sldMk cId="2320351039" sldId="279"/>
            <ac:picMk id="7" creationId="{5BB7A72A-C2EA-404A-92B9-6BDFBC936DDD}"/>
          </ac:picMkLst>
        </pc:picChg>
      </pc:sldChg>
      <pc:sldChg chg="add del">
        <pc:chgData name="聪 谢" userId="b778d378ebdb14ee" providerId="LiveId" clId="{C4FCF8BD-5A46-432D-B340-F875B8E84398}" dt="2021-04-22T04:44:20.500" v="7309" actId="47"/>
        <pc:sldMkLst>
          <pc:docMk/>
          <pc:sldMk cId="3327465129" sldId="280"/>
        </pc:sldMkLst>
      </pc:sldChg>
      <pc:sldChg chg="addSp delSp modSp add mod">
        <pc:chgData name="聪 谢" userId="b778d378ebdb14ee" providerId="LiveId" clId="{C4FCF8BD-5A46-432D-B340-F875B8E84398}" dt="2021-04-22T04:45:05.563" v="7318" actId="1076"/>
        <pc:sldMkLst>
          <pc:docMk/>
          <pc:sldMk cId="3455760819" sldId="281"/>
        </pc:sldMkLst>
        <pc:spChg chg="add del mod">
          <ac:chgData name="聪 谢" userId="b778d378ebdb14ee" providerId="LiveId" clId="{C4FCF8BD-5A46-432D-B340-F875B8E84398}" dt="2021-04-22T04:44:41.849" v="7310" actId="931"/>
          <ac:spMkLst>
            <pc:docMk/>
            <pc:sldMk cId="3455760819" sldId="281"/>
            <ac:spMk id="4" creationId="{3B6C4E4B-A985-47CD-9058-668F2454B3D0}"/>
          </ac:spMkLst>
        </pc:spChg>
        <pc:picChg chg="add mod">
          <ac:chgData name="聪 谢" userId="b778d378ebdb14ee" providerId="LiveId" clId="{C4FCF8BD-5A46-432D-B340-F875B8E84398}" dt="2021-04-22T04:45:05.563" v="7318" actId="1076"/>
          <ac:picMkLst>
            <pc:docMk/>
            <pc:sldMk cId="3455760819" sldId="281"/>
            <ac:picMk id="6" creationId="{54BB9EC8-69B8-478C-A1F8-E23E406330EF}"/>
          </ac:picMkLst>
        </pc:picChg>
        <pc:picChg chg="del">
          <ac:chgData name="聪 谢" userId="b778d378ebdb14ee" providerId="LiveId" clId="{C4FCF8BD-5A46-432D-B340-F875B8E84398}" dt="2021-04-22T04:44:06.615" v="7306" actId="478"/>
          <ac:picMkLst>
            <pc:docMk/>
            <pc:sldMk cId="3455760819" sldId="281"/>
            <ac:picMk id="7" creationId="{5BB7A72A-C2EA-404A-92B9-6BDFBC936DDD}"/>
          </ac:picMkLst>
        </pc:picChg>
      </pc:sldChg>
      <pc:sldChg chg="addSp delSp modSp add mod">
        <pc:chgData name="聪 谢" userId="b778d378ebdb14ee" providerId="LiveId" clId="{C4FCF8BD-5A46-432D-B340-F875B8E84398}" dt="2021-04-22T04:45:15.728" v="7321" actId="1076"/>
        <pc:sldMkLst>
          <pc:docMk/>
          <pc:sldMk cId="2202560158" sldId="282"/>
        </pc:sldMkLst>
        <pc:spChg chg="del">
          <ac:chgData name="聪 谢" userId="b778d378ebdb14ee" providerId="LiveId" clId="{C4FCF8BD-5A46-432D-B340-F875B8E84398}" dt="2021-04-22T04:44:45.252" v="7312" actId="931"/>
          <ac:spMkLst>
            <pc:docMk/>
            <pc:sldMk cId="2202560158" sldId="282"/>
            <ac:spMk id="4" creationId="{3B6C4E4B-A985-47CD-9058-668F2454B3D0}"/>
          </ac:spMkLst>
        </pc:spChg>
        <pc:picChg chg="add mod">
          <ac:chgData name="聪 谢" userId="b778d378ebdb14ee" providerId="LiveId" clId="{C4FCF8BD-5A46-432D-B340-F875B8E84398}" dt="2021-04-22T04:45:15.728" v="7321" actId="1076"/>
          <ac:picMkLst>
            <pc:docMk/>
            <pc:sldMk cId="2202560158" sldId="282"/>
            <ac:picMk id="5" creationId="{0E9CD3B0-40FF-43CF-A466-9698531956D7}"/>
          </ac:picMkLst>
        </pc:picChg>
      </pc:sldChg>
      <pc:sldChg chg="addSp delSp modSp add mod">
        <pc:chgData name="聪 谢" userId="b778d378ebdb14ee" providerId="LiveId" clId="{C4FCF8BD-5A46-432D-B340-F875B8E84398}" dt="2021-04-22T04:45:22.670" v="7323" actId="1076"/>
        <pc:sldMkLst>
          <pc:docMk/>
          <pc:sldMk cId="348647364" sldId="283"/>
        </pc:sldMkLst>
        <pc:spChg chg="del">
          <ac:chgData name="聪 谢" userId="b778d378ebdb14ee" providerId="LiveId" clId="{C4FCF8BD-5A46-432D-B340-F875B8E84398}" dt="2021-04-22T04:44:48.430" v="7314" actId="931"/>
          <ac:spMkLst>
            <pc:docMk/>
            <pc:sldMk cId="348647364" sldId="283"/>
            <ac:spMk id="4" creationId="{3B6C4E4B-A985-47CD-9058-668F2454B3D0}"/>
          </ac:spMkLst>
        </pc:spChg>
        <pc:picChg chg="add mod">
          <ac:chgData name="聪 谢" userId="b778d378ebdb14ee" providerId="LiveId" clId="{C4FCF8BD-5A46-432D-B340-F875B8E84398}" dt="2021-04-22T04:45:22.670" v="7323" actId="1076"/>
          <ac:picMkLst>
            <pc:docMk/>
            <pc:sldMk cId="348647364" sldId="283"/>
            <ac:picMk id="5" creationId="{EF30BCBF-EC1C-4A64-B44F-55B6A1AAB68C}"/>
          </ac:picMkLst>
        </pc:picChg>
      </pc:sldChg>
      <pc:sldChg chg="modSp add mod ord modAnim">
        <pc:chgData name="聪 谢" userId="b778d378ebdb14ee" providerId="LiveId" clId="{C4FCF8BD-5A46-432D-B340-F875B8E84398}" dt="2021-04-22T07:29:10.311" v="7783"/>
        <pc:sldMkLst>
          <pc:docMk/>
          <pc:sldMk cId="9317995" sldId="284"/>
        </pc:sldMkLst>
        <pc:spChg chg="mod">
          <ac:chgData name="聪 谢" userId="b778d378ebdb14ee" providerId="LiveId" clId="{C4FCF8BD-5A46-432D-B340-F875B8E84398}" dt="2021-04-22T04:45:54.381" v="7340" actId="20577"/>
          <ac:spMkLst>
            <pc:docMk/>
            <pc:sldMk cId="9317995" sldId="284"/>
            <ac:spMk id="2" creationId="{0E16DBF3-FD1F-48B8-A5F5-5C3D689A6EC2}"/>
          </ac:spMkLst>
        </pc:spChg>
        <pc:spChg chg="mod">
          <ac:chgData name="聪 谢" userId="b778d378ebdb14ee" providerId="LiveId" clId="{C4FCF8BD-5A46-432D-B340-F875B8E84398}" dt="2021-04-22T04:59:27.373" v="7667" actId="20577"/>
          <ac:spMkLst>
            <pc:docMk/>
            <pc:sldMk cId="9317995" sldId="284"/>
            <ac:spMk id="3" creationId="{E799CD44-9C85-42EE-9913-8C4BAB4AECEC}"/>
          </ac:spMkLst>
        </pc:spChg>
      </pc:sldChg>
      <pc:sldChg chg="addSp delSp modSp add mod">
        <pc:chgData name="聪 谢" userId="b778d378ebdb14ee" providerId="LiveId" clId="{C4FCF8BD-5A46-432D-B340-F875B8E84398}" dt="2021-04-22T04:56:14.847" v="7551" actId="1036"/>
        <pc:sldMkLst>
          <pc:docMk/>
          <pc:sldMk cId="1512322225" sldId="285"/>
        </pc:sldMkLst>
        <pc:spChg chg="add del mod">
          <ac:chgData name="聪 谢" userId="b778d378ebdb14ee" providerId="LiveId" clId="{C4FCF8BD-5A46-432D-B340-F875B8E84398}" dt="2021-04-22T04:54:50.152" v="7527" actId="931"/>
          <ac:spMkLst>
            <pc:docMk/>
            <pc:sldMk cId="1512322225" sldId="285"/>
            <ac:spMk id="4" creationId="{325782E4-2361-4BB2-A670-14B9E1502CD2}"/>
          </ac:spMkLst>
        </pc:spChg>
        <pc:spChg chg="add mod">
          <ac:chgData name="聪 谢" userId="b778d378ebdb14ee" providerId="LiveId" clId="{C4FCF8BD-5A46-432D-B340-F875B8E84398}" dt="2021-04-22T04:56:06.666" v="7545" actId="1582"/>
          <ac:spMkLst>
            <pc:docMk/>
            <pc:sldMk cId="1512322225" sldId="285"/>
            <ac:spMk id="10" creationId="{D6CAFF6D-E765-425A-81B4-2525E8F6E1EA}"/>
          </ac:spMkLst>
        </pc:spChg>
        <pc:spChg chg="add mod">
          <ac:chgData name="聪 谢" userId="b778d378ebdb14ee" providerId="LiveId" clId="{C4FCF8BD-5A46-432D-B340-F875B8E84398}" dt="2021-04-22T04:56:14.847" v="7551" actId="1036"/>
          <ac:spMkLst>
            <pc:docMk/>
            <pc:sldMk cId="1512322225" sldId="285"/>
            <ac:spMk id="11" creationId="{DDE37793-E399-4DA0-9C35-2605A58EFF3C}"/>
          </ac:spMkLst>
        </pc:spChg>
        <pc:picChg chg="add mod">
          <ac:chgData name="聪 谢" userId="b778d378ebdb14ee" providerId="LiveId" clId="{C4FCF8BD-5A46-432D-B340-F875B8E84398}" dt="2021-04-22T04:55:16.966" v="7538" actId="1076"/>
          <ac:picMkLst>
            <pc:docMk/>
            <pc:sldMk cId="1512322225" sldId="285"/>
            <ac:picMk id="6" creationId="{BCAAF0B8-6930-4863-90B6-77CECF3E8797}"/>
          </ac:picMkLst>
        </pc:picChg>
        <pc:picChg chg="del">
          <ac:chgData name="聪 谢" userId="b778d378ebdb14ee" providerId="LiveId" clId="{C4FCF8BD-5A46-432D-B340-F875B8E84398}" dt="2021-04-22T04:54:43.266" v="7525" actId="478"/>
          <ac:picMkLst>
            <pc:docMk/>
            <pc:sldMk cId="1512322225" sldId="285"/>
            <ac:picMk id="7" creationId="{5BB7A72A-C2EA-404A-92B9-6BDFBC936DDD}"/>
          </ac:picMkLst>
        </pc:picChg>
        <pc:picChg chg="add del mod">
          <ac:chgData name="聪 谢" userId="b778d378ebdb14ee" providerId="LiveId" clId="{C4FCF8BD-5A46-432D-B340-F875B8E84398}" dt="2021-04-22T04:55:12.972" v="7536" actId="478"/>
          <ac:picMkLst>
            <pc:docMk/>
            <pc:sldMk cId="1512322225" sldId="285"/>
            <ac:picMk id="8" creationId="{6D6E956C-A8F7-4F29-9405-EBB504B28711}"/>
          </ac:picMkLst>
        </pc:picChg>
        <pc:picChg chg="add mod">
          <ac:chgData name="聪 谢" userId="b778d378ebdb14ee" providerId="LiveId" clId="{C4FCF8BD-5A46-432D-B340-F875B8E84398}" dt="2021-04-22T04:55:29.054" v="7541" actId="14826"/>
          <ac:picMkLst>
            <pc:docMk/>
            <pc:sldMk cId="1512322225" sldId="285"/>
            <ac:picMk id="9" creationId="{C836D7D8-5AEE-41B5-907A-DA5C3517F53E}"/>
          </ac:picMkLst>
        </pc:picChg>
      </pc:sldChg>
      <pc:sldChg chg="addSp delSp modSp add del mod">
        <pc:chgData name="聪 谢" userId="b778d378ebdb14ee" providerId="LiveId" clId="{C4FCF8BD-5A46-432D-B340-F875B8E84398}" dt="2021-04-22T04:55:07.921" v="7534" actId="47"/>
        <pc:sldMkLst>
          <pc:docMk/>
          <pc:sldMk cId="3999209454" sldId="286"/>
        </pc:sldMkLst>
        <pc:spChg chg="del">
          <ac:chgData name="聪 谢" userId="b778d378ebdb14ee" providerId="LiveId" clId="{C4FCF8BD-5A46-432D-B340-F875B8E84398}" dt="2021-04-22T04:54:55.689" v="7529" actId="931"/>
          <ac:spMkLst>
            <pc:docMk/>
            <pc:sldMk cId="3999209454" sldId="286"/>
            <ac:spMk id="4" creationId="{325782E4-2361-4BB2-A670-14B9E1502CD2}"/>
          </ac:spMkLst>
        </pc:spChg>
        <pc:picChg chg="add mod">
          <ac:chgData name="聪 谢" userId="b778d378ebdb14ee" providerId="LiveId" clId="{C4FCF8BD-5A46-432D-B340-F875B8E84398}" dt="2021-04-22T04:55:01.112" v="7533" actId="1076"/>
          <ac:picMkLst>
            <pc:docMk/>
            <pc:sldMk cId="3999209454" sldId="286"/>
            <ac:picMk id="5" creationId="{6E5D4AA2-CB5A-4D55-9010-97D5254FDA9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45A62-79C2-4C65-BB89-4E02B6AB8E7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E43D7-B02B-468E-BB77-3DEE170E8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8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39F6-9168-4F76-BC45-41C613BE7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9774A-CE42-49CF-8499-618C32BF6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98C59-2A0E-4F0F-8B49-15E35B5E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E17E-04A7-4475-9EAB-D8157C4FA9E5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CE3A4-2E27-4160-9F41-D097E672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6479-715C-4CE7-995D-6D482E7E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3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30A0-045A-476F-9D51-2BDC2098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58433-56C1-4AE2-B6E8-372729051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BE780-ACCC-4EF1-83FC-E5550A83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3C6D-17CC-4F21-9259-1FEC873BA9D9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52428-EC22-4023-88BC-3C38BA65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2C6B9-37A4-41F7-B586-EB3AE962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6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D8158-8BFC-4682-A6A3-3247BB291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82BB3-DD42-4E1F-B58D-60C56CC51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3CD4E-598C-4A4C-98E1-D645015D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E490-0502-4EB8-84ED-72571CACA170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6B2D2-88C7-4E7E-BA24-1EA6541F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00766-7EC1-4510-98BB-FA6F7C6F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6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D215-4F53-4090-A454-B3289691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86D7-568E-440D-8958-C00AD72E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B917E-58CF-4AE0-B771-984BC280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92E3-34C6-4960-BE88-23EDC38915D2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39CD9-5799-4EA9-8BB0-6E6958BB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A4BD-349D-4E41-AF3D-3AE633C9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1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5BC6-4065-4442-9CF4-7AC9B51A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BC13B-0172-45DE-9854-9617814C7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C4855-1214-45C3-AE57-A4FBFE90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EE6E-B587-403A-B466-8F3A97C70B2B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252A-94AF-4BFC-AC49-61B059BF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CB027-D9E7-4BF5-B86A-59B681EE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3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7D2D-149F-402D-8B55-7598CDA9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3BA72-B08C-4621-A533-B47791711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A7AF6-088E-4214-A075-2D375248B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02383-7477-49F3-AF43-C4EE5607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FF24-6939-4064-97F1-2F6666C89F0B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EA7B5-FF07-4997-A72E-A1617E83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11174-5CC5-4931-8218-753CFD0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7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F18-5B05-4E93-9D42-41A5B1D36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4472A-2414-43F4-A3AF-A67EB5D35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466E4-9204-40D0-BCE4-1F12B960A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DB8B0-FB26-4044-AF9B-72E5B80DB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BB3CB-8565-4C1C-B478-0AA0EDE07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37A37-973E-4978-B570-FF9400DE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CEC2-C56D-454B-BB49-E1B8C1D00E2B}" type="datetime1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916C3-3518-4BAB-84B3-108F3E0A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EC5E9-4A6F-46F3-A9EE-85BD5E63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0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9EFB-8DD3-4CEB-92EE-B902A98B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8634D-0D59-4349-9920-C28C865E5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1178-62D3-4567-9777-74BF69596E5D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3C073-4725-42E7-8630-291BE7C7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E7D69-5B14-4F89-BD64-A3707A13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2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25AD6-9DC6-4B8B-A5CD-8A1265F8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2BD-E53D-4049-A105-8C87FC046CB3}" type="datetime1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03CB0-E60E-4907-A984-7A5B66A8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D1EF2-B0CE-4797-85F4-9F5B3033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3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6DF0-3A4F-4972-8423-B00EC8A0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A5507-2E21-4203-9B9F-167669D07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523F5-6E74-4F4F-BDC6-AABD3164F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4306C-03B2-45E2-A9AF-26E1D084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71A7-A6D7-4DD9-8BA1-113BDF6C6281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04B5F-6726-4F0A-B567-E085F519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46D7B-4A5E-4136-80EA-2BC2C05C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7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2911-9744-453E-B5A1-74D1EF26F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446CC-041D-4B34-9DA0-8819CFF26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69710-6341-493C-B5A9-3B770FA3D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F1B06-B229-44ED-A77E-E79430B6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DB67-A652-424B-9D02-DCA104E1C858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B63F4-08FB-4CE8-9108-E0272AF8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4E4E0-42EE-4215-82BE-FC413DDA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8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56BE3-399B-4C7B-BB95-9F833906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E8328-992C-41C3-A05E-2A78C7C0D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5F98-87EA-4D00-A883-F7ED8714F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1BCC8-6404-4536-A789-BA6BB8D41648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BF16E-0658-4BF9-8D70-615D02E1F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A00D1-6875-4B7D-8E0E-F71DEFC38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56494-2286-4559-97B2-C11DE29F4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5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1743-5023-49D2-9CDA-EA4C37713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2096"/>
            <a:ext cx="9144000" cy="155687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Pipelined Backpropagation at Scale: Training Large Models without Batches</a:t>
            </a:r>
            <a:br>
              <a:rPr lang="en-US" b="1" dirty="0"/>
            </a:br>
            <a:r>
              <a:rPr lang="en-US" sz="1800" dirty="0"/>
              <a:t>Atli </a:t>
            </a:r>
            <a:r>
              <a:rPr lang="en-US" sz="1800" dirty="0" err="1"/>
              <a:t>Kosson</a:t>
            </a:r>
            <a:r>
              <a:rPr lang="en-US" sz="1800" dirty="0"/>
              <a:t>,  </a:t>
            </a:r>
            <a:r>
              <a:rPr lang="en-US" sz="1800" dirty="0" err="1"/>
              <a:t>Vitaliy</a:t>
            </a:r>
            <a:r>
              <a:rPr lang="en-US" sz="1800" dirty="0"/>
              <a:t> </a:t>
            </a:r>
            <a:r>
              <a:rPr lang="en-US" sz="1800" dirty="0" err="1"/>
              <a:t>Chiley</a:t>
            </a:r>
            <a:r>
              <a:rPr lang="en-US" sz="1800" dirty="0"/>
              <a:t>,  Abhinav </a:t>
            </a:r>
            <a:r>
              <a:rPr lang="en-US" sz="1800" dirty="0" err="1"/>
              <a:t>Venigalla</a:t>
            </a:r>
            <a:r>
              <a:rPr lang="en-US" sz="1800" dirty="0"/>
              <a:t>,  Joel </a:t>
            </a:r>
            <a:r>
              <a:rPr lang="en-US" sz="1800" dirty="0" err="1"/>
              <a:t>Hestness</a:t>
            </a:r>
            <a:r>
              <a:rPr lang="en-US" sz="1800" dirty="0"/>
              <a:t>,  </a:t>
            </a:r>
            <a:r>
              <a:rPr lang="en-US" sz="1800" dirty="0" err="1"/>
              <a:t>Urs</a:t>
            </a:r>
            <a:r>
              <a:rPr lang="en-US" sz="1800" dirty="0"/>
              <a:t> </a:t>
            </a:r>
            <a:r>
              <a:rPr lang="en-US" sz="1800" dirty="0" err="1"/>
              <a:t>Koster</a:t>
            </a:r>
            <a:br>
              <a:rPr lang="en-US" sz="1800" dirty="0"/>
            </a:br>
            <a:r>
              <a:rPr lang="en-US" sz="1800" dirty="0"/>
              <a:t>from </a:t>
            </a:r>
            <a:r>
              <a:rPr lang="en-US" sz="1800" i="1" dirty="0" err="1"/>
              <a:t>Cerebras</a:t>
            </a:r>
            <a:endParaRPr lang="en-US" sz="16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36960F-4378-46FB-B04B-A3C850EB3AE1}"/>
              </a:ext>
            </a:extLst>
          </p:cNvPr>
          <p:cNvSpPr/>
          <p:nvPr/>
        </p:nvSpPr>
        <p:spPr>
          <a:xfrm>
            <a:off x="5608458" y="2566237"/>
            <a:ext cx="97507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EA6B5C-C58D-4AE8-A848-847290A7652B}"/>
              </a:ext>
            </a:extLst>
          </p:cNvPr>
          <p:cNvSpPr txBox="1">
            <a:spLocks/>
          </p:cNvSpPr>
          <p:nvPr/>
        </p:nvSpPr>
        <p:spPr>
          <a:xfrm>
            <a:off x="1839155" y="3429001"/>
            <a:ext cx="8513686" cy="1556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b="1" dirty="0" err="1"/>
              <a:t>PipeMare</a:t>
            </a:r>
            <a:r>
              <a:rPr lang="en-US" sz="4300" b="1" dirty="0"/>
              <a:t>: Asynchronous Pipeline Parallel DNN Training</a:t>
            </a:r>
            <a:br>
              <a:rPr lang="en-US" b="1" dirty="0"/>
            </a:br>
            <a:r>
              <a:rPr lang="en-US" sz="1800" dirty="0"/>
              <a:t>Bowen Yang,  Jian Zhang,  Jonathan Li,  Christopher Re,  Christopher </a:t>
            </a:r>
            <a:r>
              <a:rPr lang="en-US" sz="1800" dirty="0" err="1"/>
              <a:t>Aberger</a:t>
            </a:r>
            <a:r>
              <a:rPr lang="en-US" sz="1800" dirty="0"/>
              <a:t>,  Christopher De Sa</a:t>
            </a:r>
          </a:p>
          <a:p>
            <a:r>
              <a:rPr lang="en-US" sz="1800" dirty="0"/>
              <a:t>from </a:t>
            </a:r>
            <a:r>
              <a:rPr lang="en-US" sz="1800" i="1" dirty="0" err="1"/>
              <a:t>Sambanova</a:t>
            </a:r>
            <a:endParaRPr lang="en-US" sz="16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4844FA-D8AE-4C0B-AAF1-9079DE56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4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3022-1A91-453C-B086-B13F2A6E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47D1B-DF02-467A-B416-A8D094564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</a:t>
            </a:r>
          </a:p>
          <a:p>
            <a:pPr lvl="1"/>
            <a:r>
              <a:rPr lang="en-US" dirty="0"/>
              <a:t>Eliminate the pipeline barrier</a:t>
            </a:r>
          </a:p>
          <a:p>
            <a:pPr lvl="1"/>
            <a:r>
              <a:rPr lang="en-US" dirty="0"/>
              <a:t>Process the next mini-batch immediately</a:t>
            </a:r>
          </a:p>
          <a:p>
            <a:pPr lvl="1"/>
            <a:r>
              <a:rPr lang="en-US" dirty="0"/>
              <a:t>Pipeline is never empty</a:t>
            </a:r>
          </a:p>
          <a:p>
            <a:pPr lvl="1"/>
            <a:r>
              <a:rPr lang="en-US" dirty="0"/>
              <a:t>Need to deal with </a:t>
            </a:r>
            <a:r>
              <a:rPr lang="en-US" b="1" dirty="0"/>
              <a:t>inconsistent weights </a:t>
            </a: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F7A01333-4CE0-4B48-8D9A-916B8CF311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t="28671" r="-285" b="37216"/>
          <a:stretch/>
        </p:blipFill>
        <p:spPr>
          <a:xfrm>
            <a:off x="3158172" y="4339460"/>
            <a:ext cx="6230219" cy="20700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51C8C5-FC75-4227-98AC-0619F70FC976}"/>
              </a:ext>
            </a:extLst>
          </p:cNvPr>
          <p:cNvSpPr/>
          <p:nvPr/>
        </p:nvSpPr>
        <p:spPr>
          <a:xfrm>
            <a:off x="6064448" y="4423436"/>
            <a:ext cx="629315" cy="155821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52E9CDB0-A7A2-4C9C-8793-D7EE41297F9A}"/>
              </a:ext>
            </a:extLst>
          </p:cNvPr>
          <p:cNvSpPr/>
          <p:nvPr/>
        </p:nvSpPr>
        <p:spPr>
          <a:xfrm>
            <a:off x="7606880" y="2950123"/>
            <a:ext cx="2975302" cy="881246"/>
          </a:xfrm>
          <a:prstGeom prst="wedgeRoundRectCallout">
            <a:avLst>
              <a:gd name="adj1" fmla="val -90090"/>
              <a:gd name="adj2" fmla="val 1437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Keep fully occupied</a:t>
            </a:r>
          </a:p>
          <a:p>
            <a:pPr algn="ctr"/>
            <a:r>
              <a:rPr lang="en-US" sz="2400" dirty="0"/>
              <a:t>Maximized utilization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C0977-077D-4A18-B754-19A1C733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DBF3-FD1F-48B8-A5F5-5C3D689A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00AAA251-6AC3-4B9F-81E8-76C907F33E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t="28671" r="-285" b="37216"/>
          <a:stretch/>
        </p:blipFill>
        <p:spPr>
          <a:xfrm>
            <a:off x="3886142" y="4339460"/>
            <a:ext cx="6230219" cy="207003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D3E0F8A-A348-4562-83CB-9B6080DD419F}"/>
              </a:ext>
            </a:extLst>
          </p:cNvPr>
          <p:cNvGrpSpPr/>
          <p:nvPr/>
        </p:nvGrpSpPr>
        <p:grpSpPr>
          <a:xfrm>
            <a:off x="7474999" y="4434160"/>
            <a:ext cx="1352367" cy="1540512"/>
            <a:chOff x="6747029" y="4434160"/>
            <a:chExt cx="1352367" cy="15405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FD9E30-F0D4-4919-BED2-B0AEF2C9F02B}"/>
                </a:ext>
              </a:extLst>
            </p:cNvPr>
            <p:cNvSpPr/>
            <p:nvPr/>
          </p:nvSpPr>
          <p:spPr>
            <a:xfrm>
              <a:off x="6747029" y="5628443"/>
              <a:ext cx="301841" cy="346229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A9BAE4-0BAB-404C-A58D-7F3FC2558299}"/>
                </a:ext>
              </a:extLst>
            </p:cNvPr>
            <p:cNvSpPr/>
            <p:nvPr/>
          </p:nvSpPr>
          <p:spPr>
            <a:xfrm>
              <a:off x="7103615" y="5255580"/>
              <a:ext cx="301841" cy="346229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137FA9-3468-4A9D-B17B-AB6D9781C6AD}"/>
                </a:ext>
              </a:extLst>
            </p:cNvPr>
            <p:cNvSpPr/>
            <p:nvPr/>
          </p:nvSpPr>
          <p:spPr>
            <a:xfrm>
              <a:off x="7460202" y="4830931"/>
              <a:ext cx="301841" cy="346229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779C3C-7DC4-4792-829D-CFEA882B819A}"/>
                </a:ext>
              </a:extLst>
            </p:cNvPr>
            <p:cNvSpPr/>
            <p:nvPr/>
          </p:nvSpPr>
          <p:spPr>
            <a:xfrm>
              <a:off x="7797555" y="4434160"/>
              <a:ext cx="301841" cy="346229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8E4B48-2B07-42A0-87E9-3D03CD35A506}"/>
              </a:ext>
            </a:extLst>
          </p:cNvPr>
          <p:cNvGrpSpPr/>
          <p:nvPr/>
        </p:nvGrpSpPr>
        <p:grpSpPr>
          <a:xfrm>
            <a:off x="8168940" y="4435640"/>
            <a:ext cx="1352367" cy="1540512"/>
            <a:chOff x="6747029" y="4434160"/>
            <a:chExt cx="1352367" cy="15405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E3411C-D068-418D-85D9-817F6E2B10A1}"/>
                </a:ext>
              </a:extLst>
            </p:cNvPr>
            <p:cNvSpPr/>
            <p:nvPr/>
          </p:nvSpPr>
          <p:spPr>
            <a:xfrm>
              <a:off x="6747029" y="5628443"/>
              <a:ext cx="301841" cy="346229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1C0FAC-C986-4005-BAB9-6D68E9374DFE}"/>
                </a:ext>
              </a:extLst>
            </p:cNvPr>
            <p:cNvSpPr/>
            <p:nvPr/>
          </p:nvSpPr>
          <p:spPr>
            <a:xfrm>
              <a:off x="7103615" y="5255580"/>
              <a:ext cx="301841" cy="346229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6986A5-A004-4359-801F-655BDAF1EC6C}"/>
                </a:ext>
              </a:extLst>
            </p:cNvPr>
            <p:cNvSpPr/>
            <p:nvPr/>
          </p:nvSpPr>
          <p:spPr>
            <a:xfrm>
              <a:off x="7460202" y="4830931"/>
              <a:ext cx="301841" cy="346229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24F3E1D-45F5-4B3F-9007-4F565280C314}"/>
                </a:ext>
              </a:extLst>
            </p:cNvPr>
            <p:cNvSpPr/>
            <p:nvPr/>
          </p:nvSpPr>
          <p:spPr>
            <a:xfrm>
              <a:off x="7797555" y="4434160"/>
              <a:ext cx="301841" cy="346229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Callout: Up Arrow 15">
            <a:extLst>
              <a:ext uri="{FF2B5EF4-FFF2-40B4-BE49-F238E27FC236}">
                <a16:creationId xmlns:a16="http://schemas.microsoft.com/office/drawing/2014/main" id="{0D2F3A04-7F23-4656-BB0D-A5E02D975538}"/>
              </a:ext>
            </a:extLst>
          </p:cNvPr>
          <p:cNvSpPr/>
          <p:nvPr/>
        </p:nvSpPr>
        <p:spPr>
          <a:xfrm>
            <a:off x="8336137" y="5958214"/>
            <a:ext cx="2401414" cy="81100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of first mini-batch</a:t>
            </a:r>
          </a:p>
          <a:p>
            <a:pPr algn="ctr"/>
            <a:r>
              <a:rPr lang="en-US" dirty="0"/>
              <a:t>Model weight updated</a:t>
            </a:r>
          </a:p>
        </p:txBody>
      </p:sp>
      <p:sp>
        <p:nvSpPr>
          <p:cNvPr id="17" name="Callout: Down Arrow 16">
            <a:extLst>
              <a:ext uri="{FF2B5EF4-FFF2-40B4-BE49-F238E27FC236}">
                <a16:creationId xmlns:a16="http://schemas.microsoft.com/office/drawing/2014/main" id="{79F0B151-6269-42AB-BBAE-5BB807EF2A49}"/>
              </a:ext>
            </a:extLst>
          </p:cNvPr>
          <p:cNvSpPr/>
          <p:nvPr/>
        </p:nvSpPr>
        <p:spPr>
          <a:xfrm>
            <a:off x="7787945" y="3482561"/>
            <a:ext cx="1467031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micro-batch of 2</a:t>
            </a:r>
            <a:r>
              <a:rPr lang="en-US" sz="1400" baseline="30000" dirty="0"/>
              <a:t>nd</a:t>
            </a:r>
            <a:r>
              <a:rPr lang="en-US" sz="1400" dirty="0"/>
              <a:t> mini-batch</a:t>
            </a:r>
          </a:p>
        </p:txBody>
      </p:sp>
      <p:sp>
        <p:nvSpPr>
          <p:cNvPr id="19" name="Callout: Down Arrow 18">
            <a:extLst>
              <a:ext uri="{FF2B5EF4-FFF2-40B4-BE49-F238E27FC236}">
                <a16:creationId xmlns:a16="http://schemas.microsoft.com/office/drawing/2014/main" id="{12E2AFCD-D575-4FEE-8D50-7E94601D0DD8}"/>
              </a:ext>
            </a:extLst>
          </p:cNvPr>
          <p:cNvSpPr/>
          <p:nvPr/>
        </p:nvSpPr>
        <p:spPr>
          <a:xfrm>
            <a:off x="8787791" y="2769833"/>
            <a:ext cx="1467031" cy="1632528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3755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micro-batch of 2</a:t>
            </a:r>
            <a:r>
              <a:rPr lang="en-US" sz="1400" baseline="30000" dirty="0"/>
              <a:t>nd</a:t>
            </a:r>
            <a:r>
              <a:rPr lang="en-US" sz="1400" dirty="0"/>
              <a:t> mini-batch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9CD44-9C85-42EE-9913-8C4BAB4AE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GPipe</a:t>
            </a:r>
            <a:r>
              <a:rPr lang="en-US" dirty="0"/>
              <a:t>: naïve pipelining</a:t>
            </a:r>
          </a:p>
          <a:p>
            <a:r>
              <a:rPr lang="en-US" dirty="0" err="1"/>
              <a:t>PipeDream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 weights are updated during the 2</a:t>
            </a:r>
            <a:r>
              <a:rPr lang="en-US" baseline="30000" dirty="0"/>
              <a:t>nd</a:t>
            </a:r>
            <a:r>
              <a:rPr lang="en-US" dirty="0"/>
              <a:t> mini-batch</a:t>
            </a:r>
          </a:p>
          <a:p>
            <a:pPr lvl="1"/>
            <a:r>
              <a:rPr lang="en-US" dirty="0"/>
              <a:t>Cache previous weights for backward</a:t>
            </a:r>
          </a:p>
          <a:p>
            <a:pPr lvl="1"/>
            <a:r>
              <a:rPr lang="en-US" dirty="0"/>
              <a:t>Weight stashing</a:t>
            </a:r>
          </a:p>
          <a:p>
            <a:pPr lvl="1"/>
            <a:r>
              <a:rPr lang="en-US" dirty="0"/>
              <a:t>Memory usage</a:t>
            </a:r>
          </a:p>
          <a:p>
            <a:pPr lvl="1"/>
            <a:r>
              <a:rPr lang="en-US" dirty="0"/>
              <a:t>Doesn’t fit SRAM</a:t>
            </a:r>
          </a:p>
          <a:p>
            <a:pPr lvl="1"/>
            <a:r>
              <a:rPr lang="en-US" b="1" dirty="0"/>
              <a:t>Gradient staleness</a:t>
            </a:r>
          </a:p>
          <a:p>
            <a:pPr lvl="1"/>
            <a:r>
              <a:rPr lang="en-US" dirty="0"/>
              <a:t>Asynchronous SGD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D1047-0E9D-4DCA-A0A2-6BF0EEB4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6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DBF3-FD1F-48B8-A5F5-5C3D689A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9CD44-9C85-42EE-9913-8C4BAB4AEC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689818"/>
              </a:xfrm>
            </p:spPr>
            <p:txBody>
              <a:bodyPr/>
              <a:lstStyle/>
              <a:p>
                <a:r>
                  <a:rPr lang="en-US" dirty="0"/>
                  <a:t>Inconsistent weights for gradient computation: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𝑓𝑤𝑑</m:t>
                        </m:r>
                      </m:sub>
                    </m:sSub>
                  </m:oMath>
                </a14:m>
                <a:r>
                  <a:rPr lang="en-US" dirty="0"/>
                  <a:t>: weight in forward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𝑏𝑤𝑑</m:t>
                        </m:r>
                      </m:sub>
                    </m:sSub>
                  </m:oMath>
                </a14:m>
                <a:r>
                  <a:rPr lang="en-US" dirty="0"/>
                  <a:t>: weight in backward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</m:t>
                        </m:r>
                      </m:sub>
                    </m:sSub>
                  </m:oMath>
                </a14:m>
                <a:r>
                  <a:rPr lang="en-US" dirty="0"/>
                  <a:t>: weight current iteration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9CD44-9C85-42EE-9913-8C4BAB4AE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689818"/>
              </a:xfrm>
              <a:blipFill>
                <a:blip r:embed="rId2"/>
                <a:stretch>
                  <a:fillRect l="-1043" t="-5755" b="-7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Pentagon 3">
            <a:extLst>
              <a:ext uri="{FF2B5EF4-FFF2-40B4-BE49-F238E27FC236}">
                <a16:creationId xmlns:a16="http://schemas.microsoft.com/office/drawing/2014/main" id="{FD1C467B-1694-4745-BA5F-EDB7E1F154B9}"/>
              </a:ext>
            </a:extLst>
          </p:cNvPr>
          <p:cNvSpPr/>
          <p:nvPr/>
        </p:nvSpPr>
        <p:spPr>
          <a:xfrm>
            <a:off x="1127464" y="4749553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GPipe</a:t>
            </a:r>
            <a:endParaRPr lang="en-US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FDD78683-9850-45E9-BFBE-284E4B6BA054}"/>
              </a:ext>
            </a:extLst>
          </p:cNvPr>
          <p:cNvSpPr/>
          <p:nvPr/>
        </p:nvSpPr>
        <p:spPr>
          <a:xfrm>
            <a:off x="3382392" y="4191740"/>
            <a:ext cx="1356804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PipeDream</a:t>
            </a:r>
            <a:endParaRPr lang="en-US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1073438B-E7CF-4E40-99FC-1A09BD22AE0A}"/>
              </a:ext>
            </a:extLst>
          </p:cNvPr>
          <p:cNvSpPr/>
          <p:nvPr/>
        </p:nvSpPr>
        <p:spPr>
          <a:xfrm>
            <a:off x="6131877" y="5407282"/>
            <a:ext cx="1356804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SpecTrain</a:t>
            </a:r>
            <a:endParaRPr lang="en-US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72DC43-9080-4E89-A9A4-57D827D0F88F}"/>
              </a:ext>
            </a:extLst>
          </p:cNvPr>
          <p:cNvSpPr/>
          <p:nvPr/>
        </p:nvSpPr>
        <p:spPr>
          <a:xfrm>
            <a:off x="8640932" y="4191740"/>
            <a:ext cx="1356804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PipeMare</a:t>
            </a:r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348452F-0219-470F-A2E8-B258077F0189}"/>
              </a:ext>
            </a:extLst>
          </p:cNvPr>
          <p:cNvSpPr/>
          <p:nvPr/>
        </p:nvSpPr>
        <p:spPr>
          <a:xfrm>
            <a:off x="2197224" y="5416941"/>
            <a:ext cx="1882066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PB: Pipeline Backpropagation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9F350EA2-AFF3-44A6-A254-E0BEECE28E42}"/>
              </a:ext>
            </a:extLst>
          </p:cNvPr>
          <p:cNvSpPr/>
          <p:nvPr/>
        </p:nvSpPr>
        <p:spPr>
          <a:xfrm>
            <a:off x="8637972" y="5413217"/>
            <a:ext cx="1356804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Cerebras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C8AB24-E796-49D4-BDFD-3395582C5C7C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984352" y="4434056"/>
            <a:ext cx="1398040" cy="45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993B2A-CF49-4E14-B141-CAFCB7646DF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984352" y="5141551"/>
            <a:ext cx="212872" cy="517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45ECB7-C862-4382-8AB0-1A6742A1F174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4079290" y="5649598"/>
            <a:ext cx="2052587" cy="96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71ED28-41D5-4DDE-8E9F-8A4D21907126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488681" y="5649598"/>
            <a:ext cx="1149291" cy="59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74C571-7053-4C3D-B217-D039DF86ECF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739196" y="4434056"/>
            <a:ext cx="39017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peech Bubble: Rectangle with Corners Rounded 24">
                <a:extLst>
                  <a:ext uri="{FF2B5EF4-FFF2-40B4-BE49-F238E27FC236}">
                    <a16:creationId xmlns:a16="http://schemas.microsoft.com/office/drawing/2014/main" id="{086D0AF0-0C5C-4F2F-AD50-9EDB8293D356}"/>
                  </a:ext>
                </a:extLst>
              </p:cNvPr>
              <p:cNvSpPr/>
              <p:nvPr/>
            </p:nvSpPr>
            <p:spPr>
              <a:xfrm>
                <a:off x="248575" y="4078040"/>
                <a:ext cx="1857297" cy="430907"/>
              </a:xfrm>
              <a:prstGeom prst="wedgeRoundRectCallout">
                <a:avLst>
                  <a:gd name="adj1" fmla="val 19203"/>
                  <a:gd name="adj2" fmla="val 130012"/>
                  <a:gd name="adj3" fmla="val 1666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𝑓𝑤𝑑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𝑏𝑤𝑑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𝑐𝑢𝑟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25" name="Speech Bubble: Rectangle with Corners Rounded 24">
                <a:extLst>
                  <a:ext uri="{FF2B5EF4-FFF2-40B4-BE49-F238E27FC236}">
                    <a16:creationId xmlns:a16="http://schemas.microsoft.com/office/drawing/2014/main" id="{086D0AF0-0C5C-4F2F-AD50-9EDB8293D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5" y="4078040"/>
                <a:ext cx="1857297" cy="430907"/>
              </a:xfrm>
              <a:prstGeom prst="wedgeRoundRectCallout">
                <a:avLst>
                  <a:gd name="adj1" fmla="val 19203"/>
                  <a:gd name="adj2" fmla="val 130012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Speech Bubble: Rectangle with Corners Rounded 26">
                <a:extLst>
                  <a:ext uri="{FF2B5EF4-FFF2-40B4-BE49-F238E27FC236}">
                    <a16:creationId xmlns:a16="http://schemas.microsoft.com/office/drawing/2014/main" id="{E0A216EA-DB2E-4C1B-A98A-4AA5F85BCDCD}"/>
                  </a:ext>
                </a:extLst>
              </p:cNvPr>
              <p:cNvSpPr/>
              <p:nvPr/>
            </p:nvSpPr>
            <p:spPr>
              <a:xfrm>
                <a:off x="2787588" y="3545954"/>
                <a:ext cx="1857297" cy="430907"/>
              </a:xfrm>
              <a:prstGeom prst="wedgeRoundRectCallout">
                <a:avLst>
                  <a:gd name="adj1" fmla="val 19203"/>
                  <a:gd name="adj2" fmla="val 130012"/>
                  <a:gd name="adj3" fmla="val 1666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𝑓𝑤𝑑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𝑏𝑤𝑑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𝑐𝑢𝑟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27" name="Speech Bubble: Rectangle with Corners Rounded 26">
                <a:extLst>
                  <a:ext uri="{FF2B5EF4-FFF2-40B4-BE49-F238E27FC236}">
                    <a16:creationId xmlns:a16="http://schemas.microsoft.com/office/drawing/2014/main" id="{E0A216EA-DB2E-4C1B-A98A-4AA5F85BCD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588" y="3545954"/>
                <a:ext cx="1857297" cy="430907"/>
              </a:xfrm>
              <a:prstGeom prst="wedgeRoundRectCallout">
                <a:avLst>
                  <a:gd name="adj1" fmla="val 19203"/>
                  <a:gd name="adj2" fmla="val 130012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peech Bubble: Rectangle with Corners Rounded 27">
                <a:extLst>
                  <a:ext uri="{FF2B5EF4-FFF2-40B4-BE49-F238E27FC236}">
                    <a16:creationId xmlns:a16="http://schemas.microsoft.com/office/drawing/2014/main" id="{FEE250B0-5C7F-4EF4-8836-AF378B13AFA9}"/>
                  </a:ext>
                </a:extLst>
              </p:cNvPr>
              <p:cNvSpPr/>
              <p:nvPr/>
            </p:nvSpPr>
            <p:spPr>
              <a:xfrm>
                <a:off x="8137479" y="3515446"/>
                <a:ext cx="1857297" cy="430907"/>
              </a:xfrm>
              <a:prstGeom prst="wedgeRoundRectCallout">
                <a:avLst>
                  <a:gd name="adj1" fmla="val 19203"/>
                  <a:gd name="adj2" fmla="val 130012"/>
                  <a:gd name="adj3" fmla="val 1666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𝑓𝑤𝑑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𝑏𝑤𝑑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𝑐𝑢𝑟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28" name="Speech Bubble: Rectangle with Corners Rounded 27">
                <a:extLst>
                  <a:ext uri="{FF2B5EF4-FFF2-40B4-BE49-F238E27FC236}">
                    <a16:creationId xmlns:a16="http://schemas.microsoft.com/office/drawing/2014/main" id="{FEE250B0-5C7F-4EF4-8836-AF378B13A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479" y="3515446"/>
                <a:ext cx="1857297" cy="430907"/>
              </a:xfrm>
              <a:prstGeom prst="wedgeRoundRectCallout">
                <a:avLst>
                  <a:gd name="adj1" fmla="val 19203"/>
                  <a:gd name="adj2" fmla="val 130012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73159FD-39E7-4BFE-A8F0-9CEEA3A18D42}"/>
                  </a:ext>
                </a:extLst>
              </p:cNvPr>
              <p:cNvSpPr/>
              <p:nvPr/>
            </p:nvSpPr>
            <p:spPr>
              <a:xfrm>
                <a:off x="5854644" y="4191752"/>
                <a:ext cx="1642369" cy="48462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Estimate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𝑓𝑤𝑑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73159FD-39E7-4BFE-A8F0-9CEEA3A18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644" y="4191752"/>
                <a:ext cx="1642369" cy="484620"/>
              </a:xfrm>
              <a:prstGeom prst="roundRect">
                <a:avLst/>
              </a:prstGeom>
              <a:blipFill>
                <a:blip r:embed="rId6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8C733AB5-9A1B-4B28-8F52-7CF31FF9BAEB}"/>
                  </a:ext>
                </a:extLst>
              </p:cNvPr>
              <p:cNvSpPr/>
              <p:nvPr/>
            </p:nvSpPr>
            <p:spPr>
              <a:xfrm>
                <a:off x="2258224" y="4277031"/>
                <a:ext cx="850295" cy="675907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Cache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𝑓𝑤𝑑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8C733AB5-9A1B-4B28-8F52-7CF31FF9BA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224" y="4277031"/>
                <a:ext cx="850295" cy="675907"/>
              </a:xfrm>
              <a:prstGeom prst="roundRect">
                <a:avLst/>
              </a:prstGeom>
              <a:blipFill>
                <a:blip r:embed="rId7"/>
                <a:stretch>
                  <a:fillRect t="-3571" r="-10563" b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547B3BA9-2089-46FE-93C3-9C614E8733D0}"/>
                  </a:ext>
                </a:extLst>
              </p:cNvPr>
              <p:cNvSpPr/>
              <p:nvPr/>
            </p:nvSpPr>
            <p:spPr>
              <a:xfrm>
                <a:off x="4212275" y="5416953"/>
                <a:ext cx="1642369" cy="48462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Predict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𝑏𝑤𝑑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547B3BA9-2089-46FE-93C3-9C614E873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275" y="5416953"/>
                <a:ext cx="1642369" cy="484620"/>
              </a:xfrm>
              <a:prstGeom prst="roundRect">
                <a:avLst/>
              </a:prstGeom>
              <a:blipFill>
                <a:blip r:embed="rId8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7C8A264-6224-40B5-B919-A7D5784A190B}"/>
              </a:ext>
            </a:extLst>
          </p:cNvPr>
          <p:cNvSpPr/>
          <p:nvPr/>
        </p:nvSpPr>
        <p:spPr>
          <a:xfrm>
            <a:off x="7555637" y="5393864"/>
            <a:ext cx="807867" cy="4846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tricks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Speech Bubble: Rectangle with Corners Rounded 51">
                <a:extLst>
                  <a:ext uri="{FF2B5EF4-FFF2-40B4-BE49-F238E27FC236}">
                    <a16:creationId xmlns:a16="http://schemas.microsoft.com/office/drawing/2014/main" id="{F68A5CD4-BDDD-4544-B7ED-D32C9E84667F}"/>
                  </a:ext>
                </a:extLst>
              </p:cNvPr>
              <p:cNvSpPr/>
              <p:nvPr/>
            </p:nvSpPr>
            <p:spPr>
              <a:xfrm>
                <a:off x="2090788" y="6081813"/>
                <a:ext cx="1857297" cy="430907"/>
              </a:xfrm>
              <a:prstGeom prst="wedgeRoundRectCallout">
                <a:avLst>
                  <a:gd name="adj1" fmla="val 22071"/>
                  <a:gd name="adj2" fmla="val -94553"/>
                  <a:gd name="adj3" fmla="val 1666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𝑓𝑤𝑑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𝑏𝑤𝑑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𝑐𝑢𝑟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52" name="Speech Bubble: Rectangle with Corners Rounded 51">
                <a:extLst>
                  <a:ext uri="{FF2B5EF4-FFF2-40B4-BE49-F238E27FC236}">
                    <a16:creationId xmlns:a16="http://schemas.microsoft.com/office/drawing/2014/main" id="{F68A5CD4-BDDD-4544-B7ED-D32C9E846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788" y="6081813"/>
                <a:ext cx="1857297" cy="430907"/>
              </a:xfrm>
              <a:prstGeom prst="wedgeRoundRectCallout">
                <a:avLst>
                  <a:gd name="adj1" fmla="val 22071"/>
                  <a:gd name="adj2" fmla="val -94553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Speech Bubble: Rectangle with Corners Rounded 52">
                <a:extLst>
                  <a:ext uri="{FF2B5EF4-FFF2-40B4-BE49-F238E27FC236}">
                    <a16:creationId xmlns:a16="http://schemas.microsoft.com/office/drawing/2014/main" id="{5714C774-FBF6-4C6E-8645-04684981F8CE}"/>
                  </a:ext>
                </a:extLst>
              </p:cNvPr>
              <p:cNvSpPr/>
              <p:nvPr/>
            </p:nvSpPr>
            <p:spPr>
              <a:xfrm>
                <a:off x="5618999" y="6061968"/>
                <a:ext cx="1857297" cy="430907"/>
              </a:xfrm>
              <a:prstGeom prst="wedgeRoundRectCallout">
                <a:avLst>
                  <a:gd name="adj1" fmla="val 22071"/>
                  <a:gd name="adj2" fmla="val -94553"/>
                  <a:gd name="adj3" fmla="val 1666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𝑓𝑤𝑑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𝑏𝑤𝑑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𝑐𝑢𝑟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53" name="Speech Bubble: Rectangle with Corners Rounded 52">
                <a:extLst>
                  <a:ext uri="{FF2B5EF4-FFF2-40B4-BE49-F238E27FC236}">
                    <a16:creationId xmlns:a16="http://schemas.microsoft.com/office/drawing/2014/main" id="{5714C774-FBF6-4C6E-8645-04684981F8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999" y="6061968"/>
                <a:ext cx="1857297" cy="430907"/>
              </a:xfrm>
              <a:prstGeom prst="wedgeRoundRectCallout">
                <a:avLst>
                  <a:gd name="adj1" fmla="val 22071"/>
                  <a:gd name="adj2" fmla="val -94553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Speech Bubble: Rectangle with Corners Rounded 53">
                <a:extLst>
                  <a:ext uri="{FF2B5EF4-FFF2-40B4-BE49-F238E27FC236}">
                    <a16:creationId xmlns:a16="http://schemas.microsoft.com/office/drawing/2014/main" id="{868BB2A1-1B83-4741-AD26-5035AF4E3613}"/>
                  </a:ext>
                </a:extLst>
              </p:cNvPr>
              <p:cNvSpPr/>
              <p:nvPr/>
            </p:nvSpPr>
            <p:spPr>
              <a:xfrm>
                <a:off x="8137479" y="6061967"/>
                <a:ext cx="1857297" cy="430907"/>
              </a:xfrm>
              <a:prstGeom prst="wedgeRoundRectCallout">
                <a:avLst>
                  <a:gd name="adj1" fmla="val 22071"/>
                  <a:gd name="adj2" fmla="val -94553"/>
                  <a:gd name="adj3" fmla="val 1666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𝑓𝑤𝑑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𝑏𝑤𝑑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𝑐𝑢𝑟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54" name="Speech Bubble: Rectangle with Corners Rounded 53">
                <a:extLst>
                  <a:ext uri="{FF2B5EF4-FFF2-40B4-BE49-F238E27FC236}">
                    <a16:creationId xmlns:a16="http://schemas.microsoft.com/office/drawing/2014/main" id="{868BB2A1-1B83-4741-AD26-5035AF4E36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479" y="6061967"/>
                <a:ext cx="1857297" cy="430907"/>
              </a:xfrm>
              <a:prstGeom prst="wedgeRoundRectCallout">
                <a:avLst>
                  <a:gd name="adj1" fmla="val 22071"/>
                  <a:gd name="adj2" fmla="val -94553"/>
                  <a:gd name="adj3" fmla="val 16667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8161C33-D0E5-47E0-ABAC-7CAD4773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5" grpId="0" animBg="1"/>
      <p:bldP spid="27" grpId="0" animBg="1"/>
      <p:bldP spid="28" grpId="0" animBg="1"/>
      <p:bldP spid="29" grpId="0" animBg="1"/>
      <p:bldP spid="33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DBF3-FD1F-48B8-A5F5-5C3D689A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PipeMare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9CD44-9C85-42EE-9913-8C4BAB4AEC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PipeDream: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𝑓𝑤𝑑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𝑏𝑤𝑑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𝑐𝑢𝑟</m:t>
                        </m:r>
                      </m:sub>
                    </m:sSub>
                  </m:oMath>
                </a14:m>
                <a:r>
                  <a:rPr lang="en-US" sz="2800" dirty="0"/>
                  <a:t>  with cached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𝑓𝑤𝑑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PipeMare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Without caching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𝑓𝑤𝑑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Estimate past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𝑓𝑤𝑑</m:t>
                        </m:r>
                      </m:sub>
                    </m:sSub>
                  </m:oMath>
                </a14:m>
                <a:r>
                  <a:rPr lang="en-US" dirty="0"/>
                  <a:t> based on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𝑏𝑤𝑑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Maintain a moving average to estimate the update of one step: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is the staleness</a:t>
                </a:r>
              </a:p>
              <a:p>
                <a:pPr lvl="1"/>
                <a:r>
                  <a:rPr lang="en-US" dirty="0"/>
                  <a:t>Use the following for backward: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𝑓𝑤𝑑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9CD44-9C85-42EE-9913-8C4BAB4AE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D82E9-F785-4CAF-A467-8F0CA664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1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DBF3-FD1F-48B8-A5F5-5C3D689A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Backpropagation (PB)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9CD44-9C85-42EE-9913-8C4BAB4AEC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𝑓𝑤𝑑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𝑏𝑤𝑑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𝑐𝑢𝑟</m:t>
                        </m:r>
                      </m:sub>
                    </m:sSub>
                  </m:oMath>
                </a14:m>
                <a:r>
                  <a:rPr lang="en-US" sz="2800" dirty="0"/>
                  <a:t>  </a:t>
                </a:r>
              </a:p>
              <a:p>
                <a:r>
                  <a:rPr lang="en-US" sz="2800" dirty="0"/>
                  <a:t>No cache, no estimation</a:t>
                </a:r>
                <a:endParaRPr lang="en-US" dirty="0"/>
              </a:p>
              <a:p>
                <a:r>
                  <a:rPr lang="en-US" dirty="0"/>
                  <a:t>Always use the latest version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in both forward and backward</a:t>
                </a:r>
              </a:p>
              <a:p>
                <a:r>
                  <a:rPr lang="en-US" dirty="0"/>
                  <a:t>Easy to diverge due to the inconsistency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9CD44-9C85-42EE-9913-8C4BAB4AE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F7C44DC-BCC9-4595-81A9-E918A3C97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374" y="3958020"/>
            <a:ext cx="5901417" cy="2899980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0487988-6622-4F17-8133-3E7EBFEDC0EF}"/>
              </a:ext>
            </a:extLst>
          </p:cNvPr>
          <p:cNvSpPr/>
          <p:nvPr/>
        </p:nvSpPr>
        <p:spPr>
          <a:xfrm>
            <a:off x="1864310" y="4599992"/>
            <a:ext cx="753099" cy="433648"/>
          </a:xfrm>
          <a:prstGeom prst="wedgeRoundRectCallout">
            <a:avLst>
              <a:gd name="adj1" fmla="val 178559"/>
              <a:gd name="adj2" fmla="val -99354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PB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68BCFD9-C976-4E73-89BB-DE3E25B61F22}"/>
              </a:ext>
            </a:extLst>
          </p:cNvPr>
          <p:cNvSpPr/>
          <p:nvPr/>
        </p:nvSpPr>
        <p:spPr>
          <a:xfrm>
            <a:off x="9402932" y="4002775"/>
            <a:ext cx="1268027" cy="433648"/>
          </a:xfrm>
          <a:prstGeom prst="wedgeRoundRectCallout">
            <a:avLst>
              <a:gd name="adj1" fmla="val -102795"/>
              <a:gd name="adj2" fmla="val 914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PipeDream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A2527-F1C3-4F92-82A4-00449267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3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DBF3-FD1F-48B8-A5F5-5C3D689A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9CD44-9C85-42EE-9913-8C4BAB4AEC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PipeMare: estimate </a:t>
                </a:r>
                <a:r>
                  <a:rPr lang="en-US" i="1" dirty="0"/>
                  <a:t>past</a:t>
                </a:r>
                <a:r>
                  <a:rPr lang="en-US" dirty="0"/>
                  <a:t> weight in </a:t>
                </a:r>
                <a:r>
                  <a:rPr lang="en-US" i="1" dirty="0"/>
                  <a:t>backward</a:t>
                </a:r>
              </a:p>
              <a:p>
                <a:r>
                  <a:rPr lang="en-US" dirty="0" err="1"/>
                  <a:t>SpecTrain</a:t>
                </a:r>
                <a:r>
                  <a:rPr lang="en-US" dirty="0"/>
                  <a:t>: predict </a:t>
                </a:r>
                <a:r>
                  <a:rPr lang="en-US" i="1" dirty="0"/>
                  <a:t>future</a:t>
                </a:r>
                <a:r>
                  <a:rPr lang="en-US" dirty="0"/>
                  <a:t> weight in </a:t>
                </a:r>
                <a:r>
                  <a:rPr lang="en-US" i="1" dirty="0"/>
                  <a:t>forward</a:t>
                </a:r>
                <a:endParaRPr lang="en-US" dirty="0"/>
              </a:p>
              <a:p>
                <a:pPr lvl="1"/>
                <a:r>
                  <a:rPr lang="en-US" dirty="0"/>
                  <a:t>Without caching</a:t>
                </a:r>
              </a:p>
              <a:p>
                <a:pPr lvl="1"/>
                <a:r>
                  <a:rPr lang="en-US" dirty="0"/>
                  <a:t>Predict future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𝑤𝑑</m:t>
                        </m:r>
                      </m:sub>
                    </m:sSub>
                  </m:oMath>
                </a14:m>
                <a:r>
                  <a:rPr lang="en-US" dirty="0"/>
                  <a:t> based on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𝑓𝑤𝑑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Maintain a moving average to estimate the update of one step: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fixed</a:t>
                </a:r>
              </a:p>
              <a:p>
                <a:pPr lvl="1"/>
                <a:r>
                  <a:rPr lang="en-US" dirty="0"/>
                  <a:t>Or use gradient instead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the following for forward: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𝑏𝑤𝑑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is the staleness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9CD44-9C85-42EE-9913-8C4BAB4AE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FC3E5-F274-494A-B394-3074B816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7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DBF3-FD1F-48B8-A5F5-5C3D689A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Cerebras</a:t>
            </a:r>
            <a:r>
              <a:rPr lang="en-US" dirty="0"/>
              <a:t>’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9CD44-9C85-42EE-9913-8C4BAB4AEC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SpecTrain: </a:t>
                </a:r>
              </a:p>
              <a:p>
                <a:pPr lvl="1"/>
                <a:r>
                  <a:rPr lang="en-US" dirty="0"/>
                  <a:t>predict </a:t>
                </a:r>
                <a:r>
                  <a:rPr lang="en-US" i="1" dirty="0"/>
                  <a:t>future</a:t>
                </a:r>
                <a:r>
                  <a:rPr lang="en-US" dirty="0"/>
                  <a:t> weight in </a:t>
                </a:r>
                <a:r>
                  <a:rPr lang="en-US" i="1" dirty="0"/>
                  <a:t>forward</a:t>
                </a:r>
                <a:r>
                  <a:rPr lang="en-US" dirty="0"/>
                  <a:t>, with moving average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𝑏𝑤𝑑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Cerebras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Linear weight prediction (LWP):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𝑏𝑤𝑑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Basically just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in </a:t>
                </a:r>
                <a:r>
                  <a:rPr lang="en-US" dirty="0" err="1"/>
                  <a:t>SpecTrain</a:t>
                </a:r>
                <a:endParaRPr lang="en-US" dirty="0"/>
              </a:p>
              <a:p>
                <a:pPr lvl="1"/>
                <a:r>
                  <a:rPr lang="en-US" dirty="0"/>
                  <a:t>Other variants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9CD44-9C85-42EE-9913-8C4BAB4AE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88E1B-10DF-45C0-B112-4D8BEDC1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2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DBF3-FD1F-48B8-A5F5-5C3D689A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PipeMare</a:t>
            </a:r>
            <a:r>
              <a:rPr lang="en-US" dirty="0"/>
              <a:t> VS. </a:t>
            </a:r>
            <a:r>
              <a:rPr lang="en-US" dirty="0" err="1"/>
              <a:t>Cerebras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1046DC4-31CB-4F7B-BD74-3B172702ABA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9541990"/>
                  </p:ext>
                </p:extLst>
              </p:nvPr>
            </p:nvGraphicFramePr>
            <p:xfrm>
              <a:off x="719091" y="1479395"/>
              <a:ext cx="10185645" cy="20655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75247">
                      <a:extLst>
                        <a:ext uri="{9D8B030D-6E8A-4147-A177-3AD203B41FA5}">
                          <a16:colId xmlns:a16="http://schemas.microsoft.com/office/drawing/2014/main" val="972260989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2162794149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42470801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PipeMare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Cerebras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044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Mitigate inconsistency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Estimate past weight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Predict future weight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7639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Gradient estimation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64950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Gradient error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298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1046DC4-31CB-4F7B-BD74-3B172702ABA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9541990"/>
                  </p:ext>
                </p:extLst>
              </p:nvPr>
            </p:nvGraphicFramePr>
            <p:xfrm>
              <a:off x="719091" y="1479395"/>
              <a:ext cx="10185645" cy="21102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75247">
                      <a:extLst>
                        <a:ext uri="{9D8B030D-6E8A-4147-A177-3AD203B41FA5}">
                          <a16:colId xmlns:a16="http://schemas.microsoft.com/office/drawing/2014/main" val="972260989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2162794149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424708017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PipeMare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Cerebras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0449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Mitigate inconsistency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Estimate past weight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Predict future weight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7639431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" t="-189157" r="-221881" b="-1506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625" t="-189157" r="-100694" b="-1506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0957" t="-189157" r="-870" b="-1506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6495092"/>
                      </a:ext>
                    </a:extLst>
                  </a:tr>
                  <a:tr h="6939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" t="-210526" r="-221881" b="-9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625" t="-210526" r="-100694" b="-9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0957" t="-210526" r="-870" b="-96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29815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E24385F-7B1F-4B08-892C-8AEA10D9AD03}"/>
              </a:ext>
            </a:extLst>
          </p:cNvPr>
          <p:cNvSpPr/>
          <p:nvPr/>
        </p:nvSpPr>
        <p:spPr>
          <a:xfrm>
            <a:off x="6693763" y="2763175"/>
            <a:ext cx="1455938" cy="219722"/>
          </a:xfrm>
          <a:prstGeom prst="wedgeRectCallout">
            <a:avLst>
              <a:gd name="adj1" fmla="val -40955"/>
              <a:gd name="adj2" fmla="val 94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Inconsistency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94401E6-A180-4732-9452-D1198D3A86CB}"/>
              </a:ext>
            </a:extLst>
          </p:cNvPr>
          <p:cNvSpPr/>
          <p:nvPr/>
        </p:nvSpPr>
        <p:spPr>
          <a:xfrm>
            <a:off x="10176767" y="2763175"/>
            <a:ext cx="1455938" cy="219722"/>
          </a:xfrm>
          <a:prstGeom prst="wedgeRectCallout">
            <a:avLst>
              <a:gd name="adj1" fmla="val -39735"/>
              <a:gd name="adj2" fmla="val 867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Inconsistency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47F858D9-E5CE-461E-B4E7-28B47FAE834E}"/>
              </a:ext>
            </a:extLst>
          </p:cNvPr>
          <p:cNvSpPr/>
          <p:nvPr/>
        </p:nvSpPr>
        <p:spPr>
          <a:xfrm>
            <a:off x="7031115" y="3479767"/>
            <a:ext cx="1118586" cy="219722"/>
          </a:xfrm>
          <a:prstGeom prst="wedgeRectCallout">
            <a:avLst>
              <a:gd name="adj1" fmla="val -66913"/>
              <a:gd name="adj2" fmla="val -91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Staleness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785884D-E739-4F8E-B1DB-3CA216DB9C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764132"/>
                <a:ext cx="10515600" cy="27287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PipeMare:</a:t>
                </a:r>
              </a:p>
              <a:p>
                <a:pPr lvl="1"/>
                <a:r>
                  <a:rPr lang="en-US" dirty="0"/>
                  <a:t>Additional error from staleness</a:t>
                </a:r>
              </a:p>
              <a:p>
                <a:pPr lvl="1"/>
                <a:r>
                  <a:rPr lang="en-US" dirty="0"/>
                  <a:t>Estimating past is easier (intuitively)</a:t>
                </a:r>
              </a:p>
              <a:p>
                <a:pPr lvl="1"/>
                <a:r>
                  <a:rPr lang="en-US" dirty="0"/>
                  <a:t>More flexible in asynchronous training</a:t>
                </a:r>
              </a:p>
              <a:p>
                <a:r>
                  <a:rPr lang="en-US" dirty="0" err="1"/>
                  <a:t>Cerebras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Inconsistency error only</a:t>
                </a:r>
              </a:p>
              <a:p>
                <a:pPr lvl="1"/>
                <a:r>
                  <a:rPr lang="en-US" dirty="0"/>
                  <a:t>Predicting future is harder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must be known and fixed in advance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785884D-E739-4F8E-B1DB-3CA216DB9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64132"/>
                <a:ext cx="10515600" cy="2728743"/>
              </a:xfrm>
              <a:prstGeom prst="rect">
                <a:avLst/>
              </a:prstGeom>
              <a:blipFill>
                <a:blip r:embed="rId3"/>
                <a:stretch>
                  <a:fillRect l="-928" t="-5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BB4570-45AC-4C33-80E7-7A29FF52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9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DBF3-FD1F-48B8-A5F5-5C3D689A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PipeMare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9CD44-9C85-42EE-9913-8C4BAB4AEC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Mitigate staleness error</a:t>
                </a:r>
              </a:p>
              <a:p>
                <a:r>
                  <a:rPr lang="en-US" dirty="0"/>
                  <a:t>Re-scale learning rate </a:t>
                </a:r>
                <a:r>
                  <a:rPr lang="en-US" dirty="0" err="1"/>
                  <a:t>w.r.t.</a:t>
                </a:r>
                <a:r>
                  <a:rPr lang="en-US" dirty="0"/>
                  <a:t> staleness: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∝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9CD44-9C85-42EE-9913-8C4BAB4AE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D4B09-6371-4B22-84FF-67017380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741E8F02-F44B-4293-B401-ADD27E5623D1}"/>
                  </a:ext>
                </a:extLst>
              </p:cNvPr>
              <p:cNvSpPr/>
              <p:nvPr/>
            </p:nvSpPr>
            <p:spPr>
              <a:xfrm>
                <a:off x="6782540" y="329614"/>
                <a:ext cx="3559944" cy="1669001"/>
              </a:xfrm>
              <a:prstGeom prst="wedgeRectCallout">
                <a:avLst>
                  <a:gd name="adj1" fmla="val -85671"/>
                  <a:gd name="adj2" fmla="val 18111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en-US" sz="2800" dirty="0"/>
                  <a:t>Momentum SGD: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741E8F02-F44B-4293-B401-ADD27E562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540" y="329614"/>
                <a:ext cx="3559944" cy="1669001"/>
              </a:xfrm>
              <a:prstGeom prst="wedgeRectCallout">
                <a:avLst>
                  <a:gd name="adj1" fmla="val -85671"/>
                  <a:gd name="adj2" fmla="val 18111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E16DBF3-FD1F-48B8-A5F5-5C3D689A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Cerebras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9CD44-9C85-42EE-9913-8C4BAB4AEC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Compensate delayed update</a:t>
                </a:r>
              </a:p>
              <a:p>
                <a:r>
                  <a:rPr lang="en-US" dirty="0"/>
                  <a:t>Spike compensation (SC):</a:t>
                </a:r>
              </a:p>
              <a:p>
                <a:pPr lvl="1"/>
                <a:r>
                  <a:rPr lang="en-US" dirty="0"/>
                  <a:t>Ideally, weights should be updated immediately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steps ago, if no staleness</a:t>
                </a:r>
              </a:p>
              <a:p>
                <a:pPr lvl="1"/>
                <a:r>
                  <a:rPr lang="en-US" dirty="0"/>
                  <a:t>But, the actual update is delayed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steps</a:t>
                </a:r>
              </a:p>
              <a:p>
                <a:pPr lvl="1"/>
                <a:r>
                  <a:rPr lang="en-US" dirty="0"/>
                  <a:t>SC compensates the missing updates during the gap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steps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Some potential concerns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9CD44-9C85-42EE-9913-8C4BAB4AE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C8EED-DA86-4C8E-BA19-4C848CE7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2303-0028-457B-8A99-E16E5DBC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15A28-2055-4DFE-821E-110C2390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are growing larger</a:t>
            </a:r>
          </a:p>
          <a:p>
            <a:pPr lvl="1"/>
            <a:r>
              <a:rPr lang="en-US" dirty="0"/>
              <a:t>Fit the model to memory</a:t>
            </a:r>
          </a:p>
          <a:p>
            <a:pPr lvl="1"/>
            <a:r>
              <a:rPr lang="en-US" dirty="0"/>
              <a:t>Memory latency</a:t>
            </a:r>
          </a:p>
          <a:p>
            <a:r>
              <a:rPr lang="en-US" dirty="0"/>
              <a:t>New accelerators:</a:t>
            </a:r>
          </a:p>
          <a:p>
            <a:pPr lvl="1"/>
            <a:r>
              <a:rPr lang="en-US" dirty="0"/>
              <a:t>Large on-chip memory (SRAM)</a:t>
            </a:r>
          </a:p>
          <a:p>
            <a:pPr lvl="1"/>
            <a:r>
              <a:rPr lang="en-US" dirty="0"/>
              <a:t>More cores on a single chip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Maximize hardware utilization</a:t>
            </a:r>
          </a:p>
          <a:p>
            <a:pPr lvl="1"/>
            <a:r>
              <a:rPr lang="en-US" dirty="0"/>
              <a:t>Use model parallelism/pipelining</a:t>
            </a:r>
          </a:p>
          <a:p>
            <a:pPr lvl="1"/>
            <a:r>
              <a:rPr lang="en-US" dirty="0"/>
              <a:t>Fit new accelerators</a:t>
            </a:r>
          </a:p>
        </p:txBody>
      </p:sp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20CE408-5DC1-4678-AD89-FD708E450D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3" r="21903"/>
          <a:stretch/>
        </p:blipFill>
        <p:spPr>
          <a:xfrm>
            <a:off x="8543706" y="0"/>
            <a:ext cx="3648294" cy="3648294"/>
          </a:xfrm>
          <a:prstGeom prst="teardrop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29A5CD6-3D25-43A4-B38D-934EA56CF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668" y="2220746"/>
            <a:ext cx="2857500" cy="19335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5D35F-D6A1-4343-BFA4-38EC5B80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2</a:t>
            </a:fld>
            <a:endParaRPr lang="en-US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29C25971-FD90-452B-A160-67E652D578D4}"/>
              </a:ext>
            </a:extLst>
          </p:cNvPr>
          <p:cNvSpPr/>
          <p:nvPr/>
        </p:nvSpPr>
        <p:spPr>
          <a:xfrm>
            <a:off x="8465418" y="994587"/>
            <a:ext cx="1358283" cy="763569"/>
          </a:xfrm>
          <a:prstGeom prst="wedgeEllipseCallout">
            <a:avLst>
              <a:gd name="adj1" fmla="val 82435"/>
              <a:gd name="adj2" fmla="val 118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850,000 cores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F6871F01-17E0-452B-A39A-23F9DF711804}"/>
              </a:ext>
            </a:extLst>
          </p:cNvPr>
          <p:cNvSpPr/>
          <p:nvPr/>
        </p:nvSpPr>
        <p:spPr>
          <a:xfrm>
            <a:off x="10833717" y="1027906"/>
            <a:ext cx="1358283" cy="763569"/>
          </a:xfrm>
          <a:prstGeom prst="wedgeEllipseCallout">
            <a:avLst>
              <a:gd name="adj1" fmla="val -54820"/>
              <a:gd name="adj2" fmla="val 1508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 GB </a:t>
            </a:r>
          </a:p>
          <a:p>
            <a:pPr algn="ctr"/>
            <a:r>
              <a:rPr lang="en-US" dirty="0"/>
              <a:t>On-chip SRAM</a:t>
            </a:r>
          </a:p>
        </p:txBody>
      </p:sp>
    </p:spTree>
    <p:extLst>
      <p:ext uri="{BB962C8B-B14F-4D97-AF65-F5344CB8AC3E}">
        <p14:creationId xmlns:p14="http://schemas.microsoft.com/office/powerpoint/2010/main" val="71838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DBF3-FD1F-48B8-A5F5-5C3D689A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9CD44-9C85-42EE-9913-8C4BAB4AE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Image classification</a:t>
            </a:r>
          </a:p>
          <a:p>
            <a:pPr lvl="1"/>
            <a:r>
              <a:rPr lang="en-US" dirty="0"/>
              <a:t>Machine translation</a:t>
            </a:r>
          </a:p>
          <a:p>
            <a:r>
              <a:rPr lang="en-US" dirty="0"/>
              <a:t>Baselines:</a:t>
            </a:r>
          </a:p>
          <a:p>
            <a:pPr lvl="1"/>
            <a:r>
              <a:rPr lang="en-US" dirty="0" err="1"/>
              <a:t>GPipe</a:t>
            </a:r>
            <a:endParaRPr lang="en-US" dirty="0"/>
          </a:p>
          <a:p>
            <a:pPr lvl="1"/>
            <a:r>
              <a:rPr lang="en-US" dirty="0" err="1"/>
              <a:t>PipeDream</a:t>
            </a:r>
            <a:endParaRPr lang="en-US" dirty="0"/>
          </a:p>
          <a:p>
            <a:pPr lvl="1"/>
            <a:r>
              <a:rPr lang="en-US" dirty="0"/>
              <a:t>PB</a:t>
            </a:r>
          </a:p>
          <a:p>
            <a:pPr lvl="1"/>
            <a:r>
              <a:rPr lang="en-US" dirty="0" err="1"/>
              <a:t>SpecTrain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941B3-56F8-4E95-BE59-12D77018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9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DBF3-FD1F-48B8-A5F5-5C3D689A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D5BAF74-FA6B-4D6A-95AF-9290D2087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8946"/>
            <a:ext cx="10515600" cy="330469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136DBE-EF00-4FB5-A79B-2D491371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52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DBF3-FD1F-48B8-A5F5-5C3D689A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5BB7A72A-C2EA-404A-92B9-6BDFBC936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00" y="1489722"/>
            <a:ext cx="8778999" cy="529363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9011A-F523-48E4-903B-77A531B4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51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DBF3-FD1F-48B8-A5F5-5C3D689A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BCAAF0B8-6930-4863-90B6-77CECF3E8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01" y="1948042"/>
            <a:ext cx="5282599" cy="3893046"/>
          </a:xfr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C836D7D8-5AEE-41B5-907A-DA5C3517F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6259" y="1977673"/>
            <a:ext cx="5282599" cy="383378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CAFF6D-E765-425A-81B4-2525E8F6E1EA}"/>
              </a:ext>
            </a:extLst>
          </p:cNvPr>
          <p:cNvSpPr/>
          <p:nvPr/>
        </p:nvSpPr>
        <p:spPr>
          <a:xfrm>
            <a:off x="3862873" y="4898571"/>
            <a:ext cx="2136711" cy="2705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E37793-E399-4DA0-9C35-2605A58EFF3C}"/>
              </a:ext>
            </a:extLst>
          </p:cNvPr>
          <p:cNvSpPr/>
          <p:nvPr/>
        </p:nvSpPr>
        <p:spPr>
          <a:xfrm>
            <a:off x="9210334" y="4807017"/>
            <a:ext cx="2136711" cy="2705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EA307-067E-49AF-B272-3ABD47FF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22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DBF3-FD1F-48B8-A5F5-5C3D689A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54BB9EC8-69B8-478C-A1F8-E23E40633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320" y="2548071"/>
            <a:ext cx="9755359" cy="274238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E07BC-FEBF-48F7-B222-5C9D6110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60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DBF3-FD1F-48B8-A5F5-5C3D689A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0E9CD3B0-40FF-43CF-A466-969853195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59" y="2898979"/>
            <a:ext cx="10170481" cy="220486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2D9592-8310-45E8-B4F3-2A273BCC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60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DBF3-FD1F-48B8-A5F5-5C3D689A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F30BCBF-EC1C-4A64-B44F-55B6A1AAB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35" y="2992873"/>
            <a:ext cx="9954329" cy="209231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3D761D-90C7-4636-BA01-B4815DBC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7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DBF3-FD1F-48B8-A5F5-5C3D689A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9CD44-9C85-42EE-9913-8C4BAB4AE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Pipelining + inconsistent weights + error mitigation</a:t>
            </a:r>
          </a:p>
          <a:p>
            <a:r>
              <a:rPr lang="en-US" dirty="0" err="1"/>
              <a:t>SpecTrain</a:t>
            </a:r>
            <a:r>
              <a:rPr lang="en-US" dirty="0"/>
              <a:t> seems to work better than </a:t>
            </a:r>
            <a:r>
              <a:rPr lang="en-US" dirty="0" err="1"/>
              <a:t>PipeMare</a:t>
            </a:r>
            <a:endParaRPr lang="en-US" dirty="0"/>
          </a:p>
          <a:p>
            <a:r>
              <a:rPr lang="en-US" dirty="0"/>
              <a:t>Compare to </a:t>
            </a:r>
            <a:r>
              <a:rPr lang="en-US" dirty="0" err="1"/>
              <a:t>SpecTrain</a:t>
            </a:r>
            <a:r>
              <a:rPr lang="en-US" dirty="0"/>
              <a:t>, </a:t>
            </a:r>
            <a:r>
              <a:rPr lang="en-US" dirty="0" err="1"/>
              <a:t>Cerebras</a:t>
            </a:r>
            <a:r>
              <a:rPr lang="en-US" dirty="0"/>
              <a:t> has limited improvement</a:t>
            </a:r>
          </a:p>
          <a:p>
            <a:r>
              <a:rPr lang="en-US" dirty="0"/>
              <a:t>Open questions:</a:t>
            </a:r>
          </a:p>
          <a:p>
            <a:pPr lvl="1"/>
            <a:r>
              <a:rPr lang="en-US" dirty="0"/>
              <a:t>Other ways to mitigate inconsistency and staleness</a:t>
            </a:r>
          </a:p>
          <a:p>
            <a:pPr lvl="1"/>
            <a:r>
              <a:rPr lang="en-US" dirty="0"/>
              <a:t>Better combination with complicated SGD variants like ADAM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28CDE-B4C6-4000-8EF1-771CB1AA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DBF3-FD1F-48B8-A5F5-5C3D689A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9CD44-9C85-42EE-9913-8C4BAB4AEC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971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200" dirty="0"/>
                  <a:t>Training procedure:</a:t>
                </a:r>
              </a:p>
              <a:p>
                <a:pPr lvl="1"/>
                <a:r>
                  <a:rPr lang="en-US" sz="2800" dirty="0"/>
                  <a:t>For each data sample</a:t>
                </a:r>
              </a:p>
              <a:p>
                <a:pPr lvl="1"/>
                <a:r>
                  <a:rPr lang="en-US" sz="2800" dirty="0"/>
                  <a:t>Forward: from input to output</a:t>
                </a:r>
              </a:p>
              <a:p>
                <a:pPr lvl="1"/>
                <a:r>
                  <a:rPr lang="en-US" sz="2800" dirty="0"/>
                  <a:t>Backward: from output to input</a:t>
                </a:r>
              </a:p>
              <a:p>
                <a:pPr lvl="1"/>
                <a:r>
                  <a:rPr lang="en-US" sz="2800" dirty="0"/>
                  <a:t>Collect gradients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) from 1 or more samples</a:t>
                </a:r>
              </a:p>
              <a:p>
                <a:pPr lvl="1"/>
                <a:r>
                  <a:rPr lang="en-US" sz="2800" dirty="0"/>
                  <a:t>Update model weights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) with SGD (or variants):</a:t>
                </a:r>
              </a:p>
              <a:p>
                <a:pPr lvl="1"/>
                <a:r>
                  <a:rPr lang="en-US" sz="2800" dirty="0"/>
                  <a:t>Vanilla SGD: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lvl="2"/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800" dirty="0"/>
                  <a:t>: learning rate,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/>
                  <a:t>: momentum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: current iteration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9CD44-9C85-42EE-9913-8C4BAB4AE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97117"/>
              </a:xfrm>
              <a:blipFill>
                <a:blip r:embed="rId2"/>
                <a:stretch>
                  <a:fillRect l="-1333" t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B0A6CBC-B6F9-455F-ADDD-C012C1E0D4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14399" y="4268464"/>
                <a:ext cx="5242993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800" dirty="0"/>
                  <a:t>(</a:t>
                </a:r>
                <a:r>
                  <a:rPr lang="en-US" sz="2800" dirty="0" err="1"/>
                  <a:t>Polyak’s</a:t>
                </a:r>
                <a:r>
                  <a:rPr lang="en-US" sz="2800" dirty="0"/>
                  <a:t>) Momentum SGD: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2"/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B0A6CBC-B6F9-455F-ADDD-C012C1E0D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399" y="4268464"/>
                <a:ext cx="5242993" cy="1325563"/>
              </a:xfrm>
              <a:prstGeom prst="rect">
                <a:avLst/>
              </a:prstGeom>
              <a:blipFill>
                <a:blip r:embed="rId3"/>
                <a:stretch>
                  <a:fillRect t="-7339" b="-4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94F25-F6F3-44DB-BC8E-F1C670C0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4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DBF3-FD1F-48B8-A5F5-5C3D689A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9CD44-9C85-42EE-9913-8C4BAB4AE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Mini-batch training:</a:t>
            </a:r>
          </a:p>
          <a:p>
            <a:pPr lvl="1"/>
            <a:r>
              <a:rPr lang="en-US" dirty="0"/>
              <a:t>Mini-batch: a group of random input samples</a:t>
            </a:r>
          </a:p>
          <a:p>
            <a:pPr lvl="1"/>
            <a:r>
              <a:rPr lang="en-US" dirty="0"/>
              <a:t>Micro-batch: break down mini-batch</a:t>
            </a:r>
          </a:p>
          <a:p>
            <a:pPr lvl="1"/>
            <a:r>
              <a:rPr lang="en-US" dirty="0"/>
              <a:t>Calculate the gradients for each micro-batch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71F72-80C8-4CB9-A833-58B280E2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9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DBF3-FD1F-48B8-A5F5-5C3D689A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9CD44-9C85-42EE-9913-8C4BAB4AEC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Synchronous VS. Asynchronous</a:t>
                </a:r>
              </a:p>
              <a:p>
                <a:r>
                  <a:rPr lang="en-US" dirty="0"/>
                  <a:t>Synchronous: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Always use the latest model</a:t>
                </a:r>
              </a:p>
              <a:p>
                <a:pPr lvl="1"/>
                <a:r>
                  <a:rPr lang="en-US" dirty="0"/>
                  <a:t>Slow global barrier </a:t>
                </a:r>
              </a:p>
              <a:p>
                <a:r>
                  <a:rPr lang="en-US" dirty="0"/>
                  <a:t>Asynchronous: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: gradient evaluated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: staleness</a:t>
                </a:r>
              </a:p>
              <a:p>
                <a:pPr lvl="1"/>
                <a:r>
                  <a:rPr lang="en-US" dirty="0"/>
                  <a:t>No barrier</a:t>
                </a:r>
              </a:p>
              <a:p>
                <a:pPr lvl="1"/>
                <a:r>
                  <a:rPr lang="en-US" dirty="0"/>
                  <a:t>Staleness incurs error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9CD44-9C85-42EE-9913-8C4BAB4AE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79743-2F5F-41F8-B93B-95FBB903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0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DBF3-FD1F-48B8-A5F5-5C3D689A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9CD44-9C85-42EE-9913-8C4BAB4AE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parallelism VS. Model parallelism</a:t>
            </a:r>
          </a:p>
          <a:p>
            <a:r>
              <a:rPr lang="en-US" dirty="0"/>
              <a:t>Data parallelism:</a:t>
            </a:r>
          </a:p>
          <a:p>
            <a:pPr lvl="1"/>
            <a:r>
              <a:rPr lang="en-US" dirty="0"/>
              <a:t>All workers have the same copy of model weights</a:t>
            </a:r>
          </a:p>
          <a:p>
            <a:pPr lvl="1"/>
            <a:r>
              <a:rPr lang="en-US" dirty="0"/>
              <a:t>Different workers use different micro-batches</a:t>
            </a:r>
          </a:p>
          <a:p>
            <a:r>
              <a:rPr lang="en-US" dirty="0"/>
              <a:t>Model parallelism:</a:t>
            </a:r>
          </a:p>
          <a:p>
            <a:pPr lvl="1"/>
            <a:r>
              <a:rPr lang="en-US" dirty="0"/>
              <a:t>Each worker have a part of model weights</a:t>
            </a:r>
          </a:p>
          <a:p>
            <a:pPr lvl="1"/>
            <a:r>
              <a:rPr lang="en-US" dirty="0"/>
              <a:t>Different workers use different parts</a:t>
            </a:r>
          </a:p>
          <a:p>
            <a:pPr lvl="1"/>
            <a:r>
              <a:rPr lang="en-US" dirty="0"/>
              <a:t>Pipeline parallelism: keep each whole layer</a:t>
            </a:r>
          </a:p>
          <a:p>
            <a:pPr lvl="1"/>
            <a:r>
              <a:rPr lang="en-US" dirty="0"/>
              <a:t>Sharded parallelism: split each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46674-CB86-4DA0-8B5F-7E3EFC9B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9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DBF3-FD1F-48B8-A5F5-5C3D689A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9CD44-9C85-42EE-9913-8C4BAB4AE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parallelism VS. Pipeline parallelism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61ACA7A5-20AF-4EDA-B46A-829261CCC4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t="-785" r="-285" b="37216"/>
          <a:stretch/>
        </p:blipFill>
        <p:spPr>
          <a:xfrm>
            <a:off x="2980890" y="2569894"/>
            <a:ext cx="6230219" cy="38575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2925FF-2CB5-4082-8006-4791F685264F}"/>
              </a:ext>
            </a:extLst>
          </p:cNvPr>
          <p:cNvSpPr/>
          <p:nvPr/>
        </p:nvSpPr>
        <p:spPr>
          <a:xfrm>
            <a:off x="3764132" y="2672179"/>
            <a:ext cx="674703" cy="39949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E97CDF7-9E6D-435F-BB03-5FFFFFD2BAA3}"/>
              </a:ext>
            </a:extLst>
          </p:cNvPr>
          <p:cNvSpPr/>
          <p:nvPr/>
        </p:nvSpPr>
        <p:spPr>
          <a:xfrm>
            <a:off x="4357652" y="1027906"/>
            <a:ext cx="2760955" cy="678285"/>
          </a:xfrm>
          <a:prstGeom prst="wedgeRoundRectCallout">
            <a:avLst>
              <a:gd name="adj1" fmla="val -57168"/>
              <a:gd name="adj2" fmla="val 2135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Switching context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328FF9-2DC2-4CAD-BFE2-E8053E41781B}"/>
              </a:ext>
            </a:extLst>
          </p:cNvPr>
          <p:cNvSpPr/>
          <p:nvPr/>
        </p:nvSpPr>
        <p:spPr>
          <a:xfrm>
            <a:off x="6596109" y="4422559"/>
            <a:ext cx="2043343" cy="15876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1C18792-3CEB-43D5-9C0A-122A8D8A8FFE}"/>
              </a:ext>
            </a:extLst>
          </p:cNvPr>
          <p:cNvSpPr/>
          <p:nvPr/>
        </p:nvSpPr>
        <p:spPr>
          <a:xfrm>
            <a:off x="8966643" y="3977819"/>
            <a:ext cx="2760955" cy="678285"/>
          </a:xfrm>
          <a:prstGeom prst="wedgeRoundRectCallout">
            <a:avLst>
              <a:gd name="adj1" fmla="val -81927"/>
              <a:gd name="adj2" fmla="val 1468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Pipeline latency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75E1B-B0A2-45FF-BED9-00261599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4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DBF3-FD1F-48B8-A5F5-5C3D689A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9CD44-9C85-42EE-9913-8C4BAB4AE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pipeline parallelism?</a:t>
            </a:r>
          </a:p>
          <a:p>
            <a:r>
              <a:rPr lang="en-US" dirty="0"/>
              <a:t>Assign each layer (weight) to a pipeline/worker (fine-grained)</a:t>
            </a:r>
          </a:p>
          <a:p>
            <a:pPr lvl="1"/>
            <a:r>
              <a:rPr lang="en-US" dirty="0"/>
              <a:t>Keep weight in on-chip memory (SRAM)</a:t>
            </a:r>
          </a:p>
          <a:p>
            <a:pPr lvl="1"/>
            <a:r>
              <a:rPr lang="en-US" dirty="0"/>
              <a:t>Avoid context switching</a:t>
            </a:r>
          </a:p>
          <a:p>
            <a:pPr lvl="1"/>
            <a:r>
              <a:rPr lang="en-US" dirty="0"/>
              <a:t>Low memory latency</a:t>
            </a:r>
          </a:p>
          <a:p>
            <a:pPr lvl="1"/>
            <a:r>
              <a:rPr lang="en-US" dirty="0"/>
              <a:t>Improved utilization</a:t>
            </a:r>
          </a:p>
          <a:p>
            <a:r>
              <a:rPr lang="en-US" dirty="0"/>
              <a:t>Fit new accelerators</a:t>
            </a:r>
          </a:p>
          <a:p>
            <a:pPr lvl="1"/>
            <a:r>
              <a:rPr lang="en-US" dirty="0"/>
              <a:t>Large SRAM for one layer</a:t>
            </a:r>
          </a:p>
          <a:p>
            <a:pPr lvl="1"/>
            <a:r>
              <a:rPr lang="en-US" dirty="0"/>
              <a:t>Pipelining inside a huge chip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6F530-C782-404A-BD36-944A12ED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DBF3-FD1F-48B8-A5F5-5C3D689A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9CD44-9C85-42EE-9913-8C4BAB4AE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 in naïve pipelining (</a:t>
            </a:r>
            <a:r>
              <a:rPr lang="en-US" dirty="0" err="1"/>
              <a:t>GPipe</a:t>
            </a:r>
            <a:r>
              <a:rPr lang="en-US" dirty="0"/>
              <a:t>) :</a:t>
            </a:r>
          </a:p>
          <a:p>
            <a:pPr lvl="1"/>
            <a:r>
              <a:rPr lang="en-US" dirty="0"/>
              <a:t>Pipeline must be empty before the next mini-batch</a:t>
            </a:r>
          </a:p>
          <a:p>
            <a:pPr lvl="1"/>
            <a:r>
              <a:rPr lang="en-US" dirty="0"/>
              <a:t>Under-utilize the pipeline (drained pipeline)</a:t>
            </a:r>
          </a:p>
          <a:p>
            <a:pPr lvl="1"/>
            <a:r>
              <a:rPr lang="en-US" dirty="0"/>
              <a:t>Worse for deeper pipeline</a:t>
            </a:r>
          </a:p>
          <a:p>
            <a:pPr lvl="1"/>
            <a:endParaRPr lang="en-US" dirty="0"/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00AAA251-6AC3-4B9F-81E8-76C907F33E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t="28671" r="-285" b="37216"/>
          <a:stretch/>
        </p:blipFill>
        <p:spPr>
          <a:xfrm>
            <a:off x="3158172" y="4339460"/>
            <a:ext cx="6230219" cy="20700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FD9E30-F0D4-4919-BED2-B0AEF2C9F02B}"/>
              </a:ext>
            </a:extLst>
          </p:cNvPr>
          <p:cNvSpPr/>
          <p:nvPr/>
        </p:nvSpPr>
        <p:spPr>
          <a:xfrm>
            <a:off x="7759084" y="4423436"/>
            <a:ext cx="1066317" cy="155821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0D94878-8CCC-4D9A-B05B-0E857AE2D8CF}"/>
              </a:ext>
            </a:extLst>
          </p:cNvPr>
          <p:cNvSpPr/>
          <p:nvPr/>
        </p:nvSpPr>
        <p:spPr>
          <a:xfrm>
            <a:off x="8947408" y="3808521"/>
            <a:ext cx="2760955" cy="678285"/>
          </a:xfrm>
          <a:prstGeom prst="wedgeRoundRectCallout">
            <a:avLst>
              <a:gd name="adj1" fmla="val -67779"/>
              <a:gd name="adj2" fmla="val 1572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Drained pipeline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066E7-4AE4-4AD9-8653-4D4B9C04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6494-2286-4559-97B2-C11DE29F49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6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1048</Words>
  <Application>Microsoft Office PowerPoint</Application>
  <PresentationFormat>Widescreen</PresentationFormat>
  <Paragraphs>246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Pipelined Backpropagation at Scale: Training Large Models without Batches Atli Kosson,  Vitaliy Chiley,  Abhinav Venigalla,  Joel Hestness,  Urs Koster from Cerebras</vt:lpstr>
      <vt:lpstr>Motivation</vt:lpstr>
      <vt:lpstr>Preliminaries</vt:lpstr>
      <vt:lpstr>Preliminaries</vt:lpstr>
      <vt:lpstr>Preliminaries</vt:lpstr>
      <vt:lpstr>Preliminaries</vt:lpstr>
      <vt:lpstr>Preliminaries</vt:lpstr>
      <vt:lpstr>Preliminaries</vt:lpstr>
      <vt:lpstr>Preliminaries</vt:lpstr>
      <vt:lpstr>Roadmap</vt:lpstr>
      <vt:lpstr>Related work</vt:lpstr>
      <vt:lpstr>Roadmap</vt:lpstr>
      <vt:lpstr>PipeMare</vt:lpstr>
      <vt:lpstr>Pipeline Backpropagation (PB)</vt:lpstr>
      <vt:lpstr>SpecTrain</vt:lpstr>
      <vt:lpstr>Cerebras’ method</vt:lpstr>
      <vt:lpstr>PipeMare VS. Cerebras</vt:lpstr>
      <vt:lpstr>PipeMare</vt:lpstr>
      <vt:lpstr>Cerebras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Final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Pipelined Backpropagation at Scale: Training Large Models without Batches Atli Kosson,  Vitaliy Chiley,  Abhinav Venigalla,  Joel Hestness,  Urs Koster from Cerebras</dc:title>
  <dc:creator>聪 谢</dc:creator>
  <cp:lastModifiedBy>聪 谢</cp:lastModifiedBy>
  <cp:revision>1</cp:revision>
  <dcterms:created xsi:type="dcterms:W3CDTF">2021-04-21T18:34:20Z</dcterms:created>
  <dcterms:modified xsi:type="dcterms:W3CDTF">2021-04-22T19:26:02Z</dcterms:modified>
</cp:coreProperties>
</file>