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2988EF1-29EB-4B42-B86D-F56197B0602C}" type="datetime1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C85AEBC-008C-4E43-871C-6E169A229EB5}" type="datetime1">
              <a:rPr lang="en-US" smtClean="0"/>
              <a:t>10/25/2018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014AC91-EF02-45D6-BFCB-A5125263A1E2}" type="datetime1">
              <a:rPr lang="en-US" smtClean="0"/>
              <a:t>10/25/2018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E257641-A103-428D-9B80-F1B89CA79301}" type="datetime1">
              <a:rPr lang="en-US" smtClean="0"/>
              <a:t>10/25/2018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D00464-762C-41AC-93F7-7A517BB7AF54}" type="datetime1">
              <a:rPr lang="en-US" smtClean="0"/>
              <a:t>10/25/2018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51E6C58-FDFC-4A3A-B658-A3C64E34DBEF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64BEB2A-1995-46D4-8B3E-2E8493F4A781}" type="datetime1">
              <a:rPr lang="en-US" smtClean="0"/>
              <a:t>10/25/2018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886A593-6536-49C0-9423-0BFAEC34C8E1}" type="datetime1">
              <a:rPr lang="en-US" smtClean="0"/>
              <a:t>10/25/2018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48B4CCC-EC5A-4A90-9EDC-FD08D3AC087E}" type="datetime1">
              <a:rPr lang="en-US" smtClean="0"/>
              <a:t>10/25/2018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608832E-1C02-4EBA-BADF-BFE3516BEA6D}" type="datetime1">
              <a:rPr lang="en-US" smtClean="0"/>
              <a:t>10/25/2018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9A0965A-6747-4A86-8C99-54FE59C8C5D7}" type="datetime1">
              <a:rPr lang="en-US" smtClean="0"/>
              <a:t>10/25/2018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D7DC58E-9EFD-477B-9022-5241794F99AB}" type="datetime1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DDCD1AF-B815-437A-B5CF-3742FDDE6233}" type="datetime1">
              <a:rPr lang="en-US" smtClean="0"/>
              <a:t>10/25/2018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9DE8687-E174-4DD3-8012-3E0243EAA805}" type="datetime1">
              <a:rPr lang="en-US" smtClean="0"/>
              <a:t>10/25/2018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E98DD3-8AE7-43A8-A831-D5FD936B5375}" type="datetime1">
              <a:rPr lang="en-US" smtClean="0"/>
              <a:t>10/25/2018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1B12E1-F836-48D9-A96F-00BB4F553971}" type="datetime1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CDDE6C1-06E8-40DE-B588-567617956F25}" type="datetime1">
              <a:rPr lang="en-US" smtClean="0"/>
              <a:t>10/25/2018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88728C-7A73-4C7C-AAC8-F202BFB44C73}" type="datetime1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5044523-5295-4649-BADA-4052B358BB39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76011EB-2A13-46EB-BAEB-8BCFC7C02A42}" type="datetime1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78C5CAA-722E-493A-B3B0-9C7CBFB280E3}" type="datetime1">
              <a:rPr lang="en-US" smtClean="0"/>
              <a:t>10/25/2018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Demagnetization Detection Functions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25/10/2018</a:t>
            </a:r>
          </a:p>
          <a:p>
            <a:r>
              <a:rPr lang="en-US" dirty="0"/>
              <a:t>Simone Ferrari (simone.ferrari@polito.it)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Demagnetization functions</a:t>
            </a:r>
          </a:p>
          <a:p>
            <a:pPr lvl="1"/>
            <a:r>
              <a:rPr lang="en-US" dirty="0"/>
              <a:t>Results example</a:t>
            </a:r>
          </a:p>
          <a:p>
            <a:pPr lvl="1"/>
            <a:r>
              <a:rPr lang="en-US" dirty="0"/>
              <a:t>Comments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66F69-AD48-4081-B664-1B50AA8B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Demagnetization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A572D-615A-4019-8233-6D4235E4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functions:</a:t>
            </a:r>
          </a:p>
          <a:p>
            <a:pPr lvl="1"/>
            <a:r>
              <a:rPr lang="en-US" dirty="0"/>
              <a:t>demagnetizationDetectionPoint_v2</a:t>
            </a:r>
          </a:p>
          <a:p>
            <a:pPr lvl="2"/>
            <a:r>
              <a:rPr lang="en-US" dirty="0"/>
              <a:t>Runs the analysis at constant temperature, for a vector of current from 0 to </a:t>
            </a:r>
            <a:r>
              <a:rPr lang="en-US" i="1" dirty="0"/>
              <a:t>Imax</a:t>
            </a:r>
            <a:r>
              <a:rPr lang="en-US" dirty="0"/>
              <a:t>, with </a:t>
            </a:r>
            <a:r>
              <a:rPr lang="en-US" i="1" dirty="0" err="1"/>
              <a:t>ncur</a:t>
            </a:r>
            <a:r>
              <a:rPr lang="en-US" dirty="0"/>
              <a:t> points</a:t>
            </a:r>
          </a:p>
          <a:p>
            <a:pPr lvl="2"/>
            <a:r>
              <a:rPr lang="en-US" dirty="0"/>
              <a:t>Each point is analyzed in two rotor positions</a:t>
            </a:r>
          </a:p>
          <a:p>
            <a:pPr lvl="2"/>
            <a:r>
              <a:rPr lang="en-US" dirty="0"/>
              <a:t>The critical machines are saved in the respective folder</a:t>
            </a:r>
          </a:p>
          <a:p>
            <a:pPr lvl="1"/>
            <a:r>
              <a:rPr lang="en-US" dirty="0"/>
              <a:t>demagnetizationCurrentTemperature_v2</a:t>
            </a:r>
          </a:p>
          <a:p>
            <a:pPr lvl="2"/>
            <a:r>
              <a:rPr lang="en-US" dirty="0"/>
              <a:t>Runs iteratively the first function on all the temperatures contained in the PMs properties</a:t>
            </a:r>
          </a:p>
          <a:p>
            <a:pPr lvl="2"/>
            <a:r>
              <a:rPr lang="en-US" dirty="0"/>
              <a:t>The results from the single analysis are available, as well as a general structure</a:t>
            </a:r>
          </a:p>
          <a:p>
            <a:pPr lvl="2"/>
            <a:r>
              <a:rPr lang="en-US" dirty="0"/>
              <a:t>The maximum current to keep health PMs versus the PMs temperature is computed</a:t>
            </a:r>
          </a:p>
          <a:p>
            <a:pPr lvl="1"/>
            <a:r>
              <a:rPr lang="en-US" dirty="0" err="1"/>
              <a:t>plotDemagResults</a:t>
            </a:r>
            <a:endParaRPr lang="en-US" dirty="0"/>
          </a:p>
          <a:p>
            <a:pPr lvl="2"/>
            <a:r>
              <a:rPr lang="en-US" dirty="0"/>
              <a:t>Show the portion of demagnetized PMs for a given current and temperature</a:t>
            </a:r>
          </a:p>
          <a:p>
            <a:pPr lvl="1"/>
            <a:r>
              <a:rPr lang="en-US" dirty="0"/>
              <a:t>The first two functions can be </a:t>
            </a:r>
            <a:r>
              <a:rPr lang="en-US" dirty="0" err="1"/>
              <a:t>runned</a:t>
            </a:r>
            <a:endParaRPr lang="en-US" dirty="0"/>
          </a:p>
          <a:p>
            <a:pPr lvl="2"/>
            <a:r>
              <a:rPr lang="en-US" dirty="0"/>
              <a:t>Without inputs: two GUI will ask to pick the machine model and the data (maximum current, number of current point and temperature)</a:t>
            </a:r>
          </a:p>
          <a:p>
            <a:pPr lvl="2"/>
            <a:r>
              <a:rPr lang="en-US" dirty="0"/>
              <a:t>With all the data in the setup structure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9605F9-83DC-4D54-834F-F6543B392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547317-9CC9-4D83-AC03-50FE28E6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17504-FA66-4273-A684-938D4DC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05751-47C4-4DEF-8AF2-51A813AB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9DA73F-0778-4ED5-B728-91C867C07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ECCC81-7BB7-4CEF-B01A-B2A1284E0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26A3F4-E435-4857-B074-C1527BDB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64404"/>
            <a:ext cx="6480000" cy="432919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6164351-9567-447D-8B12-A84E031D0CD6}"/>
              </a:ext>
            </a:extLst>
          </p:cNvPr>
          <p:cNvSpPr txBox="1">
            <a:spLocks/>
          </p:cNvSpPr>
          <p:nvPr/>
        </p:nvSpPr>
        <p:spPr>
          <a:xfrm>
            <a:off x="7577279" y="1264404"/>
            <a:ext cx="3730801" cy="4329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79" indent="-68579" algn="l" defTabSz="685783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Result from the current-temperature analysis</a:t>
            </a:r>
          </a:p>
          <a:p>
            <a:pPr lvl="1"/>
            <a:r>
              <a:rPr lang="en-US" dirty="0"/>
              <a:t>200A is the maximum 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17504-FA66-4273-A684-938D4DC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05751-47C4-4DEF-8AF2-51A813AB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9DA73F-0778-4ED5-B728-91C867C07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ECCC81-7BB7-4CEF-B01A-B2A1284E0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DDDD3F-75CF-4C97-9DAC-7C1221D7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64404"/>
            <a:ext cx="6480000" cy="432919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D4310DC-40A8-4F12-B816-F9648020A3E0}"/>
              </a:ext>
            </a:extLst>
          </p:cNvPr>
          <p:cNvSpPr txBox="1">
            <a:spLocks/>
          </p:cNvSpPr>
          <p:nvPr/>
        </p:nvSpPr>
        <p:spPr>
          <a:xfrm>
            <a:off x="7577279" y="1264404"/>
            <a:ext cx="3730801" cy="4329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79" indent="-68579" algn="l" defTabSz="685783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Each folder is the result of a single temperature analysis</a:t>
            </a:r>
          </a:p>
          <a:p>
            <a:pPr lvl="1"/>
            <a:r>
              <a:rPr lang="en-US" dirty="0" err="1"/>
              <a:t>DemagCurrentTemperature.mat</a:t>
            </a:r>
            <a:r>
              <a:rPr lang="en-US" dirty="0"/>
              <a:t> contain all the relevant data</a:t>
            </a:r>
          </a:p>
          <a:p>
            <a:pPr lvl="1"/>
            <a:r>
              <a:rPr lang="en-US" dirty="0"/>
              <a:t>Three pictures:</a:t>
            </a:r>
          </a:p>
          <a:p>
            <a:pPr lvl="2"/>
            <a:r>
              <a:rPr lang="en-US" dirty="0"/>
              <a:t>Max current VS temperature</a:t>
            </a:r>
          </a:p>
          <a:p>
            <a:pPr lvl="2"/>
            <a:r>
              <a:rPr lang="en-US" dirty="0"/>
              <a:t>% of demagnetized magnet against current</a:t>
            </a:r>
          </a:p>
          <a:p>
            <a:pPr lvl="2"/>
            <a:r>
              <a:rPr lang="en-US" dirty="0"/>
              <a:t>% of demagnetized magnet against current and temperature (3D surface)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17504-FA66-4273-A684-938D4DC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05751-47C4-4DEF-8AF2-51A813AB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9DA73F-0778-4ED5-B728-91C867C07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ECCC81-7BB7-4CEF-B01A-B2A1284E0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70B922-E05A-4CB6-851B-0118570E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64404"/>
            <a:ext cx="6480000" cy="432919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7A2E02-7D06-400F-A613-50A9DA9D01E4}"/>
              </a:ext>
            </a:extLst>
          </p:cNvPr>
          <p:cNvSpPr txBox="1">
            <a:spLocks/>
          </p:cNvSpPr>
          <p:nvPr/>
        </p:nvSpPr>
        <p:spPr>
          <a:xfrm>
            <a:off x="7577279" y="1264404"/>
            <a:ext cx="3730801" cy="4329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79" indent="-68579" algn="l" defTabSz="685783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2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86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42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Critical machines contain the .fem, .</a:t>
            </a:r>
            <a:r>
              <a:rPr lang="en-US" dirty="0" err="1"/>
              <a:t>ans</a:t>
            </a:r>
            <a:r>
              <a:rPr lang="en-US" dirty="0"/>
              <a:t> and .</a:t>
            </a:r>
            <a:r>
              <a:rPr lang="en-US" dirty="0" err="1"/>
              <a:t>png</a:t>
            </a:r>
            <a:r>
              <a:rPr lang="en-US" dirty="0"/>
              <a:t> of all the critical point (at least one node below Bd)</a:t>
            </a:r>
          </a:p>
          <a:p>
            <a:pPr lvl="1"/>
            <a:r>
              <a:rPr lang="en-US" dirty="0" err="1"/>
              <a:t>DemagAnalysisResult.mat</a:t>
            </a:r>
            <a:r>
              <a:rPr lang="en-US" dirty="0"/>
              <a:t> contain all the relevant data</a:t>
            </a:r>
          </a:p>
          <a:p>
            <a:pPr lvl="1"/>
            <a:r>
              <a:rPr lang="en-US" dirty="0"/>
              <a:t>Two pictures:</a:t>
            </a:r>
          </a:p>
          <a:p>
            <a:pPr lvl="2"/>
            <a:r>
              <a:rPr lang="en-US" dirty="0"/>
              <a:t>% of demagnetized magnet against current</a:t>
            </a:r>
          </a:p>
          <a:p>
            <a:pPr lvl="2"/>
            <a:r>
              <a:rPr lang="en-US" dirty="0"/>
              <a:t>Minimum PM flux density against 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1C6CA-AB65-4F7C-87BC-55325D82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14C08-B52A-45D5-AF7E-A957584A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Slow function:</a:t>
            </a:r>
          </a:p>
          <a:p>
            <a:pPr lvl="2"/>
            <a:r>
              <a:rPr lang="en-US" dirty="0"/>
              <a:t>Extraction data from FEMM</a:t>
            </a:r>
          </a:p>
          <a:p>
            <a:pPr lvl="2"/>
            <a:r>
              <a:rPr lang="en-US" dirty="0"/>
              <a:t>Current start from 0, with constant step</a:t>
            </a:r>
          </a:p>
          <a:p>
            <a:pPr lvl="1"/>
            <a:r>
              <a:rPr lang="en-US" dirty="0"/>
              <a:t>Possible improvements</a:t>
            </a:r>
          </a:p>
          <a:p>
            <a:pPr lvl="2"/>
            <a:r>
              <a:rPr lang="en-US" dirty="0"/>
              <a:t>Use the parallel computation on the inner cycle (current). At the moment is possible just on the outer cycle (temperature)</a:t>
            </a:r>
          </a:p>
          <a:p>
            <a:pPr lvl="2"/>
            <a:r>
              <a:rPr lang="en-US" dirty="0"/>
              <a:t>Different current input. E.g. start from a certain current level and not zero</a:t>
            </a:r>
          </a:p>
          <a:p>
            <a:pPr lvl="1"/>
            <a:r>
              <a:rPr lang="en-US" dirty="0"/>
              <a:t>Add function in </a:t>
            </a:r>
            <a:r>
              <a:rPr lang="en-US" dirty="0" err="1"/>
              <a:t>SyR</a:t>
            </a:r>
            <a:r>
              <a:rPr lang="en-US" dirty="0"/>
              <a:t>-e</a:t>
            </a:r>
          </a:p>
          <a:p>
            <a:pPr lvl="2"/>
            <a:r>
              <a:rPr lang="en-US" dirty="0"/>
              <a:t>Post processing window, add one pop-up (similar to </a:t>
            </a:r>
            <a:r>
              <a:rPr lang="en-US" dirty="0" err="1"/>
              <a:t>FEAfix</a:t>
            </a:r>
            <a:r>
              <a:rPr lang="en-US" dirty="0"/>
              <a:t> number) with</a:t>
            </a:r>
          </a:p>
          <a:p>
            <a:pPr lvl="3"/>
            <a:r>
              <a:rPr lang="en-US" dirty="0"/>
              <a:t>FEMM – single point</a:t>
            </a:r>
          </a:p>
          <a:p>
            <a:pPr lvl="3"/>
            <a:r>
              <a:rPr lang="en-US" dirty="0"/>
              <a:t>FEMM – map</a:t>
            </a:r>
          </a:p>
          <a:p>
            <a:pPr lvl="3"/>
            <a:r>
              <a:rPr lang="en-US" dirty="0"/>
              <a:t>Magnet – single point</a:t>
            </a:r>
          </a:p>
          <a:p>
            <a:pPr lvl="3"/>
            <a:r>
              <a:rPr lang="en-US" dirty="0"/>
              <a:t>Magnet – map</a:t>
            </a:r>
          </a:p>
          <a:p>
            <a:pPr lvl="3"/>
            <a:r>
              <a:rPr lang="en-US" dirty="0"/>
              <a:t>Demagnetization – single temperature</a:t>
            </a:r>
          </a:p>
          <a:p>
            <a:pPr lvl="3"/>
            <a:r>
              <a:rPr lang="en-US" dirty="0"/>
              <a:t>Demagnetization – map</a:t>
            </a:r>
          </a:p>
          <a:p>
            <a:pPr lvl="2"/>
            <a:r>
              <a:rPr lang="en-US" dirty="0"/>
              <a:t>The maximum current and the current steps can be easily taken from </a:t>
            </a:r>
            <a:r>
              <a:rPr lang="en-US" dirty="0" err="1"/>
              <a:t>curr</a:t>
            </a:r>
            <a:r>
              <a:rPr lang="en-US" dirty="0"/>
              <a:t> load and </a:t>
            </a:r>
            <a:r>
              <a:rPr lang="en-US"/>
              <a:t>n_grid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586E76-5085-4970-8AC9-E5D5A23A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0D8268-A272-465F-B5A8-316D4662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3108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24</TotalTime>
  <Words>411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syre_SF</vt:lpstr>
      <vt:lpstr>Polito_SF</vt:lpstr>
      <vt:lpstr>PEIC_SF</vt:lpstr>
      <vt:lpstr>Demagnetization Detection Functions</vt:lpstr>
      <vt:lpstr>Content</vt:lpstr>
      <vt:lpstr>Demagnetization Functions</vt:lpstr>
      <vt:lpstr>Results example</vt:lpstr>
      <vt:lpstr>Results example</vt:lpstr>
      <vt:lpstr>Results example</vt:lpstr>
      <vt:lpstr>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Demagnetization Detection Functions</dc:title>
  <dc:creator>Simone Ferrari</dc:creator>
  <cp:lastModifiedBy>Simone Ferrari</cp:lastModifiedBy>
  <cp:revision>3</cp:revision>
  <dcterms:created xsi:type="dcterms:W3CDTF">2018-10-25T18:07:22Z</dcterms:created>
  <dcterms:modified xsi:type="dcterms:W3CDTF">2018-10-25T18:31:24Z</dcterms:modified>
</cp:coreProperties>
</file>