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D158-E873-45BA-BB99-4DB87C9FC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0798AF0-E6B9-459F-9B86-6650733E8BB1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72FB3C7-4794-4629-A7BD-7509A5063831}" type="datetime1">
              <a:rPr lang="en-US" smtClean="0"/>
              <a:t>7/22/2019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09219E-D477-42E3-9288-365848B23CE6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1544B2A-C3DA-409A-A503-796F7B1629F5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C0B14F3-4305-4816-8434-80F0516D8B46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B4E0383-7FB9-4BD7-A10C-DD432A8F78D3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286AEC4-7C88-459A-B1A4-EAFBBBEB27A3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E39777F-4203-4F45-AFC0-CCB3D3FA3E4D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7CEEFDE-3D5F-4157-9AFF-5DCF78B03CD9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64BFD5-ACFF-4B05-A0DB-09984122FB93}" type="datetime1">
              <a:rPr lang="en-US" smtClean="0"/>
              <a:t>7/22/2019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54F89B4-8D16-491F-9A8D-1EE488346714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FBAACC1-613D-4D7C-8AF8-6CB17B4FAF14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18C74B7-7626-4DB5-BB2B-2000B50EB1DB}" type="datetime1">
              <a:rPr lang="en-US" smtClean="0"/>
              <a:t>7/22/2019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0C49E6-E397-44E3-A8CC-66C9C883E447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F661F9D-D438-4571-823B-9F91F4D6FBDC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DC24FFC-5289-4477-AB20-FAB538AFFE17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C9CC3C-5995-450A-A085-71E0D42841E0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30DFBC-B2F8-4832-BE13-606D5A30EF4C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A525BC3-CFA3-4B3C-9975-1F570B902FC4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46C5731-4752-4A19-9E85-6BBC6E1936D5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5175CFC-0447-41DC-9A5A-66F4B77F83D5}" type="datetime1">
              <a:rPr lang="en-US" smtClean="0"/>
              <a:t>7/22/2019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</a:t>
            </a:r>
            <a:r>
              <a:rPr lang="en-US" dirty="0"/>
              <a:t> geometry: key points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03/04/2019</a:t>
            </a:r>
          </a:p>
          <a:p>
            <a:r>
              <a:rPr lang="en-US" dirty="0"/>
              <a:t>Simone Ferrari (</a:t>
            </a:r>
            <a:r>
              <a:rPr lang="en-US"/>
              <a:t>simone.ferrari</a:t>
            </a:r>
            <a:r>
              <a:rPr lang="en-US" dirty="0"/>
              <a:t>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contains the key points of the geometry definition for </a:t>
            </a:r>
            <a:r>
              <a:rPr lang="en-US" dirty="0" err="1"/>
              <a:t>Seg</a:t>
            </a:r>
            <a:r>
              <a:rPr lang="en-US" dirty="0"/>
              <a:t> rotors, divided in:</a:t>
            </a:r>
          </a:p>
          <a:p>
            <a:pPr lvl="1"/>
            <a:r>
              <a:rPr lang="en-US" dirty="0"/>
              <a:t>Base geometry</a:t>
            </a:r>
          </a:p>
          <a:p>
            <a:pPr lvl="1"/>
            <a:r>
              <a:rPr lang="en-US" dirty="0"/>
              <a:t>Radial ribs</a:t>
            </a:r>
          </a:p>
          <a:p>
            <a:pPr lvl="1"/>
            <a:r>
              <a:rPr lang="en-US" dirty="0"/>
              <a:t>Split radial ribs</a:t>
            </a:r>
          </a:p>
          <a:p>
            <a:pPr lvl="1"/>
            <a:r>
              <a:rPr lang="en-US" dirty="0"/>
              <a:t>PM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</a:t>
            </a:r>
            <a:r>
              <a:rPr lang="it-IT" dirty="0" err="1"/>
              <a:t>geometry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Permanent</a:t>
            </a:r>
            <a:r>
              <a:rPr lang="it-IT" dirty="0"/>
              <a:t> </a:t>
            </a:r>
            <a:r>
              <a:rPr lang="it-IT" dirty="0" err="1"/>
              <a:t>Magnets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615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4</TotalTime>
  <Words>77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syre_SF</vt:lpstr>
      <vt:lpstr>Polito_SF</vt:lpstr>
      <vt:lpstr>PEIC_SF</vt:lpstr>
      <vt:lpstr>Seg geometry: key points</vt:lpstr>
      <vt:lpstr>Notes</vt:lpstr>
      <vt:lpstr>Base geometry</vt:lpstr>
      <vt:lpstr>Radial ribs</vt:lpstr>
      <vt:lpstr>Split radial ribs</vt:lpstr>
      <vt:lpstr>Permanent Magnets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geometry: key points</dc:title>
  <dc:creator>Simone Ferrari</dc:creator>
  <cp:lastModifiedBy>FERRARI  SIMONE</cp:lastModifiedBy>
  <cp:revision>2</cp:revision>
  <dcterms:created xsi:type="dcterms:W3CDTF">2019-04-03T14:52:56Z</dcterms:created>
  <dcterms:modified xsi:type="dcterms:W3CDTF">2019-07-22T11:23:31Z</dcterms:modified>
</cp:coreProperties>
</file>