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F5BC091-1E5F-4571-A564-282937B492F1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24CE9F0-5D41-4669-A8E0-0083D2B72429}" type="datetime1">
              <a:rPr lang="en-US" smtClean="0"/>
              <a:t>7/22/2019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697F995-3FA5-43CC-956E-A80C32834BF4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9C60C3B-5C89-44CA-967E-457D906D0118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BAFECAA-4A4F-4001-A618-FD27B9CA27F9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6721CB9-8B3D-4CE7-B796-4BF85FF3580C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26D556C-126D-40C4-B743-50ED8AFC3C00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F2B2ED0-8518-4CE4-979F-1E296CB2F76C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4D6DF1-F37A-4ED2-B6B7-73B268F0BCB7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E103B00-CE48-423B-AEB8-CD25361600F7}" type="datetime1">
              <a:rPr lang="en-US" smtClean="0"/>
              <a:t>7/22/2019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9EE1FD7-238B-47BE-ACA6-FDCCC693D6E8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619820F-B94E-4F94-942C-157FDFB50EB1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AEF97E2-A0D3-4BD9-8369-FD4D06C4A2E3}" type="datetime1">
              <a:rPr lang="en-US" smtClean="0"/>
              <a:t>7/22/2019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39AC7E5-3258-410F-A6A0-68847FABC716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64F9614-F49A-43AB-AF77-3DC395D5503E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0BE8137-2F5E-40BD-9CA0-15421C84C957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BA84E4-A63C-4300-86F8-58378AEA9EEB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70F88F2-DD88-473C-B938-141A23DA88A5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6611763-C5AB-4AC7-91C5-2AE72194B74B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589B9F1-89F7-4E6D-BAD2-D19E6D385102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70E95D-9B97-488D-9A5C-78711EAE3544}" type="datetime1">
              <a:rPr lang="en-US" smtClean="0"/>
              <a:t>7/22/2019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Evaluation Type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Type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22/07/2019</a:t>
            </a:r>
          </a:p>
          <a:p>
            <a:r>
              <a:rPr lang="en-US" dirty="0"/>
              <a:t>Simone Ferrari (simone.ferrari@polito.it)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illustrates the type of FEA simulations available in post-processing window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AA8F4-8E6E-4303-8B4B-71898EE7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082F4-D50A-457F-BC2A-EC760CF4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Evaluation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set with a pop-up window in post-processing </a:t>
            </a:r>
            <a:r>
              <a:rPr lang="it-IT" dirty="0" err="1"/>
              <a:t>tab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are:</a:t>
            </a:r>
          </a:p>
          <a:p>
            <a:pPr lvl="1"/>
            <a:r>
              <a:rPr lang="it-IT" dirty="0"/>
              <a:t>Single point</a:t>
            </a:r>
          </a:p>
          <a:p>
            <a:pPr lvl="1"/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  <a:p>
            <a:pPr lvl="1"/>
            <a:r>
              <a:rPr lang="it-IT" dirty="0" err="1"/>
              <a:t>Demagnetization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  <a:p>
            <a:pPr lvl="1"/>
            <a:r>
              <a:rPr lang="it-IT" dirty="0" err="1"/>
              <a:t>Demagnetization</a:t>
            </a:r>
            <a:r>
              <a:rPr lang="it-IT" dirty="0"/>
              <a:t> Curve</a:t>
            </a:r>
          </a:p>
          <a:p>
            <a:pPr lvl="1"/>
            <a:r>
              <a:rPr lang="it-IT" dirty="0" err="1"/>
              <a:t>Characteristic</a:t>
            </a:r>
            <a:r>
              <a:rPr lang="it-IT" dirty="0"/>
              <a:t> </a:t>
            </a:r>
            <a:r>
              <a:rPr lang="it-IT" dirty="0" err="1"/>
              <a:t>current</a:t>
            </a:r>
            <a:endParaRPr lang="it-IT" dirty="0"/>
          </a:p>
          <a:p>
            <a:pPr lvl="1"/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Analysis</a:t>
            </a:r>
          </a:p>
          <a:p>
            <a:pPr lvl="1"/>
            <a:r>
              <a:rPr lang="it-IT" dirty="0" err="1"/>
              <a:t>Current</a:t>
            </a:r>
            <a:r>
              <a:rPr lang="it-IT" dirty="0"/>
              <a:t> Offset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AEB97F-D7ED-4A95-A7FD-3A282A03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F58E7D-8EA6-4856-A3CD-05F5B6125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1900A-047E-4767-8623-561DD90C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36" y="1982629"/>
            <a:ext cx="7264802" cy="40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5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4764C-3937-4431-BFBE-4C5692B3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Point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5B09B-464C-486E-ABA1-D8BC487B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standard </a:t>
            </a:r>
            <a:r>
              <a:rPr lang="it-IT" dirty="0" err="1"/>
              <a:t>simulation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set:</a:t>
            </a:r>
          </a:p>
          <a:p>
            <a:pPr lvl="1"/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amplitude</a:t>
            </a:r>
            <a:endParaRPr lang="it-IT" dirty="0"/>
          </a:p>
          <a:p>
            <a:pPr lvl="1"/>
            <a:r>
              <a:rPr lang="it-IT" dirty="0" err="1"/>
              <a:t>Current</a:t>
            </a:r>
            <a:r>
              <a:rPr lang="it-IT" dirty="0"/>
              <a:t> angle</a:t>
            </a:r>
          </a:p>
          <a:p>
            <a:pPr lvl="1"/>
            <a:r>
              <a:rPr lang="it-IT" dirty="0"/>
              <a:t>PM </a:t>
            </a:r>
            <a:r>
              <a:rPr lang="it-IT" dirty="0" err="1"/>
              <a:t>remanence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)</a:t>
            </a:r>
          </a:p>
          <a:p>
            <a:r>
              <a:rPr lang="it-IT" dirty="0"/>
              <a:t>And FEA-compute </a:t>
            </a:r>
            <a:r>
              <a:rPr lang="it-IT" dirty="0" err="1"/>
              <a:t>flux</a:t>
            </a:r>
            <a:r>
              <a:rPr lang="it-IT" dirty="0"/>
              <a:t> linkages and torque.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, a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(in </a:t>
            </a:r>
            <a:r>
              <a:rPr lang="it-IT" dirty="0" err="1"/>
              <a:t>parallel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pool </a:t>
            </a:r>
            <a:r>
              <a:rPr lang="it-IT" dirty="0" err="1"/>
              <a:t>enabled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4DB2E4-7B2C-45B5-8DEC-52D034151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C4F53-F87A-46E5-83EA-95CAC825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B98A0-A0B7-4577-9CD2-16B911AC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0A0C5-6797-4139-9511-261CEED9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, so </a:t>
            </a:r>
            <a:r>
              <a:rPr lang="it-IT" dirty="0" err="1"/>
              <a:t>flux</a:t>
            </a:r>
            <a:r>
              <a:rPr lang="it-IT" dirty="0"/>
              <a:t> linkages, torque and torque </a:t>
            </a:r>
            <a:r>
              <a:rPr lang="it-IT" dirty="0" err="1"/>
              <a:t>ripple</a:t>
            </a:r>
            <a:r>
              <a:rPr lang="it-IT" dirty="0"/>
              <a:t> over the </a:t>
            </a:r>
            <a:r>
              <a:rPr lang="it-IT" dirty="0" err="1"/>
              <a:t>dq-plane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work with </a:t>
            </a:r>
            <a:r>
              <a:rPr lang="it-IT" dirty="0" err="1"/>
              <a:t>parallel</a:t>
            </a:r>
            <a:r>
              <a:rPr lang="it-IT" dirty="0"/>
              <a:t> computing,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lincenced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C57A83-3D6A-4C37-948A-9873CD4A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896FF0-EEFC-4C80-AC0F-AF69894C0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5BA29-00C3-4130-8754-BD5709E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Demangetization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B6E9B0-230A-41B6-B931-1EA0F35C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dirty="0" err="1"/>
              <a:t>map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-temperature </a:t>
            </a:r>
            <a:r>
              <a:rPr lang="it-IT" dirty="0" err="1"/>
              <a:t>plane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the </a:t>
            </a:r>
            <a:r>
              <a:rPr lang="it-IT" dirty="0" err="1"/>
              <a:t>critical</a:t>
            </a:r>
            <a:r>
              <a:rPr lang="it-IT" dirty="0"/>
              <a:t> points for the </a:t>
            </a:r>
            <a:r>
              <a:rPr lang="it-IT" dirty="0" err="1"/>
              <a:t>demagnetization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sz="1200" dirty="0" err="1">
                <a:latin typeface="Lucida Console" panose="020B0609040504020204" pitchFamily="49" charset="0"/>
              </a:rPr>
              <a:t>linspace</a:t>
            </a:r>
            <a:r>
              <a:rPr lang="it-IT" sz="1200" dirty="0">
                <a:latin typeface="Lucida Console" panose="020B0609040504020204" pitchFamily="49" charset="0"/>
              </a:rPr>
              <a:t>(0,Imax,Ngrid)</a:t>
            </a:r>
            <a:r>
              <a:rPr lang="it-IT" dirty="0"/>
              <a:t> and the temperature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in temperature </a:t>
            </a:r>
            <a:r>
              <a:rPr lang="it-IT" dirty="0" err="1"/>
              <a:t>tab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296AC1-AD28-40DD-BC9B-911E95B0B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434C18-45D0-4216-A78E-43892F13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07F6B-69F5-4AF3-B978-750120E2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Demagnetization</a:t>
            </a:r>
            <a:r>
              <a:rPr lang="it-IT" dirty="0"/>
              <a:t> Curve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07D23-F343-4A37-8C2F-1B6F934B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demagnetization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temperature. The temperature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in the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tab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iteratively</a:t>
            </a:r>
            <a:r>
              <a:rPr lang="it-IT" dirty="0"/>
              <a:t> computer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temperatures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059870-BACE-4C96-B0E1-255E61450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78B8E1-78E5-4D19-B644-363E51B35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E2FEB-452D-4A46-A690-C840473C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9852B6-5077-4192-A04A-7E86BDD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standard </a:t>
            </a:r>
            <a:r>
              <a:rPr lang="it-IT" dirty="0" err="1"/>
              <a:t>simulation</a:t>
            </a:r>
            <a:r>
              <a:rPr lang="it-IT" dirty="0"/>
              <a:t>, with the extra information of:</a:t>
            </a:r>
          </a:p>
          <a:p>
            <a:pPr lvl="1"/>
            <a:r>
              <a:rPr lang="it-IT" dirty="0" err="1"/>
              <a:t>Airgap</a:t>
            </a:r>
            <a:r>
              <a:rPr lang="it-IT" dirty="0"/>
              <a:t>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rotor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rotor</a:t>
            </a:r>
            <a:r>
              <a:rPr lang="it-IT" dirty="0"/>
              <a:t> position</a:t>
            </a:r>
          </a:p>
          <a:p>
            <a:pPr lvl="1"/>
            <a:r>
              <a:rPr lang="it-IT" dirty="0" err="1"/>
              <a:t>Tooth</a:t>
            </a:r>
            <a:r>
              <a:rPr lang="it-IT" dirty="0"/>
              <a:t>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, </a:t>
            </a:r>
            <a:r>
              <a:rPr lang="it-IT" dirty="0" err="1"/>
              <a:t>sampled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cross the middle </a:t>
            </a:r>
            <a:r>
              <a:rPr lang="it-IT" dirty="0" err="1"/>
              <a:t>tooth</a:t>
            </a:r>
            <a:endParaRPr lang="it-IT" dirty="0"/>
          </a:p>
          <a:p>
            <a:pPr lvl="1"/>
            <a:r>
              <a:rPr lang="it-IT" dirty="0" err="1"/>
              <a:t>Stator</a:t>
            </a:r>
            <a:r>
              <a:rPr lang="it-IT" dirty="0"/>
              <a:t> </a:t>
            </a:r>
            <a:r>
              <a:rPr lang="it-IT" dirty="0" err="1"/>
              <a:t>yoke</a:t>
            </a:r>
            <a:r>
              <a:rPr lang="it-IT" dirty="0"/>
              <a:t>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, </a:t>
            </a:r>
            <a:r>
              <a:rPr lang="it-IT" dirty="0" err="1"/>
              <a:t>sampled</a:t>
            </a:r>
            <a:r>
              <a:rPr lang="it-IT" dirty="0"/>
              <a:t> in the middle of the </a:t>
            </a:r>
            <a:r>
              <a:rPr lang="it-IT" dirty="0" err="1"/>
              <a:t>stator</a:t>
            </a:r>
            <a:r>
              <a:rPr lang="it-IT" dirty="0"/>
              <a:t> </a:t>
            </a:r>
            <a:r>
              <a:rPr lang="it-IT" dirty="0" err="1"/>
              <a:t>yoke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F0C167-CDD5-45BE-BCB2-E205F737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148EE7-50F0-4267-9FCF-67EE73F3A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AC883-C9C1-4728-A540-9D14C691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offset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0B37B4-0360-4F7E-A0F6-78E029B0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standard </a:t>
            </a:r>
            <a:r>
              <a:rPr lang="it-IT" dirty="0" err="1"/>
              <a:t>simulation</a:t>
            </a:r>
            <a:r>
              <a:rPr lang="it-IT" dirty="0"/>
              <a:t> with a common mode </a:t>
            </a:r>
            <a:r>
              <a:rPr lang="it-IT" dirty="0" err="1"/>
              <a:t>current</a:t>
            </a:r>
            <a:r>
              <a:rPr lang="it-IT" dirty="0"/>
              <a:t> of 20% of the input </a:t>
            </a:r>
            <a:r>
              <a:rPr lang="it-IT"/>
              <a:t>current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6DF55E-62DF-49B3-8ED5-CF5F72D7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Evaluation Type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7DF552-C47A-4FBC-85FE-E1057051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9603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15</TotalTime>
  <Words>297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Lucida Console</vt:lpstr>
      <vt:lpstr>syre_SF</vt:lpstr>
      <vt:lpstr>Polito_SF</vt:lpstr>
      <vt:lpstr>PEIC_SF</vt:lpstr>
      <vt:lpstr>Evaluation Type</vt:lpstr>
      <vt:lpstr>Introduction</vt:lpstr>
      <vt:lpstr>Evaluation type</vt:lpstr>
      <vt:lpstr>Single Point</vt:lpstr>
      <vt:lpstr>Flux Map</vt:lpstr>
      <vt:lpstr>Demangetization Map</vt:lpstr>
      <vt:lpstr>Demagnetization Curve</vt:lpstr>
      <vt:lpstr>Flux Density Analysis</vt:lpstr>
      <vt:lpstr>Current 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Type</dc:title>
  <dc:creator>FERRARI  SIMONE</dc:creator>
  <cp:lastModifiedBy>FERRARI  SIMONE</cp:lastModifiedBy>
  <cp:revision>3</cp:revision>
  <dcterms:created xsi:type="dcterms:W3CDTF">2019-07-22T11:55:20Z</dcterms:created>
  <dcterms:modified xsi:type="dcterms:W3CDTF">2019-07-22T12:11:12Z</dcterms:modified>
</cp:coreProperties>
</file>