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212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47F0-C94D-4799-9C7B-59D78D77608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26A44A-ECF7-4A7F-8363-8D837AE2557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47F0-C94D-4799-9C7B-59D78D77608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A44A-ECF7-4A7F-8363-8D837AE2557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626A44A-ECF7-4A7F-8363-8D837AE2557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47F0-C94D-4799-9C7B-59D78D77608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47F0-C94D-4799-9C7B-59D78D77608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626A44A-ECF7-4A7F-8363-8D837AE2557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47F0-C94D-4799-9C7B-59D78D77608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26A44A-ECF7-4A7F-8363-8D837AE2557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FED47F0-C94D-4799-9C7B-59D78D77608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A44A-ECF7-4A7F-8363-8D837AE2557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47F0-C94D-4799-9C7B-59D78D77608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626A44A-ECF7-4A7F-8363-8D837AE2557C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47F0-C94D-4799-9C7B-59D78D77608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626A44A-ECF7-4A7F-8363-8D837AE255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47F0-C94D-4799-9C7B-59D78D77608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26A44A-ECF7-4A7F-8363-8D837AE255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26A44A-ECF7-4A7F-8363-8D837AE2557C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47F0-C94D-4799-9C7B-59D78D77608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626A44A-ECF7-4A7F-8363-8D837AE2557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FED47F0-C94D-4799-9C7B-59D78D77608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FED47F0-C94D-4799-9C7B-59D78D776087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26A44A-ECF7-4A7F-8363-8D837AE2557C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ragraf.me/propisi-crnegore/krivicni-zakonik-crne-gor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Sonja tomčić e2-20-2022</a:t>
            </a:r>
          </a:p>
          <a:p>
            <a:r>
              <a:rPr lang="sr-Latn-RS" dirty="0" smtClean="0"/>
              <a:t>Božidar arsić e2-82-2021</a:t>
            </a:r>
          </a:p>
          <a:p>
            <a:r>
              <a:rPr lang="sr-Latn-RS" dirty="0" smtClean="0"/>
              <a:t>Aleksa šaršanski e2-08-2022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Pravna informatika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812" y="4191000"/>
            <a:ext cx="2286000" cy="198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Pomoćni file-ovi 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F</a:t>
            </a:r>
            <a:r>
              <a:rPr lang="sr-Latn-RS" dirty="0" smtClean="0"/>
              <a:t>acts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35" y="2209800"/>
            <a:ext cx="835359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2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Pomoćni file-ovi 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Export: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5562600" cy="459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Baza podataka slučajeva - csv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0" y="2667000"/>
            <a:ext cx="820933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4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Rasuđivanje po pravilima 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                       1                                                    3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 smtClean="0"/>
              <a:t>                                                                                                                          				 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 smtClean="0"/>
              <a:t>		2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3276600" cy="183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3505200" cy="184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37107"/>
            <a:ext cx="4934711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3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Rasuđivanje po pravilima </a:t>
            </a:r>
            <a:r>
              <a:rPr lang="sr-Latn-RS" dirty="0" smtClean="0"/>
              <a:t>(2/2</a:t>
            </a:r>
            <a:r>
              <a:rPr lang="sr-Latn-R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Prikaz dokumenata unutar aplikacije: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98980"/>
            <a:ext cx="840428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1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HVALA NA PAŽNJI</a:t>
            </a:r>
            <a:r>
              <a:rPr lang="sr-Latn-RS" b="1" dirty="0" smtClean="0"/>
              <a:t>!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b="1" dirty="0" smtClean="0"/>
              <a:t>			</a:t>
            </a:r>
          </a:p>
          <a:p>
            <a:pPr marL="0" indent="0">
              <a:buNone/>
            </a:pPr>
            <a:endParaRPr lang="sr-Latn-RS" b="1" dirty="0"/>
          </a:p>
          <a:p>
            <a:pPr marL="0" indent="0">
              <a:buNone/>
            </a:pPr>
            <a:r>
              <a:rPr lang="sr-Latn-RS" b="1" dirty="0"/>
              <a:t>	</a:t>
            </a:r>
            <a:r>
              <a:rPr lang="sr-Latn-RS" b="1" dirty="0" smtClean="0"/>
              <a:t>		</a:t>
            </a:r>
            <a:endParaRPr lang="en-GB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4771239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59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Zakonik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492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dirty="0"/>
              <a:t>Krivični zakonik Crne Gore - </a:t>
            </a:r>
            <a:r>
              <a:rPr lang="sr-Latn-RS" dirty="0">
                <a:hlinkClick r:id="rId2"/>
              </a:rPr>
              <a:t>https://</a:t>
            </a:r>
            <a:r>
              <a:rPr lang="sr-Latn-RS" dirty="0" smtClean="0">
                <a:hlinkClick r:id="rId2"/>
              </a:rPr>
              <a:t>www.paragraf.me/propisi-crnegore/krivicni-zakonik-crne-gore.html</a:t>
            </a:r>
            <a:r>
              <a:rPr lang="sr-Latn-RS" dirty="0" smtClean="0"/>
              <a:t> </a:t>
            </a:r>
          </a:p>
          <a:p>
            <a:pPr marL="0" indent="0">
              <a:buNone/>
            </a:pPr>
            <a:r>
              <a:rPr lang="sr-Latn-RS" dirty="0" smtClean="0"/>
              <a:t>Opisani deo zakonika: </a:t>
            </a:r>
            <a:r>
              <a:rPr lang="en-GB" dirty="0"/>
              <a:t>GLAVA DVADESET </a:t>
            </a:r>
            <a:r>
              <a:rPr lang="en-GB" dirty="0" smtClean="0"/>
              <a:t>TREĆA</a:t>
            </a:r>
            <a:r>
              <a:rPr lang="sr-Latn-RS" dirty="0" smtClean="0"/>
              <a:t> </a:t>
            </a:r>
            <a:r>
              <a:rPr lang="sr-Latn-RS" b="1" dirty="0" smtClean="0"/>
              <a:t>- </a:t>
            </a:r>
            <a:r>
              <a:rPr lang="en-GB" b="1" dirty="0"/>
              <a:t>KRIVIČNA DJELA PROTIV PLATNOG PROMETA I PRIVREDNOG </a:t>
            </a:r>
            <a:r>
              <a:rPr lang="en-GB" b="1" dirty="0" err="1" smtClean="0"/>
              <a:t>POSLOVANjA</a:t>
            </a:r>
            <a:r>
              <a:rPr lang="sr-Latn-RS" b="1" dirty="0" smtClean="0"/>
              <a:t>   </a:t>
            </a:r>
          </a:p>
          <a:p>
            <a:pPr marL="0" indent="0">
              <a:buNone/>
            </a:pPr>
            <a:r>
              <a:rPr lang="sr-Latn-RS" dirty="0" smtClean="0"/>
              <a:t>Obuhvaćeni članovi zakonika -  </a:t>
            </a:r>
            <a:r>
              <a:rPr lang="sr-Latn-RS" b="1" dirty="0" smtClean="0"/>
              <a:t> 258, 259, </a:t>
            </a:r>
            <a:r>
              <a:rPr lang="en-GB" b="1" dirty="0" smtClean="0"/>
              <a:t>260</a:t>
            </a:r>
            <a:r>
              <a:rPr lang="sr-Latn-RS" b="1" dirty="0" smtClean="0"/>
              <a:t>, </a:t>
            </a:r>
            <a:r>
              <a:rPr lang="en-GB" b="1" dirty="0" smtClean="0"/>
              <a:t>261</a:t>
            </a:r>
            <a:r>
              <a:rPr lang="sr-Latn-RS" b="1" dirty="0" smtClean="0"/>
              <a:t>, </a:t>
            </a:r>
            <a:r>
              <a:rPr lang="en-GB" b="1" dirty="0" smtClean="0"/>
              <a:t>262</a:t>
            </a:r>
            <a:r>
              <a:rPr lang="sr-Latn-RS" b="1" dirty="0" smtClean="0"/>
              <a:t>, </a:t>
            </a:r>
            <a:r>
              <a:rPr lang="en-GB" b="1" dirty="0" smtClean="0"/>
              <a:t>262</a:t>
            </a:r>
            <a:r>
              <a:rPr lang="sr-Latn-RS" b="1" dirty="0" smtClean="0"/>
              <a:t>, </a:t>
            </a:r>
            <a:r>
              <a:rPr lang="en-GB" b="1" dirty="0" smtClean="0"/>
              <a:t>263</a:t>
            </a:r>
            <a:r>
              <a:rPr lang="sr-Latn-RS" b="1" dirty="0" smtClean="0"/>
              <a:t>, </a:t>
            </a:r>
            <a:r>
              <a:rPr lang="en-GB" b="1" dirty="0" smtClean="0"/>
              <a:t>264</a:t>
            </a:r>
            <a:r>
              <a:rPr lang="sr-Latn-RS" b="1" dirty="0" smtClean="0"/>
              <a:t>, </a:t>
            </a:r>
            <a:r>
              <a:rPr lang="en-GB" b="1" dirty="0" smtClean="0"/>
              <a:t>265</a:t>
            </a:r>
            <a:r>
              <a:rPr lang="sr-Latn-RS" b="1" dirty="0" smtClean="0"/>
              <a:t>, 266, 267, 268, 269, 270, 271, 272, 273, 274, 275, 276,  276a, 276b, 277, 278, 279, 280, 281, 281a, 281b, 282, 283, 284, 285 i 286</a:t>
            </a:r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8704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Akoma Ntoso - Zakonik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Krivični zakonik Crne Gore predstavljen u Akoma Ntoso formatu – metapodaci: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1"/>
            <a:ext cx="6172200" cy="38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7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Akoma Ntoso - Zakonik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Krivični zakonik Crne Gore predstavljen u Akoma Ntoso formatu – </a:t>
            </a:r>
            <a:r>
              <a:rPr lang="sr-Latn-RS" dirty="0" smtClean="0"/>
              <a:t>sekcija:</a:t>
            </a:r>
          </a:p>
          <a:p>
            <a:pPr marL="0" indent="0">
              <a:buNone/>
            </a:pPr>
            <a:r>
              <a:rPr lang="sr-Latn-RS" dirty="0" smtClean="0"/>
              <a:t>            Akoma Ntoso                                Zakonik</a:t>
            </a:r>
            <a:endParaRPr lang="sr-Latn-R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0400"/>
            <a:ext cx="3758255" cy="266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58" y="3810000"/>
            <a:ext cx="463798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9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Akoma Ntoso - Presude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Primer presude prikazane u Akoma Ntoso formatu – metapodaci:</a:t>
            </a:r>
          </a:p>
          <a:p>
            <a:endParaRPr lang="sr-Latn-RS" dirty="0" smtClean="0"/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5603875" cy="40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4" y="4670060"/>
            <a:ext cx="1865376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Akoma Ntoso - Presuda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Primer presude prikazane u Akoma Ntoso formatu – body:</a:t>
            </a:r>
          </a:p>
          <a:p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8507381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9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Aplikacija - Zakonik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Krivični zakonik Crne Gore prikazan unutar aplikacije:</a:t>
            </a:r>
            <a:br>
              <a:rPr lang="sr-Latn-RS" dirty="0" smtClean="0"/>
            </a:b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25814"/>
            <a:ext cx="6022480" cy="428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5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Aplikacija - Presuda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Primer prikaza presude unutar aplikacije:</a:t>
            </a:r>
          </a:p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41711"/>
            <a:ext cx="6854051" cy="426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4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LegalRuleML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Povezivanje kazne i člana                          Član</a:t>
            </a:r>
          </a:p>
          <a:p>
            <a:pPr marL="0" indent="0">
              <a:buNone/>
            </a:pPr>
            <a:r>
              <a:rPr lang="sr-Latn-RS" dirty="0" smtClean="0"/>
              <a:t>                                                        </a:t>
            </a: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sr-Latn-RS" dirty="0" smtClean="0"/>
              <a:t>               Kazna</a:t>
            </a:r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dirty="0" smtClean="0"/>
              <a:t>				     Nadjačavanje kazni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057400"/>
            <a:ext cx="4114800" cy="174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4419600"/>
            <a:ext cx="3657600" cy="177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438400" cy="23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381" y="4953000"/>
            <a:ext cx="3145020" cy="123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18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282</TotalTime>
  <Words>243</Words>
  <Application>Microsoft Office PowerPoint</Application>
  <PresentationFormat>On-screen Show (4:3)</PresentationFormat>
  <Paragraphs>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Pravna informatika</vt:lpstr>
      <vt:lpstr>Zakonik</vt:lpstr>
      <vt:lpstr>Akoma Ntoso - Zakonik</vt:lpstr>
      <vt:lpstr>Akoma Ntoso - Zakonik</vt:lpstr>
      <vt:lpstr>Akoma Ntoso - Presude</vt:lpstr>
      <vt:lpstr>Akoma Ntoso - Presuda</vt:lpstr>
      <vt:lpstr>Aplikacija - Zakonik</vt:lpstr>
      <vt:lpstr>Aplikacija - Presuda</vt:lpstr>
      <vt:lpstr>LegalRuleML</vt:lpstr>
      <vt:lpstr>Pomoćni file-ovi (1/2)</vt:lpstr>
      <vt:lpstr>Pomoćni file-ovi (2/2)</vt:lpstr>
      <vt:lpstr>Baza podataka slučajeva - csv</vt:lpstr>
      <vt:lpstr>Rasuđivanje po pravilima (1/2)</vt:lpstr>
      <vt:lpstr>Rasuđivanje po pravilima (2/2)</vt:lpstr>
      <vt:lpstr>HVALA NA PAŽNJI!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Pravna informatika</dc:title>
  <dc:creator>HP</dc:creator>
  <cp:lastModifiedBy>HP</cp:lastModifiedBy>
  <cp:revision>18</cp:revision>
  <dcterms:created xsi:type="dcterms:W3CDTF">2023-04-22T17:57:03Z</dcterms:created>
  <dcterms:modified xsi:type="dcterms:W3CDTF">2023-04-22T22:39:04Z</dcterms:modified>
</cp:coreProperties>
</file>