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= 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924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194" y="1796612"/>
            <a:ext cx="244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no_input</a:t>
            </a:r>
            <a:r>
              <a:rPr lang="en-US" dirty="0" smtClean="0"/>
              <a:t> section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3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639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8475" y="3825232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9567" y="9523"/>
            <a:ext cx="17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41388" y="1212631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422923" y="1542315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77852" y="267467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30788" y="4112588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3214" y="451299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5080841" y="399780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385641" y="399780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385641" y="482076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105398" y="378862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105398" y="460749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511223" y="4420365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89791" y="3704187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30788" y="5546985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2164" y="5969295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5089791" y="5454112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394591" y="5454112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394591" y="6277072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114348" y="5244928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114348" y="6063798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520173" y="5876669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79251" y="5146335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206423" y="4420365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077852" y="5034043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53700" y="47480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466011" y="51455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119868" y="3999964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077852" y="4726265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8</cp:revision>
  <dcterms:created xsi:type="dcterms:W3CDTF">2016-02-26T16:00:43Z</dcterms:created>
  <dcterms:modified xsi:type="dcterms:W3CDTF">2016-02-26T17:17:54Z</dcterms:modified>
</cp:coreProperties>
</file>