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3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9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4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5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6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0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4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0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FB0E3-31D7-3147-A5E0-5689882FCFEF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CE1D9-41EC-C04B-8829-8DE047BC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728" y="-19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1485" y="543290"/>
            <a:ext cx="1171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step_input</a:t>
            </a:r>
            <a:endParaRPr lang="en-US" sz="1400" dirty="0" smtClean="0">
              <a:solidFill>
                <a:srgbClr val="FF0000"/>
              </a:solidFill>
              <a:latin typeface="Consolas"/>
              <a:cs typeface="Consolas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= 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4569" y="11679"/>
            <a:ext cx="232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group_by</a:t>
            </a:r>
            <a:r>
              <a:rPr lang="en-US" dirty="0" smtClean="0"/>
              <a:t> input option </a:t>
            </a:r>
            <a:endParaRPr lang="en-US" dirty="0"/>
          </a:p>
        </p:txBody>
      </p:sp>
      <p:sp>
        <p:nvSpPr>
          <p:cNvPr id="18" name="Process 17"/>
          <p:cNvSpPr/>
          <p:nvPr/>
        </p:nvSpPr>
        <p:spPr>
          <a:xfrm>
            <a:off x="1435950" y="668129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104" y="1796612"/>
            <a:ext cx="244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no_input</a:t>
            </a:r>
            <a:r>
              <a:rPr lang="en-US" dirty="0" smtClean="0"/>
              <a:t> section option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419" y="3403682"/>
            <a:ext cx="155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</a:t>
            </a:r>
            <a:r>
              <a:rPr lang="en-US" dirty="0" smtClean="0"/>
              <a:t> directive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3734" y="5114657"/>
            <a:ext cx="170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</a:t>
            </a:r>
            <a:r>
              <a:rPr lang="en-US" dirty="0" smtClean="0"/>
              <a:t> directive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883163" y="797449"/>
            <a:ext cx="678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907528" y="1614007"/>
            <a:ext cx="678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49" name="Left Bracket 48"/>
          <p:cNvSpPr/>
          <p:nvPr/>
        </p:nvSpPr>
        <p:spPr>
          <a:xfrm>
            <a:off x="3883163" y="1098824"/>
            <a:ext cx="304800" cy="822960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1" name="Straight Connector 50"/>
          <p:cNvCxnSpPr>
            <a:stCxn id="49" idx="0"/>
          </p:cNvCxnSpPr>
          <p:nvPr/>
        </p:nvCxnSpPr>
        <p:spPr>
          <a:xfrm>
            <a:off x="4187963" y="1098824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9" idx="2"/>
          </p:cNvCxnSpPr>
          <p:nvPr/>
        </p:nvCxnSpPr>
        <p:spPr>
          <a:xfrm>
            <a:off x="4187963" y="1921784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67639" y="1066510"/>
            <a:ext cx="120017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Process 57"/>
          <p:cNvSpPr/>
          <p:nvPr/>
        </p:nvSpPr>
        <p:spPr>
          <a:xfrm>
            <a:off x="1469968" y="2240629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59" name="Process 58"/>
          <p:cNvSpPr/>
          <p:nvPr/>
        </p:nvSpPr>
        <p:spPr>
          <a:xfrm>
            <a:off x="1469968" y="3950071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56675" y="4015668"/>
            <a:ext cx="678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164629" y="4348452"/>
            <a:ext cx="120017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Process 61"/>
          <p:cNvSpPr/>
          <p:nvPr/>
        </p:nvSpPr>
        <p:spPr>
          <a:xfrm>
            <a:off x="192968" y="5684187"/>
            <a:ext cx="878389" cy="796761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098320" y="5716288"/>
            <a:ext cx="1270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step_output</a:t>
            </a:r>
            <a:endParaRPr lang="en-US" sz="1400" dirty="0" smtClean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1168617" y="6113723"/>
            <a:ext cx="120017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Process 64"/>
          <p:cNvSpPr/>
          <p:nvPr/>
        </p:nvSpPr>
        <p:spPr>
          <a:xfrm>
            <a:off x="4907720" y="889640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66" name="Process 65"/>
          <p:cNvSpPr/>
          <p:nvPr/>
        </p:nvSpPr>
        <p:spPr>
          <a:xfrm>
            <a:off x="4907720" y="1708510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3313545" y="1521381"/>
            <a:ext cx="56961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26307" y="9523"/>
            <a:ext cx="224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for_each</a:t>
            </a:r>
            <a:r>
              <a:rPr lang="en-US" dirty="0" smtClean="0"/>
              <a:t> </a:t>
            </a:r>
            <a:r>
              <a:rPr lang="en-US" dirty="0" smtClean="0"/>
              <a:t>input option 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6341388" y="1212631"/>
            <a:ext cx="678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964914" y="1634941"/>
            <a:ext cx="57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72" name="Left Bracket 71"/>
          <p:cNvSpPr/>
          <p:nvPr/>
        </p:nvSpPr>
        <p:spPr>
          <a:xfrm>
            <a:off x="6992541" y="1119758"/>
            <a:ext cx="304800" cy="822960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73" name="Straight Connector 72"/>
          <p:cNvCxnSpPr>
            <a:stCxn id="72" idx="0"/>
          </p:cNvCxnSpPr>
          <p:nvPr/>
        </p:nvCxnSpPr>
        <p:spPr>
          <a:xfrm>
            <a:off x="7297341" y="1119758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72" idx="2"/>
          </p:cNvCxnSpPr>
          <p:nvPr/>
        </p:nvCxnSpPr>
        <p:spPr>
          <a:xfrm>
            <a:off x="7297341" y="1942718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Process 74"/>
          <p:cNvSpPr/>
          <p:nvPr/>
        </p:nvSpPr>
        <p:spPr>
          <a:xfrm>
            <a:off x="8017098" y="910574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76" name="Process 75"/>
          <p:cNvSpPr/>
          <p:nvPr/>
        </p:nvSpPr>
        <p:spPr>
          <a:xfrm>
            <a:off x="8017098" y="1729444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6422923" y="1542315"/>
            <a:ext cx="56961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982001" y="811981"/>
            <a:ext cx="57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904677" y="2582318"/>
            <a:ext cx="3164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group_by</a:t>
            </a:r>
            <a:r>
              <a:rPr lang="en-US" b="1" dirty="0" smtClean="0"/>
              <a:t> </a:t>
            </a:r>
            <a:r>
              <a:rPr lang="en-US" dirty="0" smtClean="0"/>
              <a:t>and</a:t>
            </a:r>
            <a:r>
              <a:rPr lang="en-US" b="1" dirty="0" smtClean="0"/>
              <a:t> </a:t>
            </a:r>
            <a:r>
              <a:rPr lang="en-US" b="1" dirty="0" err="1" smtClean="0"/>
              <a:t>for_each</a:t>
            </a:r>
            <a:r>
              <a:rPr lang="en-US" dirty="0" smtClean="0"/>
              <a:t> options</a:t>
            </a:r>
          </a:p>
          <a:p>
            <a:r>
              <a:rPr lang="en-US" b="1" dirty="0" smtClean="0"/>
              <a:t>input</a:t>
            </a:r>
            <a:r>
              <a:rPr lang="en-US" dirty="0" smtClean="0"/>
              <a:t> and </a:t>
            </a:r>
            <a:r>
              <a:rPr lang="en-US" b="1" dirty="0" smtClean="0"/>
              <a:t>output</a:t>
            </a:r>
            <a:r>
              <a:rPr lang="en-US" dirty="0" smtClean="0"/>
              <a:t> directive  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135828" y="3685423"/>
            <a:ext cx="678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958254" y="4085826"/>
            <a:ext cx="57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82" name="Left Bracket 81"/>
          <p:cNvSpPr/>
          <p:nvPr/>
        </p:nvSpPr>
        <p:spPr>
          <a:xfrm>
            <a:off x="4985881" y="3570643"/>
            <a:ext cx="304800" cy="822960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83" name="Straight Connector 82"/>
          <p:cNvCxnSpPr>
            <a:stCxn id="82" idx="0"/>
          </p:cNvCxnSpPr>
          <p:nvPr/>
        </p:nvCxnSpPr>
        <p:spPr>
          <a:xfrm>
            <a:off x="5290681" y="3570643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2" idx="2"/>
          </p:cNvCxnSpPr>
          <p:nvPr/>
        </p:nvCxnSpPr>
        <p:spPr>
          <a:xfrm>
            <a:off x="5290681" y="4393603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Process 84"/>
          <p:cNvSpPr/>
          <p:nvPr/>
        </p:nvSpPr>
        <p:spPr>
          <a:xfrm>
            <a:off x="6010438" y="3361459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86" name="Process 85"/>
          <p:cNvSpPr/>
          <p:nvPr/>
        </p:nvSpPr>
        <p:spPr>
          <a:xfrm>
            <a:off x="6010438" y="4180329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4416263" y="3993200"/>
            <a:ext cx="56961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994831" y="3277022"/>
            <a:ext cx="57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135828" y="5119820"/>
            <a:ext cx="678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967204" y="5542130"/>
            <a:ext cx="57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91" name="Left Bracket 90"/>
          <p:cNvSpPr/>
          <p:nvPr/>
        </p:nvSpPr>
        <p:spPr>
          <a:xfrm>
            <a:off x="4994831" y="5026947"/>
            <a:ext cx="304800" cy="822960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92" name="Straight Connector 91"/>
          <p:cNvCxnSpPr>
            <a:stCxn id="91" idx="0"/>
          </p:cNvCxnSpPr>
          <p:nvPr/>
        </p:nvCxnSpPr>
        <p:spPr>
          <a:xfrm>
            <a:off x="5299631" y="5026947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1" idx="2"/>
          </p:cNvCxnSpPr>
          <p:nvPr/>
        </p:nvCxnSpPr>
        <p:spPr>
          <a:xfrm>
            <a:off x="5299631" y="5849907"/>
            <a:ext cx="643579" cy="215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Process 93"/>
          <p:cNvSpPr/>
          <p:nvPr/>
        </p:nvSpPr>
        <p:spPr>
          <a:xfrm>
            <a:off x="6019388" y="4817763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95" name="Process 94"/>
          <p:cNvSpPr/>
          <p:nvPr/>
        </p:nvSpPr>
        <p:spPr>
          <a:xfrm>
            <a:off x="6019388" y="5636633"/>
            <a:ext cx="878389" cy="426548"/>
          </a:xfrm>
          <a:prstGeom prst="flowChartProcess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4425213" y="5449504"/>
            <a:ext cx="56961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4984291" y="4719170"/>
            <a:ext cx="579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_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98" name="Left Bracket 97"/>
          <p:cNvSpPr/>
          <p:nvPr/>
        </p:nvSpPr>
        <p:spPr>
          <a:xfrm>
            <a:off x="4111463" y="3993200"/>
            <a:ext cx="304800" cy="1456304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2982892" y="4676148"/>
            <a:ext cx="1128571" cy="2182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358740" y="4297833"/>
            <a:ext cx="1270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step_output</a:t>
            </a:r>
            <a:endParaRPr lang="en-US" sz="1400" dirty="0" smtClean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7347961" y="4649088"/>
            <a:ext cx="120017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Left Bracket 103"/>
          <p:cNvSpPr/>
          <p:nvPr/>
        </p:nvSpPr>
        <p:spPr>
          <a:xfrm rot="10800000">
            <a:off x="7024908" y="3572799"/>
            <a:ext cx="304800" cy="2301246"/>
          </a:xfrm>
          <a:prstGeom prst="lef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2840182" y="0"/>
            <a:ext cx="0" cy="685800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048642" y="-27694"/>
            <a:ext cx="0" cy="2535384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0" y="1760154"/>
            <a:ext cx="2850348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-10166" y="3357502"/>
            <a:ext cx="2850348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0" y="5073127"/>
            <a:ext cx="2850348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2903074" y="2535384"/>
            <a:ext cx="6303818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840182" y="2503699"/>
            <a:ext cx="6303818" cy="0"/>
          </a:xfrm>
          <a:prstGeom prst="line">
            <a:avLst/>
          </a:prstGeom>
          <a:ln w="9525" cmpd="sng">
            <a:solidFill>
              <a:schemeClr val="bg2"/>
            </a:solidFill>
            <a:prstDash val="sys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2936712" y="4345280"/>
            <a:ext cx="1171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step_input</a:t>
            </a:r>
            <a:endParaRPr lang="en-US" sz="1400" dirty="0" smtClean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49067" y="6214354"/>
            <a:ext cx="4922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input: [‘a1’,‘a2’]        output: [‘b1’,‘b2’,‘b3’,‘b4’] </a:t>
            </a:r>
          </a:p>
          <a:p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step_input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=[‘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s1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’,‘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s2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]   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group_by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=‘single’</a:t>
            </a:r>
          </a:p>
          <a:p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var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=[‘m1’,‘m2’]          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for_each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=‘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var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’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3165" y="6176877"/>
            <a:ext cx="1961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[‘b1’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,‘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b2’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,‘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b3’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,‘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b4’]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7281301" y="4685395"/>
            <a:ext cx="1961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[‘b1’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,‘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b2’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,‘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b3’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,‘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b4’]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3749874" y="2259322"/>
            <a:ext cx="16230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group_by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=‘single’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6166152" y="2280226"/>
            <a:ext cx="28075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var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=[‘m1’,‘m2’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],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for_each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=‘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var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’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902899" y="1913182"/>
            <a:ext cx="6923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[‘s2’]</a:t>
            </a:r>
            <a:endParaRPr lang="en-US" sz="1200" dirty="0"/>
          </a:p>
        </p:txBody>
      </p:sp>
      <p:sp>
        <p:nvSpPr>
          <p:cNvPr id="105" name="Rectangle 104"/>
          <p:cNvSpPr/>
          <p:nvPr/>
        </p:nvSpPr>
        <p:spPr>
          <a:xfrm>
            <a:off x="3900989" y="1068502"/>
            <a:ext cx="6923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[‘s1’]</a:t>
            </a:r>
            <a:endParaRPr lang="en-US" sz="1200" dirty="0"/>
          </a:p>
        </p:txBody>
      </p:sp>
      <p:sp>
        <p:nvSpPr>
          <p:cNvPr id="107" name="Rectangle 106"/>
          <p:cNvSpPr/>
          <p:nvPr/>
        </p:nvSpPr>
        <p:spPr>
          <a:xfrm>
            <a:off x="5951725" y="1589627"/>
            <a:ext cx="1115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[‘s1’,‘s2’]</a:t>
            </a:r>
            <a:endParaRPr lang="en-US" sz="1200" dirty="0"/>
          </a:p>
        </p:txBody>
      </p:sp>
      <p:sp>
        <p:nvSpPr>
          <p:cNvPr id="109" name="Rectangle 108"/>
          <p:cNvSpPr/>
          <p:nvPr/>
        </p:nvSpPr>
        <p:spPr>
          <a:xfrm>
            <a:off x="204881" y="4399149"/>
            <a:ext cx="1115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[‘a1’,‘a2’]</a:t>
            </a:r>
            <a:endParaRPr lang="en-US" sz="1200" dirty="0"/>
          </a:p>
        </p:txBody>
      </p:sp>
      <p:sp>
        <p:nvSpPr>
          <p:cNvPr id="111" name="Rectangle 110"/>
          <p:cNvSpPr/>
          <p:nvPr/>
        </p:nvSpPr>
        <p:spPr>
          <a:xfrm>
            <a:off x="7046817" y="1121914"/>
            <a:ext cx="5231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‘m1’</a:t>
            </a:r>
            <a:endParaRPr lang="en-US" sz="1200" dirty="0"/>
          </a:p>
        </p:txBody>
      </p:sp>
      <p:sp>
        <p:nvSpPr>
          <p:cNvPr id="112" name="Rectangle 111"/>
          <p:cNvSpPr/>
          <p:nvPr/>
        </p:nvSpPr>
        <p:spPr>
          <a:xfrm>
            <a:off x="7046817" y="1986527"/>
            <a:ext cx="5231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‘m2’</a:t>
            </a:r>
            <a:endParaRPr lang="en-US" sz="1200" dirty="0"/>
          </a:p>
        </p:txBody>
      </p:sp>
      <p:sp>
        <p:nvSpPr>
          <p:cNvPr id="113" name="Rectangle 112"/>
          <p:cNvSpPr/>
          <p:nvPr/>
        </p:nvSpPr>
        <p:spPr>
          <a:xfrm>
            <a:off x="4121727" y="4046446"/>
            <a:ext cx="6923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[‘a1’]</a:t>
            </a:r>
            <a:endParaRPr lang="en-US" sz="1200" dirty="0"/>
          </a:p>
        </p:txBody>
      </p:sp>
      <p:sp>
        <p:nvSpPr>
          <p:cNvPr id="117" name="Rectangle 116"/>
          <p:cNvSpPr/>
          <p:nvPr/>
        </p:nvSpPr>
        <p:spPr>
          <a:xfrm>
            <a:off x="4139225" y="5483989"/>
            <a:ext cx="6923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[‘a2’]</a:t>
            </a:r>
            <a:endParaRPr lang="en-US" sz="1200" dirty="0"/>
          </a:p>
        </p:txBody>
      </p:sp>
      <p:sp>
        <p:nvSpPr>
          <p:cNvPr id="118" name="Rectangle 117"/>
          <p:cNvSpPr/>
          <p:nvPr/>
        </p:nvSpPr>
        <p:spPr>
          <a:xfrm>
            <a:off x="5051237" y="3584799"/>
            <a:ext cx="5231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‘m1’</a:t>
            </a:r>
            <a:endParaRPr lang="en-US" sz="1200" dirty="0"/>
          </a:p>
        </p:txBody>
      </p:sp>
      <p:sp>
        <p:nvSpPr>
          <p:cNvPr id="120" name="Rectangle 119"/>
          <p:cNvSpPr/>
          <p:nvPr/>
        </p:nvSpPr>
        <p:spPr>
          <a:xfrm>
            <a:off x="5111334" y="5055052"/>
            <a:ext cx="5231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‘m1’</a:t>
            </a:r>
            <a:endParaRPr lang="en-US" sz="1200" dirty="0"/>
          </a:p>
        </p:txBody>
      </p:sp>
      <p:sp>
        <p:nvSpPr>
          <p:cNvPr id="121" name="Rectangle 120"/>
          <p:cNvSpPr/>
          <p:nvPr/>
        </p:nvSpPr>
        <p:spPr>
          <a:xfrm>
            <a:off x="5038081" y="4420971"/>
            <a:ext cx="5231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‘m2’</a:t>
            </a:r>
            <a:endParaRPr lang="en-US" sz="1200" dirty="0"/>
          </a:p>
        </p:txBody>
      </p:sp>
      <p:sp>
        <p:nvSpPr>
          <p:cNvPr id="123" name="Rectangle 122"/>
          <p:cNvSpPr/>
          <p:nvPr/>
        </p:nvSpPr>
        <p:spPr>
          <a:xfrm>
            <a:off x="5057789" y="5879153"/>
            <a:ext cx="5231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‘m2’</a:t>
            </a:r>
            <a:endParaRPr lang="en-US" sz="1200" dirty="0"/>
          </a:p>
        </p:txBody>
      </p:sp>
      <p:sp>
        <p:nvSpPr>
          <p:cNvPr id="124" name="Rectangle 123"/>
          <p:cNvSpPr/>
          <p:nvPr/>
        </p:nvSpPr>
        <p:spPr>
          <a:xfrm>
            <a:off x="135163" y="1065713"/>
            <a:ext cx="1115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[‘s1’,‘s2’]</a:t>
            </a:r>
            <a:endParaRPr lang="en-US" sz="1200" dirty="0"/>
          </a:p>
        </p:txBody>
      </p:sp>
      <p:sp>
        <p:nvSpPr>
          <p:cNvPr id="125" name="Rectangle 124"/>
          <p:cNvSpPr/>
          <p:nvPr/>
        </p:nvSpPr>
        <p:spPr>
          <a:xfrm>
            <a:off x="2945823" y="4719170"/>
            <a:ext cx="1115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[‘s1’,‘s2’]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06216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244</Words>
  <Application>Microsoft Macintosh PowerPoint</Application>
  <PresentationFormat>On-screen Show (4:3)</PresentationFormat>
  <Paragraphs>58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UT MD Anderson Cancer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 Peng</dc:creator>
  <cp:lastModifiedBy>Bo Peng</cp:lastModifiedBy>
  <cp:revision>15</cp:revision>
  <dcterms:created xsi:type="dcterms:W3CDTF">2016-02-26T16:00:43Z</dcterms:created>
  <dcterms:modified xsi:type="dcterms:W3CDTF">2016-02-26T19:48:13Z</dcterms:modified>
</cp:coreProperties>
</file>